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8"/>
  </p:notesMasterIdLst>
  <p:sldIdLst>
    <p:sldId id="262" r:id="rId2"/>
    <p:sldId id="268" r:id="rId3"/>
    <p:sldId id="266" r:id="rId4"/>
    <p:sldId id="307" r:id="rId5"/>
    <p:sldId id="264" r:id="rId6"/>
    <p:sldId id="306" r:id="rId7"/>
    <p:sldId id="290" r:id="rId8"/>
    <p:sldId id="310" r:id="rId9"/>
    <p:sldId id="258" r:id="rId10"/>
    <p:sldId id="311" r:id="rId11"/>
    <p:sldId id="316" r:id="rId12"/>
    <p:sldId id="313" r:id="rId13"/>
    <p:sldId id="304" r:id="rId14"/>
    <p:sldId id="279" r:id="rId15"/>
    <p:sldId id="280" r:id="rId16"/>
    <p:sldId id="299" r:id="rId17"/>
    <p:sldId id="300" r:id="rId18"/>
    <p:sldId id="281" r:id="rId19"/>
    <p:sldId id="301" r:id="rId20"/>
    <p:sldId id="282" r:id="rId21"/>
    <p:sldId id="283" r:id="rId22"/>
    <p:sldId id="284" r:id="rId23"/>
    <p:sldId id="285" r:id="rId24"/>
    <p:sldId id="286" r:id="rId25"/>
    <p:sldId id="305" r:id="rId26"/>
    <p:sldId id="287" r:id="rId27"/>
  </p:sldIdLst>
  <p:sldSz cx="10691813" cy="7559675"/>
  <p:notesSz cx="6799263" cy="9929813"/>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ius" initials="A" lastIdx="6"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B561"/>
    <a:srgbClr val="1CA94E"/>
    <a:srgbClr val="A9E4C5"/>
    <a:srgbClr val="6BD09B"/>
    <a:srgbClr val="2684DF"/>
    <a:srgbClr val="D9F3E6"/>
    <a:srgbClr val="BEEAD3"/>
    <a:srgbClr val="6CEEAA"/>
    <a:srgbClr val="A2F4C9"/>
    <a:srgbClr val="268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9" autoAdjust="0"/>
    <p:restoredTop sz="94660"/>
  </p:normalViewPr>
  <p:slideViewPr>
    <p:cSldViewPr snapToGrid="0">
      <p:cViewPr varScale="1">
        <p:scale>
          <a:sx n="101" d="100"/>
          <a:sy n="101" d="100"/>
        </p:scale>
        <p:origin x="1152"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00" b="1" i="0" u="none" strike="noStrike" kern="1200" baseline="0">
                <a:solidFill>
                  <a:srgbClr val="15B561"/>
                </a:solidFill>
                <a:latin typeface="+mn-lt"/>
                <a:ea typeface="+mn-ea"/>
                <a:cs typeface="+mn-cs"/>
              </a:defRPr>
            </a:pPr>
            <a:r>
              <a:rPr lang="lt-LT" sz="1100" b="0" dirty="0">
                <a:solidFill>
                  <a:srgbClr val="15B561"/>
                </a:solidFill>
              </a:rPr>
              <a:t>SURINKTAS</a:t>
            </a:r>
            <a:r>
              <a:rPr lang="lt-LT" sz="1100" b="0" baseline="0" dirty="0">
                <a:solidFill>
                  <a:srgbClr val="15B561"/>
                </a:solidFill>
              </a:rPr>
              <a:t> </a:t>
            </a:r>
            <a:r>
              <a:rPr lang="lt-LT" sz="1100" b="0" dirty="0">
                <a:solidFill>
                  <a:srgbClr val="15B561"/>
                </a:solidFill>
              </a:rPr>
              <a:t>MKA KIEKIS, VISO</a:t>
            </a:r>
            <a:r>
              <a:rPr lang="lt-LT" sz="1100" b="0" baseline="0" dirty="0">
                <a:solidFill>
                  <a:srgbClr val="15B561"/>
                </a:solidFill>
              </a:rPr>
              <a:t> </a:t>
            </a:r>
            <a:r>
              <a:rPr lang="en-US" sz="1100" b="0" baseline="0" dirty="0">
                <a:solidFill>
                  <a:srgbClr val="15B561"/>
                </a:solidFill>
              </a:rPr>
              <a:t>146 081,98 </a:t>
            </a:r>
            <a:r>
              <a:rPr lang="lt-LT" sz="1100" b="0" dirty="0">
                <a:solidFill>
                  <a:srgbClr val="15B561"/>
                </a:solidFill>
              </a:rPr>
              <a:t>TONŲ</a:t>
            </a:r>
            <a:r>
              <a:rPr lang="lt-LT" sz="1100" b="0" baseline="0" dirty="0">
                <a:solidFill>
                  <a:srgbClr val="15B561"/>
                </a:solidFill>
              </a:rPr>
              <a:t> PER 201</a:t>
            </a:r>
            <a:r>
              <a:rPr lang="en-US" sz="1100" b="0" baseline="0" dirty="0">
                <a:solidFill>
                  <a:srgbClr val="15B561"/>
                </a:solidFill>
              </a:rPr>
              <a:t>9</a:t>
            </a:r>
            <a:r>
              <a:rPr lang="lt-LT" sz="1100" b="0" baseline="0" dirty="0">
                <a:solidFill>
                  <a:srgbClr val="15B561"/>
                </a:solidFill>
              </a:rPr>
              <a:t> M.  </a:t>
            </a:r>
            <a:endParaRPr lang="lt-LT" sz="1100" b="0" dirty="0">
              <a:solidFill>
                <a:srgbClr val="15B561"/>
              </a:solidFill>
            </a:endParaRPr>
          </a:p>
        </c:rich>
      </c:tx>
      <c:layout>
        <c:manualLayout>
          <c:xMode val="edge"/>
          <c:yMode val="edge"/>
          <c:x val="0.1145466688919734"/>
          <c:y val="3.7166501373827369E-2"/>
        </c:manualLayout>
      </c:layout>
      <c:overlay val="0"/>
      <c:spPr>
        <a:noFill/>
        <a:ln>
          <a:noFill/>
        </a:ln>
        <a:effectLst/>
      </c:spPr>
      <c:txPr>
        <a:bodyPr rot="0" spcFirstLastPara="1" vertOverflow="ellipsis" vert="horz" wrap="square" anchor="ctr" anchorCtr="1"/>
        <a:lstStyle/>
        <a:p>
          <a:pPr>
            <a:defRPr sz="1800" b="1" i="0" u="none" strike="noStrike" kern="1200" baseline="0">
              <a:solidFill>
                <a:srgbClr val="15B561"/>
              </a:solidFill>
              <a:latin typeface="+mn-lt"/>
              <a:ea typeface="+mn-ea"/>
              <a:cs typeface="+mn-cs"/>
            </a:defRPr>
          </a:pPr>
          <a:endParaRPr lang="lt-LT"/>
        </a:p>
      </c:txPr>
    </c:title>
    <c:autoTitleDeleted val="0"/>
    <c:plotArea>
      <c:layout/>
      <c:barChart>
        <c:barDir val="bar"/>
        <c:grouping val="clustered"/>
        <c:varyColors val="1"/>
        <c:ser>
          <c:idx val="0"/>
          <c:order val="0"/>
          <c:tx>
            <c:strRef>
              <c:f>'Konteinerių ir svorių statistik'!$D$3</c:f>
              <c:strCache>
                <c:ptCount val="1"/>
                <c:pt idx="0">
                  <c:v>Surinktų atliekų svoris ATRIS tonomis pagal mėnesį</c:v>
                </c:pt>
              </c:strCache>
            </c:strRef>
          </c:tx>
          <c:spPr>
            <a:solidFill>
              <a:srgbClr val="15B561"/>
            </a:solidFill>
          </c:spPr>
          <c:invertIfNegative val="0"/>
          <c:dPt>
            <c:idx val="0"/>
            <c:invertIfNegative val="0"/>
            <c:bubble3D val="0"/>
            <c:spPr>
              <a:solidFill>
                <a:srgbClr val="15B561"/>
              </a:solidFill>
              <a:ln w="9525" cap="flat" cmpd="sng" algn="ctr">
                <a:solidFill>
                  <a:schemeClr val="lt1">
                    <a:alpha val="50000"/>
                  </a:schemeClr>
                </a:solidFill>
                <a:round/>
              </a:ln>
              <a:effectLst/>
            </c:spPr>
            <c:extLst>
              <c:ext xmlns:c16="http://schemas.microsoft.com/office/drawing/2014/chart" uri="{C3380CC4-5D6E-409C-BE32-E72D297353CC}">
                <c16:uniqueId val="{00000001-9B65-487E-9819-C0D07B75992E}"/>
              </c:ext>
            </c:extLst>
          </c:dPt>
          <c:dPt>
            <c:idx val="1"/>
            <c:invertIfNegative val="0"/>
            <c:bubble3D val="0"/>
            <c:spPr>
              <a:solidFill>
                <a:srgbClr val="15B561"/>
              </a:solidFill>
              <a:ln w="9525" cap="flat" cmpd="sng" algn="ctr">
                <a:solidFill>
                  <a:schemeClr val="lt1">
                    <a:alpha val="50000"/>
                  </a:schemeClr>
                </a:solidFill>
                <a:round/>
              </a:ln>
              <a:effectLst/>
            </c:spPr>
            <c:extLst>
              <c:ext xmlns:c16="http://schemas.microsoft.com/office/drawing/2014/chart" uri="{C3380CC4-5D6E-409C-BE32-E72D297353CC}">
                <c16:uniqueId val="{00000003-9B65-487E-9819-C0D07B75992E}"/>
              </c:ext>
            </c:extLst>
          </c:dPt>
          <c:dPt>
            <c:idx val="2"/>
            <c:invertIfNegative val="0"/>
            <c:bubble3D val="0"/>
            <c:spPr>
              <a:solidFill>
                <a:srgbClr val="15B561"/>
              </a:solidFill>
              <a:ln w="9525" cap="flat" cmpd="sng" algn="ctr">
                <a:solidFill>
                  <a:schemeClr val="lt1">
                    <a:alpha val="50000"/>
                  </a:schemeClr>
                </a:solidFill>
                <a:round/>
              </a:ln>
              <a:effectLst/>
            </c:spPr>
            <c:extLst>
              <c:ext xmlns:c16="http://schemas.microsoft.com/office/drawing/2014/chart" uri="{C3380CC4-5D6E-409C-BE32-E72D297353CC}">
                <c16:uniqueId val="{00000005-9B65-487E-9819-C0D07B75992E}"/>
              </c:ext>
            </c:extLst>
          </c:dPt>
          <c:dPt>
            <c:idx val="3"/>
            <c:invertIfNegative val="0"/>
            <c:bubble3D val="0"/>
            <c:spPr>
              <a:solidFill>
                <a:srgbClr val="15B561"/>
              </a:solidFill>
              <a:ln w="9525" cap="flat" cmpd="sng" algn="ctr">
                <a:solidFill>
                  <a:schemeClr val="lt1">
                    <a:alpha val="50000"/>
                  </a:schemeClr>
                </a:solidFill>
                <a:round/>
              </a:ln>
              <a:effectLst/>
            </c:spPr>
            <c:extLst>
              <c:ext xmlns:c16="http://schemas.microsoft.com/office/drawing/2014/chart" uri="{C3380CC4-5D6E-409C-BE32-E72D297353CC}">
                <c16:uniqueId val="{00000007-9B65-487E-9819-C0D07B75992E}"/>
              </c:ext>
            </c:extLst>
          </c:dPt>
          <c:dPt>
            <c:idx val="4"/>
            <c:invertIfNegative val="0"/>
            <c:bubble3D val="0"/>
            <c:spPr>
              <a:solidFill>
                <a:srgbClr val="15B561"/>
              </a:solidFill>
              <a:ln w="9525" cap="flat" cmpd="sng" algn="ctr">
                <a:solidFill>
                  <a:schemeClr val="lt1">
                    <a:alpha val="50000"/>
                  </a:schemeClr>
                </a:solidFill>
                <a:round/>
              </a:ln>
              <a:effectLst/>
            </c:spPr>
            <c:extLst>
              <c:ext xmlns:c16="http://schemas.microsoft.com/office/drawing/2014/chart" uri="{C3380CC4-5D6E-409C-BE32-E72D297353CC}">
                <c16:uniqueId val="{00000009-9B65-487E-9819-C0D07B75992E}"/>
              </c:ext>
            </c:extLst>
          </c:dPt>
          <c:dPt>
            <c:idx val="5"/>
            <c:invertIfNegative val="0"/>
            <c:bubble3D val="0"/>
            <c:spPr>
              <a:solidFill>
                <a:srgbClr val="15B561">
                  <a:alpha val="89804"/>
                </a:srgbClr>
              </a:solidFill>
              <a:ln w="9525" cap="flat" cmpd="sng" algn="ctr">
                <a:solidFill>
                  <a:schemeClr val="lt1">
                    <a:alpha val="50000"/>
                  </a:schemeClr>
                </a:solidFill>
                <a:round/>
              </a:ln>
              <a:effectLst/>
            </c:spPr>
            <c:extLst>
              <c:ext xmlns:c16="http://schemas.microsoft.com/office/drawing/2014/chart" uri="{C3380CC4-5D6E-409C-BE32-E72D297353CC}">
                <c16:uniqueId val="{0000000B-9B65-487E-9819-C0D07B75992E}"/>
              </c:ext>
            </c:extLst>
          </c:dPt>
          <c:dPt>
            <c:idx val="6"/>
            <c:invertIfNegative val="0"/>
            <c:bubble3D val="0"/>
            <c:spPr>
              <a:solidFill>
                <a:srgbClr val="15B561">
                  <a:alpha val="80000"/>
                </a:srgbClr>
              </a:solidFill>
              <a:ln w="9525" cap="flat" cmpd="sng" algn="ctr">
                <a:solidFill>
                  <a:schemeClr val="lt1">
                    <a:alpha val="50000"/>
                  </a:schemeClr>
                </a:solidFill>
                <a:round/>
              </a:ln>
              <a:effectLst/>
            </c:spPr>
            <c:extLst>
              <c:ext xmlns:c16="http://schemas.microsoft.com/office/drawing/2014/chart" uri="{C3380CC4-5D6E-409C-BE32-E72D297353CC}">
                <c16:uniqueId val="{0000000D-9B65-487E-9819-C0D07B75992E}"/>
              </c:ext>
            </c:extLst>
          </c:dPt>
          <c:dPt>
            <c:idx val="7"/>
            <c:invertIfNegative val="0"/>
            <c:bubble3D val="0"/>
            <c:spPr>
              <a:solidFill>
                <a:srgbClr val="6BD09B"/>
              </a:solidFill>
              <a:ln w="9525" cap="flat" cmpd="sng" algn="ctr">
                <a:solidFill>
                  <a:schemeClr val="lt1">
                    <a:alpha val="50000"/>
                  </a:schemeClr>
                </a:solidFill>
                <a:round/>
              </a:ln>
              <a:effectLst/>
            </c:spPr>
            <c:extLst>
              <c:ext xmlns:c16="http://schemas.microsoft.com/office/drawing/2014/chart" uri="{C3380CC4-5D6E-409C-BE32-E72D297353CC}">
                <c16:uniqueId val="{0000000F-9B65-487E-9819-C0D07B75992E}"/>
              </c:ext>
            </c:extLst>
          </c:dPt>
          <c:dPt>
            <c:idx val="8"/>
            <c:invertIfNegative val="0"/>
            <c:bubble3D val="0"/>
            <c:spPr>
              <a:solidFill>
                <a:srgbClr val="6BD09B"/>
              </a:solidFill>
              <a:ln w="9525" cap="flat" cmpd="sng" algn="ctr">
                <a:solidFill>
                  <a:schemeClr val="lt1">
                    <a:alpha val="50000"/>
                  </a:schemeClr>
                </a:solidFill>
                <a:round/>
              </a:ln>
              <a:effectLst/>
            </c:spPr>
            <c:extLst>
              <c:ext xmlns:c16="http://schemas.microsoft.com/office/drawing/2014/chart" uri="{C3380CC4-5D6E-409C-BE32-E72D297353CC}">
                <c16:uniqueId val="{00000011-A71A-4D93-B6BE-36D50E2CF775}"/>
              </c:ext>
            </c:extLst>
          </c:dPt>
          <c:dPt>
            <c:idx val="9"/>
            <c:invertIfNegative val="0"/>
            <c:bubble3D val="0"/>
            <c:spPr>
              <a:solidFill>
                <a:srgbClr val="A9E4C5"/>
              </a:solidFill>
              <a:ln w="9525" cap="flat" cmpd="sng" algn="ctr">
                <a:solidFill>
                  <a:schemeClr val="lt1">
                    <a:alpha val="50000"/>
                  </a:schemeClr>
                </a:solidFill>
                <a:round/>
              </a:ln>
              <a:effectLst/>
            </c:spPr>
            <c:extLst>
              <c:ext xmlns:c16="http://schemas.microsoft.com/office/drawing/2014/chart" uri="{C3380CC4-5D6E-409C-BE32-E72D297353CC}">
                <c16:uniqueId val="{00000013-A71A-4D93-B6BE-36D50E2CF775}"/>
              </c:ext>
            </c:extLst>
          </c:dPt>
          <c:dPt>
            <c:idx val="10"/>
            <c:invertIfNegative val="0"/>
            <c:bubble3D val="0"/>
            <c:spPr>
              <a:solidFill>
                <a:srgbClr val="BEEAD3"/>
              </a:solidFill>
              <a:ln w="9525" cap="flat" cmpd="sng" algn="ctr">
                <a:solidFill>
                  <a:schemeClr val="lt1">
                    <a:alpha val="50000"/>
                  </a:schemeClr>
                </a:solidFill>
                <a:round/>
              </a:ln>
              <a:effectLst/>
            </c:spPr>
            <c:extLst>
              <c:ext xmlns:c16="http://schemas.microsoft.com/office/drawing/2014/chart" uri="{C3380CC4-5D6E-409C-BE32-E72D297353CC}">
                <c16:uniqueId val="{00000015-A71A-4D93-B6BE-36D50E2CF775}"/>
              </c:ext>
            </c:extLst>
          </c:dPt>
          <c:dPt>
            <c:idx val="11"/>
            <c:invertIfNegative val="0"/>
            <c:bubble3D val="0"/>
            <c:spPr>
              <a:solidFill>
                <a:srgbClr val="D9F3E6"/>
              </a:solidFill>
              <a:ln w="9525" cap="flat" cmpd="sng" algn="ctr">
                <a:solidFill>
                  <a:schemeClr val="lt1">
                    <a:alpha val="50000"/>
                  </a:schemeClr>
                </a:solidFill>
                <a:round/>
              </a:ln>
              <a:effectLst/>
            </c:spPr>
            <c:extLst>
              <c:ext xmlns:c16="http://schemas.microsoft.com/office/drawing/2014/chart" uri="{C3380CC4-5D6E-409C-BE32-E72D297353CC}">
                <c16:uniqueId val="{00000017-A71A-4D93-B6BE-36D50E2CF77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'Konteinerių ir svorių statistik'!$A$4:$A$15</c:f>
              <c:strCache>
                <c:ptCount val="12"/>
                <c:pt idx="0">
                  <c:v>Sausis </c:v>
                </c:pt>
                <c:pt idx="1">
                  <c:v>Vasaris </c:v>
                </c:pt>
                <c:pt idx="2">
                  <c:v>Kovas </c:v>
                </c:pt>
                <c:pt idx="3">
                  <c:v>Balandis </c:v>
                </c:pt>
                <c:pt idx="4">
                  <c:v>Gegužė</c:v>
                </c:pt>
                <c:pt idx="5">
                  <c:v>Birželis</c:v>
                </c:pt>
                <c:pt idx="6">
                  <c:v>Liepa</c:v>
                </c:pt>
                <c:pt idx="7">
                  <c:v>Rugpjūtis</c:v>
                </c:pt>
                <c:pt idx="8">
                  <c:v>Rugsėjis</c:v>
                </c:pt>
                <c:pt idx="9">
                  <c:v>Spalis</c:v>
                </c:pt>
                <c:pt idx="10">
                  <c:v>Lapkritis</c:v>
                </c:pt>
                <c:pt idx="11">
                  <c:v>Gruodis</c:v>
                </c:pt>
              </c:strCache>
            </c:strRef>
          </c:cat>
          <c:val>
            <c:numRef>
              <c:f>'Konteinerių ir svorių statistik'!$D$4:$D$15</c:f>
              <c:numCache>
                <c:formatCode>General</c:formatCode>
                <c:ptCount val="12"/>
                <c:pt idx="0">
                  <c:v>12441.27</c:v>
                </c:pt>
                <c:pt idx="1">
                  <c:v>11310.09</c:v>
                </c:pt>
                <c:pt idx="2">
                  <c:v>12837.67</c:v>
                </c:pt>
                <c:pt idx="3">
                  <c:v>12705.27</c:v>
                </c:pt>
                <c:pt idx="4" formatCode="0.0">
                  <c:v>12388.77</c:v>
                </c:pt>
                <c:pt idx="5" formatCode="0.0">
                  <c:v>10897.4</c:v>
                </c:pt>
                <c:pt idx="6" formatCode="0.0">
                  <c:v>11725.37</c:v>
                </c:pt>
                <c:pt idx="7" formatCode="0.0">
                  <c:v>12500.76</c:v>
                </c:pt>
                <c:pt idx="8" formatCode="0.0">
                  <c:v>12619.95</c:v>
                </c:pt>
                <c:pt idx="9" formatCode="0.0">
                  <c:v>12403.7</c:v>
                </c:pt>
                <c:pt idx="10" formatCode="0.0">
                  <c:v>11831</c:v>
                </c:pt>
                <c:pt idx="11" formatCode="0.0">
                  <c:v>12420.43</c:v>
                </c:pt>
              </c:numCache>
            </c:numRef>
          </c:val>
          <c:extLst>
            <c:ext xmlns:c16="http://schemas.microsoft.com/office/drawing/2014/chart" uri="{C3380CC4-5D6E-409C-BE32-E72D297353CC}">
              <c16:uniqueId val="{00000010-9B65-487E-9819-C0D07B75992E}"/>
            </c:ext>
          </c:extLst>
        </c:ser>
        <c:dLbls>
          <c:dLblPos val="inEnd"/>
          <c:showLegendKey val="0"/>
          <c:showVal val="1"/>
          <c:showCatName val="0"/>
          <c:showSerName val="0"/>
          <c:showPercent val="0"/>
          <c:showBubbleSize val="0"/>
        </c:dLbls>
        <c:gapWidth val="65"/>
        <c:axId val="412704815"/>
        <c:axId val="412707311"/>
      </c:barChart>
      <c:catAx>
        <c:axId val="412704815"/>
        <c:scaling>
          <c:orientation val="maxMin"/>
        </c:scaling>
        <c:delete val="0"/>
        <c:axPos val="l"/>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0" spcFirstLastPara="1" vertOverflow="ellipsis" wrap="square" anchor="t" anchorCtr="0"/>
          <a:lstStyle/>
          <a:p>
            <a:pPr>
              <a:defRPr sz="700" b="0" i="0" u="none" strike="noStrike" kern="1200" cap="all" baseline="0">
                <a:solidFill>
                  <a:schemeClr val="bg1">
                    <a:lumMod val="50000"/>
                  </a:schemeClr>
                </a:solidFill>
                <a:latin typeface="+mn-lt"/>
                <a:ea typeface="+mn-ea"/>
                <a:cs typeface="+mn-cs"/>
              </a:defRPr>
            </a:pPr>
            <a:endParaRPr lang="lt-LT"/>
          </a:p>
        </c:txPr>
        <c:crossAx val="412707311"/>
        <c:crosses val="autoZero"/>
        <c:auto val="1"/>
        <c:lblAlgn val="ctr"/>
        <c:lblOffset val="100"/>
        <c:noMultiLvlLbl val="0"/>
      </c:catAx>
      <c:valAx>
        <c:axId val="412707311"/>
        <c:scaling>
          <c:orientation val="minMax"/>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lt-LT"/>
          </a:p>
        </c:txPr>
        <c:crossAx val="412704815"/>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158D2D1B-D97D-43E5-AE38-58F4FD480383}" type="datetimeFigureOut">
              <a:rPr lang="lt-LT" smtClean="0"/>
              <a:t>2020-05-08</a:t>
            </a:fld>
            <a:endParaRPr lang="lt-LT"/>
          </a:p>
        </p:txBody>
      </p:sp>
      <p:sp>
        <p:nvSpPr>
          <p:cNvPr id="4" name="Skaidrės vaizdo vietos rezervavimo ženklas 3"/>
          <p:cNvSpPr>
            <a:spLocks noGrp="1" noRot="1" noChangeAspect="1"/>
          </p:cNvSpPr>
          <p:nvPr>
            <p:ph type="sldImg" idx="2"/>
          </p:nvPr>
        </p:nvSpPr>
        <p:spPr>
          <a:xfrm>
            <a:off x="1030288" y="1241425"/>
            <a:ext cx="4738687" cy="3351213"/>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96A2B1F9-40F9-47F3-A2CA-E7B5FA38F1AE}" type="slidenum">
              <a:rPr lang="lt-LT" smtClean="0"/>
              <a:t>‹#›</a:t>
            </a:fld>
            <a:endParaRPr lang="lt-LT"/>
          </a:p>
        </p:txBody>
      </p:sp>
    </p:spTree>
    <p:extLst>
      <p:ext uri="{BB962C8B-B14F-4D97-AF65-F5344CB8AC3E}">
        <p14:creationId xmlns:p14="http://schemas.microsoft.com/office/powerpoint/2010/main" val="71403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bwMode="auto">
          <a:xfrm>
            <a:off x="547688" y="1463675"/>
            <a:ext cx="5589587" cy="3952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z="1100" dirty="0"/>
          </a:p>
        </p:txBody>
      </p:sp>
      <p:sp>
        <p:nvSpPr>
          <p:cNvPr id="20484"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3A6062D-D887-4F15-B74A-43093ADB4B4B}" type="slidenum">
              <a:rPr lang="lt-LT" altLang="lt-LT" smtClean="0"/>
              <a:pPr/>
              <a:t>1</a:t>
            </a:fld>
            <a:endParaRPr lang="lt-LT" altLang="lt-LT"/>
          </a:p>
        </p:txBody>
      </p:sp>
    </p:spTree>
    <p:extLst>
      <p:ext uri="{BB962C8B-B14F-4D97-AF65-F5344CB8AC3E}">
        <p14:creationId xmlns:p14="http://schemas.microsoft.com/office/powerpoint/2010/main" val="3825895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bwMode="auto">
          <a:xfrm>
            <a:off x="547688" y="1463675"/>
            <a:ext cx="5589587" cy="3952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z="1100" dirty="0"/>
          </a:p>
        </p:txBody>
      </p:sp>
      <p:sp>
        <p:nvSpPr>
          <p:cNvPr id="20484"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3A6062D-D887-4F15-B74A-43093ADB4B4B}" type="slidenum">
              <a:rPr lang="lt-LT" altLang="lt-LT" smtClean="0"/>
              <a:pPr/>
              <a:t>10</a:t>
            </a:fld>
            <a:endParaRPr lang="lt-LT" altLang="lt-LT"/>
          </a:p>
        </p:txBody>
      </p:sp>
    </p:spTree>
    <p:extLst>
      <p:ext uri="{BB962C8B-B14F-4D97-AF65-F5344CB8AC3E}">
        <p14:creationId xmlns:p14="http://schemas.microsoft.com/office/powerpoint/2010/main" val="4267658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318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07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526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55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678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33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bwMode="auto">
          <a:xfrm>
            <a:off x="547688" y="1463675"/>
            <a:ext cx="5589587" cy="3952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z="1100" dirty="0"/>
          </a:p>
        </p:txBody>
      </p:sp>
      <p:sp>
        <p:nvSpPr>
          <p:cNvPr id="20484"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3A6062D-D887-4F15-B74A-43093ADB4B4B}" type="slidenum">
              <a:rPr lang="lt-LT" altLang="lt-LT" smtClean="0"/>
              <a:pPr/>
              <a:t>2</a:t>
            </a:fld>
            <a:endParaRPr lang="lt-LT" altLang="lt-LT"/>
          </a:p>
        </p:txBody>
      </p:sp>
    </p:spTree>
    <p:extLst>
      <p:ext uri="{BB962C8B-B14F-4D97-AF65-F5344CB8AC3E}">
        <p14:creationId xmlns:p14="http://schemas.microsoft.com/office/powerpoint/2010/main" val="2525396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518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460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bwMode="auto">
          <a:xfrm>
            <a:off x="547688" y="1463675"/>
            <a:ext cx="5589587" cy="3952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z="1100" dirty="0"/>
          </a:p>
        </p:txBody>
      </p:sp>
      <p:sp>
        <p:nvSpPr>
          <p:cNvPr id="20484"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3A6062D-D887-4F15-B74A-43093ADB4B4B}" type="slidenum">
              <a:rPr lang="lt-LT" altLang="lt-LT" smtClean="0"/>
              <a:pPr/>
              <a:t>26</a:t>
            </a:fld>
            <a:endParaRPr lang="lt-LT" altLang="lt-LT"/>
          </a:p>
        </p:txBody>
      </p:sp>
    </p:spTree>
    <p:extLst>
      <p:ext uri="{BB962C8B-B14F-4D97-AF65-F5344CB8AC3E}">
        <p14:creationId xmlns:p14="http://schemas.microsoft.com/office/powerpoint/2010/main" val="3869011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bwMode="auto">
          <a:xfrm>
            <a:off x="547688" y="1463675"/>
            <a:ext cx="5589587" cy="3952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z="1100" dirty="0"/>
          </a:p>
        </p:txBody>
      </p:sp>
      <p:sp>
        <p:nvSpPr>
          <p:cNvPr id="20484"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3A6062D-D887-4F15-B74A-43093ADB4B4B}" type="slidenum">
              <a:rPr lang="lt-LT" altLang="lt-LT" smtClean="0"/>
              <a:pPr/>
              <a:t>3</a:t>
            </a:fld>
            <a:endParaRPr lang="lt-LT" altLang="lt-LT"/>
          </a:p>
        </p:txBody>
      </p:sp>
    </p:spTree>
    <p:extLst>
      <p:ext uri="{BB962C8B-B14F-4D97-AF65-F5344CB8AC3E}">
        <p14:creationId xmlns:p14="http://schemas.microsoft.com/office/powerpoint/2010/main" val="378156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bwMode="auto">
          <a:xfrm>
            <a:off x="547688" y="1463675"/>
            <a:ext cx="5589587" cy="3952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z="1100" dirty="0"/>
          </a:p>
        </p:txBody>
      </p:sp>
      <p:sp>
        <p:nvSpPr>
          <p:cNvPr id="20484"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3A6062D-D887-4F15-B74A-43093ADB4B4B}" type="slidenum">
              <a:rPr lang="lt-LT" altLang="lt-LT" smtClean="0"/>
              <a:pPr/>
              <a:t>4</a:t>
            </a:fld>
            <a:endParaRPr lang="lt-LT" altLang="lt-LT"/>
          </a:p>
        </p:txBody>
      </p:sp>
    </p:spTree>
    <p:extLst>
      <p:ext uri="{BB962C8B-B14F-4D97-AF65-F5344CB8AC3E}">
        <p14:creationId xmlns:p14="http://schemas.microsoft.com/office/powerpoint/2010/main" val="3300981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bwMode="auto">
          <a:xfrm>
            <a:off x="547688" y="1463675"/>
            <a:ext cx="5589587" cy="3952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z="1100" dirty="0"/>
          </a:p>
        </p:txBody>
      </p:sp>
      <p:sp>
        <p:nvSpPr>
          <p:cNvPr id="20484"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3A6062D-D887-4F15-B74A-43093ADB4B4B}" type="slidenum">
              <a:rPr lang="lt-LT" altLang="lt-LT" smtClean="0"/>
              <a:pPr/>
              <a:t>5</a:t>
            </a:fld>
            <a:endParaRPr lang="lt-LT" altLang="lt-LT"/>
          </a:p>
        </p:txBody>
      </p:sp>
    </p:spTree>
    <p:extLst>
      <p:ext uri="{BB962C8B-B14F-4D97-AF65-F5344CB8AC3E}">
        <p14:creationId xmlns:p14="http://schemas.microsoft.com/office/powerpoint/2010/main" val="3401324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bwMode="auto">
          <a:xfrm>
            <a:off x="547688" y="1463675"/>
            <a:ext cx="5589587" cy="3952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z="1100" dirty="0"/>
          </a:p>
        </p:txBody>
      </p:sp>
      <p:sp>
        <p:nvSpPr>
          <p:cNvPr id="20484"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3A6062D-D887-4F15-B74A-43093ADB4B4B}" type="slidenum">
              <a:rPr lang="lt-LT" altLang="lt-LT" smtClean="0"/>
              <a:pPr/>
              <a:t>6</a:t>
            </a:fld>
            <a:endParaRPr lang="lt-LT" altLang="lt-LT"/>
          </a:p>
        </p:txBody>
      </p:sp>
    </p:spTree>
    <p:extLst>
      <p:ext uri="{BB962C8B-B14F-4D97-AF65-F5344CB8AC3E}">
        <p14:creationId xmlns:p14="http://schemas.microsoft.com/office/powerpoint/2010/main" val="3224135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bwMode="auto">
          <a:xfrm>
            <a:off x="547688" y="1463675"/>
            <a:ext cx="5589587" cy="3952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z="1100" dirty="0"/>
          </a:p>
        </p:txBody>
      </p:sp>
      <p:sp>
        <p:nvSpPr>
          <p:cNvPr id="20484"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3A6062D-D887-4F15-B74A-43093ADB4B4B}" type="slidenum">
              <a:rPr lang="lt-LT" altLang="lt-LT" smtClean="0"/>
              <a:pPr/>
              <a:t>7</a:t>
            </a:fld>
            <a:endParaRPr lang="lt-LT" altLang="lt-LT"/>
          </a:p>
        </p:txBody>
      </p:sp>
    </p:spTree>
    <p:extLst>
      <p:ext uri="{BB962C8B-B14F-4D97-AF65-F5344CB8AC3E}">
        <p14:creationId xmlns:p14="http://schemas.microsoft.com/office/powerpoint/2010/main" val="434626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bwMode="auto">
          <a:xfrm>
            <a:off x="547688" y="1463675"/>
            <a:ext cx="5589587" cy="3952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z="1100" dirty="0"/>
          </a:p>
        </p:txBody>
      </p:sp>
      <p:sp>
        <p:nvSpPr>
          <p:cNvPr id="20484"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3A6062D-D887-4F15-B74A-43093ADB4B4B}" type="slidenum">
              <a:rPr lang="lt-LT" altLang="lt-LT" smtClean="0"/>
              <a:pPr/>
              <a:t>8</a:t>
            </a:fld>
            <a:endParaRPr lang="lt-LT" altLang="lt-LT"/>
          </a:p>
        </p:txBody>
      </p:sp>
    </p:spTree>
    <p:extLst>
      <p:ext uri="{BB962C8B-B14F-4D97-AF65-F5344CB8AC3E}">
        <p14:creationId xmlns:p14="http://schemas.microsoft.com/office/powerpoint/2010/main" val="494042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kaidrės vaizdo vietos rezervavimo ženklas 1"/>
          <p:cNvSpPr>
            <a:spLocks noGrp="1" noRot="1" noChangeAspect="1" noTextEdit="1"/>
          </p:cNvSpPr>
          <p:nvPr>
            <p:ph type="sldImg"/>
          </p:nvPr>
        </p:nvSpPr>
        <p:spPr bwMode="auto">
          <a:xfrm>
            <a:off x="547688" y="1463675"/>
            <a:ext cx="5589587" cy="3952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t-LT" altLang="lt-LT" sz="1100" dirty="0"/>
          </a:p>
        </p:txBody>
      </p:sp>
      <p:sp>
        <p:nvSpPr>
          <p:cNvPr id="20484"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3A6062D-D887-4F15-B74A-43093ADB4B4B}" type="slidenum">
              <a:rPr lang="lt-LT" altLang="lt-LT" smtClean="0"/>
              <a:pPr/>
              <a:t>9</a:t>
            </a:fld>
            <a:endParaRPr lang="lt-LT" altLang="lt-LT"/>
          </a:p>
        </p:txBody>
      </p:sp>
    </p:spTree>
    <p:extLst>
      <p:ext uri="{BB962C8B-B14F-4D97-AF65-F5344CB8AC3E}">
        <p14:creationId xmlns:p14="http://schemas.microsoft.com/office/powerpoint/2010/main" val="2724238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lt-LT"/>
              <a:t>Spustelėję redag. ruoš. pavad. stilių</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D6487DFB-36B7-4A5D-937A-04F1D7680C93}" type="datetimeFigureOut">
              <a:rPr lang="lt-LT" smtClean="0"/>
              <a:t>2020-05-08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3F242FAB-8FC4-41DB-80B5-31E1A1EADDD6}" type="slidenum">
              <a:rPr lang="lt-LT" smtClean="0"/>
              <a:t>‹#›</a:t>
            </a:fld>
            <a:endParaRPr lang="lt-LT"/>
          </a:p>
        </p:txBody>
      </p:sp>
    </p:spTree>
    <p:extLst>
      <p:ext uri="{BB962C8B-B14F-4D97-AF65-F5344CB8AC3E}">
        <p14:creationId xmlns:p14="http://schemas.microsoft.com/office/powerpoint/2010/main" val="310917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D6487DFB-36B7-4A5D-937A-04F1D7680C93}" type="datetimeFigureOut">
              <a:rPr lang="lt-LT" smtClean="0"/>
              <a:t>2020-05-08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3F242FAB-8FC4-41DB-80B5-31E1A1EADDD6}" type="slidenum">
              <a:rPr lang="lt-LT" smtClean="0"/>
              <a:t>‹#›</a:t>
            </a:fld>
            <a:endParaRPr lang="lt-LT"/>
          </a:p>
        </p:txBody>
      </p:sp>
    </p:spTree>
    <p:extLst>
      <p:ext uri="{BB962C8B-B14F-4D97-AF65-F5344CB8AC3E}">
        <p14:creationId xmlns:p14="http://schemas.microsoft.com/office/powerpoint/2010/main" val="213761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lt-LT"/>
              <a:t>Spustelėję redag. ruoš. pavad. stilių</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D6487DFB-36B7-4A5D-937A-04F1D7680C93}" type="datetimeFigureOut">
              <a:rPr lang="lt-LT" smtClean="0"/>
              <a:t>2020-05-08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3F242FAB-8FC4-41DB-80B5-31E1A1EADDD6}" type="slidenum">
              <a:rPr lang="lt-LT" smtClean="0"/>
              <a:t>‹#›</a:t>
            </a:fld>
            <a:endParaRPr lang="lt-LT"/>
          </a:p>
        </p:txBody>
      </p:sp>
    </p:spTree>
    <p:extLst>
      <p:ext uri="{BB962C8B-B14F-4D97-AF65-F5344CB8AC3E}">
        <p14:creationId xmlns:p14="http://schemas.microsoft.com/office/powerpoint/2010/main" val="1633039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Content Placeholder 2"/>
          <p:cNvSpPr>
            <a:spLocks noGrp="1"/>
          </p:cNvSpPr>
          <p:nvPr>
            <p:ph idx="1"/>
          </p:nvPr>
        </p:nvSpPr>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D6487DFB-36B7-4A5D-937A-04F1D7680C93}" type="datetimeFigureOut">
              <a:rPr lang="lt-LT" smtClean="0"/>
              <a:t>2020-05-08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3F242FAB-8FC4-41DB-80B5-31E1A1EADDD6}" type="slidenum">
              <a:rPr lang="lt-LT" smtClean="0"/>
              <a:t>‹#›</a:t>
            </a:fld>
            <a:endParaRPr lang="lt-LT"/>
          </a:p>
        </p:txBody>
      </p:sp>
    </p:spTree>
    <p:extLst>
      <p:ext uri="{BB962C8B-B14F-4D97-AF65-F5344CB8AC3E}">
        <p14:creationId xmlns:p14="http://schemas.microsoft.com/office/powerpoint/2010/main" val="221796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lt-LT"/>
              <a:t>Spustelėję redag. ruoš. pavad. stilių</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lt-LT"/>
              <a:t>Redaguoti šablono teksto stilius</a:t>
            </a:r>
          </a:p>
        </p:txBody>
      </p:sp>
      <p:sp>
        <p:nvSpPr>
          <p:cNvPr id="4" name="Date Placeholder 3"/>
          <p:cNvSpPr>
            <a:spLocks noGrp="1"/>
          </p:cNvSpPr>
          <p:nvPr>
            <p:ph type="dt" sz="half" idx="10"/>
          </p:nvPr>
        </p:nvSpPr>
        <p:spPr/>
        <p:txBody>
          <a:bodyPr/>
          <a:lstStyle/>
          <a:p>
            <a:fld id="{D6487DFB-36B7-4A5D-937A-04F1D7680C93}" type="datetimeFigureOut">
              <a:rPr lang="lt-LT" smtClean="0"/>
              <a:t>2020-05-08</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3F242FAB-8FC4-41DB-80B5-31E1A1EADDD6}" type="slidenum">
              <a:rPr lang="lt-LT" smtClean="0"/>
              <a:t>‹#›</a:t>
            </a:fld>
            <a:endParaRPr lang="lt-LT"/>
          </a:p>
        </p:txBody>
      </p:sp>
    </p:spTree>
    <p:extLst>
      <p:ext uri="{BB962C8B-B14F-4D97-AF65-F5344CB8AC3E}">
        <p14:creationId xmlns:p14="http://schemas.microsoft.com/office/powerpoint/2010/main" val="75987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D6487DFB-36B7-4A5D-937A-04F1D7680C93}" type="datetimeFigureOut">
              <a:rPr lang="lt-LT" smtClean="0"/>
              <a:t>2020-05-08</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3F242FAB-8FC4-41DB-80B5-31E1A1EADDD6}" type="slidenum">
              <a:rPr lang="lt-LT" smtClean="0"/>
              <a:t>‹#›</a:t>
            </a:fld>
            <a:endParaRPr lang="lt-LT"/>
          </a:p>
        </p:txBody>
      </p:sp>
    </p:spTree>
    <p:extLst>
      <p:ext uri="{BB962C8B-B14F-4D97-AF65-F5344CB8AC3E}">
        <p14:creationId xmlns:p14="http://schemas.microsoft.com/office/powerpoint/2010/main" val="4101112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lt-LT"/>
              <a:t>Spustelėję redag. ruoš. pavad. stilių</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lt-LT"/>
              <a:t>Redaguoti šablono teksto stilius</a:t>
            </a:r>
          </a:p>
        </p:txBody>
      </p:sp>
      <p:sp>
        <p:nvSpPr>
          <p:cNvPr id="4" name="Content Placeholder 3"/>
          <p:cNvSpPr>
            <a:spLocks noGrp="1"/>
          </p:cNvSpPr>
          <p:nvPr>
            <p:ph sz="half" idx="2"/>
          </p:nvPr>
        </p:nvSpPr>
        <p:spPr>
          <a:xfrm>
            <a:off x="736456" y="2761381"/>
            <a:ext cx="4523137" cy="4061576"/>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lt-LT"/>
              <a:t>Redaguoti šablono teksto stilius</a:t>
            </a:r>
          </a:p>
        </p:txBody>
      </p:sp>
      <p:sp>
        <p:nvSpPr>
          <p:cNvPr id="6" name="Content Placeholder 5"/>
          <p:cNvSpPr>
            <a:spLocks noGrp="1"/>
          </p:cNvSpPr>
          <p:nvPr>
            <p:ph sz="quarter" idx="4"/>
          </p:nvPr>
        </p:nvSpPr>
        <p:spPr>
          <a:xfrm>
            <a:off x="5412731" y="2761381"/>
            <a:ext cx="4545413" cy="4061576"/>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D6487DFB-36B7-4A5D-937A-04F1D7680C93}" type="datetimeFigureOut">
              <a:rPr lang="lt-LT" smtClean="0"/>
              <a:t>2020-05-08</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3F242FAB-8FC4-41DB-80B5-31E1A1EADDD6}" type="slidenum">
              <a:rPr lang="lt-LT" smtClean="0"/>
              <a:t>‹#›</a:t>
            </a:fld>
            <a:endParaRPr lang="lt-LT"/>
          </a:p>
        </p:txBody>
      </p:sp>
    </p:spTree>
    <p:extLst>
      <p:ext uri="{BB962C8B-B14F-4D97-AF65-F5344CB8AC3E}">
        <p14:creationId xmlns:p14="http://schemas.microsoft.com/office/powerpoint/2010/main" val="57580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dirty="0"/>
          </a:p>
        </p:txBody>
      </p:sp>
      <p:sp>
        <p:nvSpPr>
          <p:cNvPr id="3" name="Date Placeholder 2"/>
          <p:cNvSpPr>
            <a:spLocks noGrp="1"/>
          </p:cNvSpPr>
          <p:nvPr>
            <p:ph type="dt" sz="half" idx="10"/>
          </p:nvPr>
        </p:nvSpPr>
        <p:spPr/>
        <p:txBody>
          <a:bodyPr/>
          <a:lstStyle/>
          <a:p>
            <a:fld id="{D6487DFB-36B7-4A5D-937A-04F1D7680C93}" type="datetimeFigureOut">
              <a:rPr lang="lt-LT" smtClean="0"/>
              <a:t>2020-05-08</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3F242FAB-8FC4-41DB-80B5-31E1A1EADDD6}" type="slidenum">
              <a:rPr lang="lt-LT" smtClean="0"/>
              <a:t>‹#›</a:t>
            </a:fld>
            <a:endParaRPr lang="lt-LT"/>
          </a:p>
        </p:txBody>
      </p:sp>
    </p:spTree>
    <p:extLst>
      <p:ext uri="{BB962C8B-B14F-4D97-AF65-F5344CB8AC3E}">
        <p14:creationId xmlns:p14="http://schemas.microsoft.com/office/powerpoint/2010/main" val="1627655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487DFB-36B7-4A5D-937A-04F1D7680C93}" type="datetimeFigureOut">
              <a:rPr lang="lt-LT" smtClean="0"/>
              <a:t>2020-05-08</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3F242FAB-8FC4-41DB-80B5-31E1A1EADDD6}" type="slidenum">
              <a:rPr lang="lt-LT" smtClean="0"/>
              <a:t>‹#›</a:t>
            </a:fld>
            <a:endParaRPr lang="lt-LT"/>
          </a:p>
        </p:txBody>
      </p:sp>
    </p:spTree>
    <p:extLst>
      <p:ext uri="{BB962C8B-B14F-4D97-AF65-F5344CB8AC3E}">
        <p14:creationId xmlns:p14="http://schemas.microsoft.com/office/powerpoint/2010/main" val="3335548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lt-LT"/>
              <a:t>Spustelėję redag. ruoš. pavad. stilių</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lt-LT"/>
              <a:t>Redaguoti šablono teksto stilius</a:t>
            </a:r>
          </a:p>
        </p:txBody>
      </p:sp>
      <p:sp>
        <p:nvSpPr>
          <p:cNvPr id="5" name="Date Placeholder 4"/>
          <p:cNvSpPr>
            <a:spLocks noGrp="1"/>
          </p:cNvSpPr>
          <p:nvPr>
            <p:ph type="dt" sz="half" idx="10"/>
          </p:nvPr>
        </p:nvSpPr>
        <p:spPr/>
        <p:txBody>
          <a:bodyPr/>
          <a:lstStyle/>
          <a:p>
            <a:fld id="{D6487DFB-36B7-4A5D-937A-04F1D7680C93}" type="datetimeFigureOut">
              <a:rPr lang="lt-LT" smtClean="0"/>
              <a:t>2020-05-08</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3F242FAB-8FC4-41DB-80B5-31E1A1EADDD6}" type="slidenum">
              <a:rPr lang="lt-LT" smtClean="0"/>
              <a:t>‹#›</a:t>
            </a:fld>
            <a:endParaRPr lang="lt-LT"/>
          </a:p>
        </p:txBody>
      </p:sp>
    </p:spTree>
    <p:extLst>
      <p:ext uri="{BB962C8B-B14F-4D97-AF65-F5344CB8AC3E}">
        <p14:creationId xmlns:p14="http://schemas.microsoft.com/office/powerpoint/2010/main" val="799342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lt-LT"/>
              <a:t>Spustelėję redag. ruoš. pavad. stilių</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lt-LT"/>
              <a:t>Spustelėkite piktogr. norėdami įtraukti pav.</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lt-LT"/>
              <a:t>Redaguoti šablono teksto stilius</a:t>
            </a:r>
          </a:p>
        </p:txBody>
      </p:sp>
      <p:sp>
        <p:nvSpPr>
          <p:cNvPr id="5" name="Date Placeholder 4"/>
          <p:cNvSpPr>
            <a:spLocks noGrp="1"/>
          </p:cNvSpPr>
          <p:nvPr>
            <p:ph type="dt" sz="half" idx="10"/>
          </p:nvPr>
        </p:nvSpPr>
        <p:spPr/>
        <p:txBody>
          <a:bodyPr/>
          <a:lstStyle/>
          <a:p>
            <a:fld id="{D6487DFB-36B7-4A5D-937A-04F1D7680C93}" type="datetimeFigureOut">
              <a:rPr lang="lt-LT" smtClean="0"/>
              <a:t>2020-05-08</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3F242FAB-8FC4-41DB-80B5-31E1A1EADDD6}" type="slidenum">
              <a:rPr lang="lt-LT" smtClean="0"/>
              <a:t>‹#›</a:t>
            </a:fld>
            <a:endParaRPr lang="lt-LT"/>
          </a:p>
        </p:txBody>
      </p:sp>
    </p:spTree>
    <p:extLst>
      <p:ext uri="{BB962C8B-B14F-4D97-AF65-F5344CB8AC3E}">
        <p14:creationId xmlns:p14="http://schemas.microsoft.com/office/powerpoint/2010/main" val="4650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lt-LT"/>
              <a:t>Spustelėję redag. ruoš. pavad. stilių</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D6487DFB-36B7-4A5D-937A-04F1D7680C93}" type="datetimeFigureOut">
              <a:rPr lang="lt-LT" smtClean="0"/>
              <a:t>2020-05-08</a:t>
            </a:fld>
            <a:endParaRPr lang="lt-LT"/>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3F242FAB-8FC4-41DB-80B5-31E1A1EADDD6}" type="slidenum">
              <a:rPr lang="lt-LT" smtClean="0"/>
              <a:t>‹#›</a:t>
            </a:fld>
            <a:endParaRPr lang="lt-LT"/>
          </a:p>
        </p:txBody>
      </p:sp>
    </p:spTree>
    <p:extLst>
      <p:ext uri="{BB962C8B-B14F-4D97-AF65-F5344CB8AC3E}">
        <p14:creationId xmlns:p14="http://schemas.microsoft.com/office/powerpoint/2010/main" val="152975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1"/>
          <a:stretch/>
        </p:blipFill>
        <p:spPr>
          <a:xfrm>
            <a:off x="359906" y="359839"/>
            <a:ext cx="9972000" cy="6839998"/>
          </a:xfrm>
          <a:prstGeom prst="rect">
            <a:avLst/>
          </a:prstGeom>
        </p:spPr>
      </p:pic>
      <p:sp>
        <p:nvSpPr>
          <p:cNvPr id="3" name="Stačiakampis 2"/>
          <p:cNvSpPr/>
          <p:nvPr/>
        </p:nvSpPr>
        <p:spPr>
          <a:xfrm>
            <a:off x="359906" y="359837"/>
            <a:ext cx="9972000" cy="6840000"/>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140" name="Paveikslėlis 11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100" y="1528353"/>
            <a:ext cx="1828799" cy="2419803"/>
          </a:xfrm>
          <a:prstGeom prst="rect">
            <a:avLst/>
          </a:prstGeom>
        </p:spPr>
      </p:pic>
      <p:sp>
        <p:nvSpPr>
          <p:cNvPr id="2" name="Stačiakampis 1"/>
          <p:cNvSpPr/>
          <p:nvPr/>
        </p:nvSpPr>
        <p:spPr>
          <a:xfrm>
            <a:off x="0" y="4785645"/>
            <a:ext cx="10691813" cy="1427148"/>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56" name="TextBox 1155"/>
          <p:cNvSpPr txBox="1"/>
          <p:nvPr/>
        </p:nvSpPr>
        <p:spPr>
          <a:xfrm>
            <a:off x="1624099" y="4991387"/>
            <a:ext cx="8303671" cy="1015663"/>
          </a:xfrm>
          <a:prstGeom prst="rect">
            <a:avLst/>
          </a:prstGeom>
          <a:noFill/>
        </p:spPr>
        <p:txBody>
          <a:bodyPr wrap="square" rtlCol="0">
            <a:spAutoFit/>
          </a:bodyPr>
          <a:lstStyle/>
          <a:p>
            <a:r>
              <a:rPr lang="lt-LT" sz="2000" b="1" dirty="0">
                <a:solidFill>
                  <a:schemeClr val="bg1"/>
                </a:solidFill>
              </a:rPr>
              <a:t>SAVIVALDYBĖS ĮMONĖS </a:t>
            </a:r>
          </a:p>
          <a:p>
            <a:r>
              <a:rPr lang="lt-LT" sz="2000" b="1" dirty="0">
                <a:solidFill>
                  <a:schemeClr val="bg1"/>
                </a:solidFill>
              </a:rPr>
              <a:t>„VILNIAUS ATLIEKŲ SISTEMOS ADMINISTRATORIUS“ </a:t>
            </a:r>
          </a:p>
          <a:p>
            <a:r>
              <a:rPr lang="lt-LT" sz="2000" dirty="0">
                <a:solidFill>
                  <a:schemeClr val="bg1"/>
                </a:solidFill>
              </a:rPr>
              <a:t>201</a:t>
            </a:r>
            <a:r>
              <a:rPr lang="en-US" sz="2000" dirty="0">
                <a:solidFill>
                  <a:schemeClr val="bg1"/>
                </a:solidFill>
              </a:rPr>
              <a:t>9</a:t>
            </a:r>
            <a:r>
              <a:rPr lang="lt-LT" sz="2000" dirty="0">
                <a:solidFill>
                  <a:schemeClr val="bg1"/>
                </a:solidFill>
              </a:rPr>
              <a:t> METŲ VEIKLOS ATASKAITA</a:t>
            </a:r>
          </a:p>
        </p:txBody>
      </p:sp>
    </p:spTree>
    <p:extLst>
      <p:ext uri="{BB962C8B-B14F-4D97-AF65-F5344CB8AC3E}">
        <p14:creationId xmlns:p14="http://schemas.microsoft.com/office/powerpoint/2010/main" val="3468313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tačiakampis 85"/>
          <p:cNvSpPr/>
          <p:nvPr/>
        </p:nvSpPr>
        <p:spPr>
          <a:xfrm>
            <a:off x="350094" y="535339"/>
            <a:ext cx="9972000" cy="6411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15B561"/>
              </a:solidFill>
            </a:endParaRPr>
          </a:p>
        </p:txBody>
      </p:sp>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chemeClr val="bg1">
                    <a:lumMod val="75000"/>
                  </a:schemeClr>
                </a:solidFill>
              </a:rPr>
              <a:pPr/>
              <a:t>10</a:t>
            </a:fld>
            <a:endParaRPr lang="en-US" sz="1000" dirty="0">
              <a:solidFill>
                <a:schemeClr val="bg1">
                  <a:lumMod val="75000"/>
                </a:schemeClr>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solidFill>
                    <a:srgbClr val="15B561"/>
                  </a:solidFill>
                </a:endParaRPr>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chemeClr val="accent3">
                    <a:lumMod val="60000"/>
                    <a:lumOff val="40000"/>
                  </a:schemeClr>
                </a:solidFill>
              </a:rPr>
              <a:t>METINĖ ATASKAITA 201</a:t>
            </a:r>
            <a:r>
              <a:rPr lang="en-US" sz="1000" dirty="0">
                <a:solidFill>
                  <a:schemeClr val="accent3">
                    <a:lumMod val="60000"/>
                    <a:lumOff val="40000"/>
                  </a:schemeClr>
                </a:solidFill>
              </a:rPr>
              <a:t>9</a:t>
            </a:r>
            <a:r>
              <a:rPr lang="lt-LT" sz="1000" dirty="0">
                <a:solidFill>
                  <a:schemeClr val="accent3">
                    <a:lumMod val="60000"/>
                    <a:lumOff val="40000"/>
                  </a:schemeClr>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688741" y="5335719"/>
            <a:ext cx="9320900" cy="423193"/>
          </a:xfrm>
          <a:prstGeom prst="rect">
            <a:avLst/>
          </a:prstGeom>
        </p:spPr>
        <p:txBody>
          <a:bodyPr wrap="square" numCol="2" spcCol="360000">
            <a:spAutoFit/>
          </a:bodyPr>
          <a:lstStyle/>
          <a:p>
            <a:pPr algn="just">
              <a:lnSpc>
                <a:spcPct val="150000"/>
              </a:lnSpc>
              <a:spcAft>
                <a:spcPts val="600"/>
              </a:spcAft>
              <a:defRPr/>
            </a:pPr>
            <a:r>
              <a:rPr lang="en-US" altLang="lt-LT" sz="1100" dirty="0">
                <a:solidFill>
                  <a:srgbClr val="15B561"/>
                </a:solidFill>
              </a:rPr>
              <a:t>                                                                              </a:t>
            </a:r>
            <a:endParaRPr lang="lt-LT" altLang="lt-LT" sz="1100" dirty="0">
              <a:solidFill>
                <a:srgbClr val="15B561"/>
              </a:solidFill>
            </a:endParaRPr>
          </a:p>
        </p:txBody>
      </p:sp>
      <p:sp>
        <p:nvSpPr>
          <p:cNvPr id="67" name="Rectangle: Rounded Corners 19">
            <a:extLst>
              <a:ext uri="{FF2B5EF4-FFF2-40B4-BE49-F238E27FC236}">
                <a16:creationId xmlns:a16="http://schemas.microsoft.com/office/drawing/2014/main" id="{4CDCC990-6B1F-4A2B-994A-90A20B13D18A}"/>
              </a:ext>
            </a:extLst>
          </p:cNvPr>
          <p:cNvSpPr/>
          <p:nvPr/>
        </p:nvSpPr>
        <p:spPr>
          <a:xfrm>
            <a:off x="1009844" y="1359172"/>
            <a:ext cx="4305885" cy="5306861"/>
          </a:xfrm>
          <a:prstGeom prst="roundRect">
            <a:avLst>
              <a:gd name="adj" fmla="val 220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15B561"/>
              </a:solidFill>
            </a:endParaRPr>
          </a:p>
        </p:txBody>
      </p:sp>
      <p:sp>
        <p:nvSpPr>
          <p:cNvPr id="68" name="Rectangle: Rounded Corners 18">
            <a:extLst>
              <a:ext uri="{FF2B5EF4-FFF2-40B4-BE49-F238E27FC236}">
                <a16:creationId xmlns:a16="http://schemas.microsoft.com/office/drawing/2014/main" id="{A921715B-C579-4C87-B7F5-50BCA26FC6C3}"/>
              </a:ext>
            </a:extLst>
          </p:cNvPr>
          <p:cNvSpPr/>
          <p:nvPr/>
        </p:nvSpPr>
        <p:spPr>
          <a:xfrm>
            <a:off x="5617965" y="1359171"/>
            <a:ext cx="4064004" cy="5306861"/>
          </a:xfrm>
          <a:prstGeom prst="roundRect">
            <a:avLst>
              <a:gd name="adj" fmla="val 2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15B561"/>
              </a:solidFill>
            </a:endParaRPr>
          </a:p>
        </p:txBody>
      </p:sp>
      <p:sp>
        <p:nvSpPr>
          <p:cNvPr id="69" name="Oval 30">
            <a:extLst>
              <a:ext uri="{FF2B5EF4-FFF2-40B4-BE49-F238E27FC236}">
                <a16:creationId xmlns:a16="http://schemas.microsoft.com/office/drawing/2014/main" id="{179E354E-67F9-4738-9160-16056E514AF3}"/>
              </a:ext>
            </a:extLst>
          </p:cNvPr>
          <p:cNvSpPr/>
          <p:nvPr/>
        </p:nvSpPr>
        <p:spPr>
          <a:xfrm>
            <a:off x="5975150" y="2290829"/>
            <a:ext cx="1288902" cy="1288902"/>
          </a:xfrm>
          <a:prstGeom prst="ellipse">
            <a:avLst/>
          </a:prstGeom>
          <a:noFill/>
          <a:ln w="31750" cap="rnd">
            <a:solidFill>
              <a:srgbClr val="1CA94E"/>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15B561"/>
              </a:solidFill>
            </a:endParaRPr>
          </a:p>
        </p:txBody>
      </p:sp>
      <p:sp>
        <p:nvSpPr>
          <p:cNvPr id="70" name="Oval 30">
            <a:extLst>
              <a:ext uri="{FF2B5EF4-FFF2-40B4-BE49-F238E27FC236}">
                <a16:creationId xmlns:a16="http://schemas.microsoft.com/office/drawing/2014/main" id="{B30C3C47-1DEA-482F-9FF5-85D02F2142E6}"/>
              </a:ext>
            </a:extLst>
          </p:cNvPr>
          <p:cNvSpPr/>
          <p:nvPr/>
        </p:nvSpPr>
        <p:spPr>
          <a:xfrm>
            <a:off x="3686684" y="2314175"/>
            <a:ext cx="1288902" cy="1288902"/>
          </a:xfrm>
          <a:prstGeom prst="ellipse">
            <a:avLst/>
          </a:prstGeom>
          <a:solidFill>
            <a:schemeClr val="bg1"/>
          </a:solidFill>
          <a:ln w="31750" cap="rnd">
            <a:solidFill>
              <a:srgbClr val="1CA94E"/>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rgbClr val="15B561"/>
              </a:solidFill>
            </a:endParaRPr>
          </a:p>
        </p:txBody>
      </p:sp>
      <p:sp>
        <p:nvSpPr>
          <p:cNvPr id="71" name="TextBox 70">
            <a:extLst>
              <a:ext uri="{FF2B5EF4-FFF2-40B4-BE49-F238E27FC236}">
                <a16:creationId xmlns:a16="http://schemas.microsoft.com/office/drawing/2014/main" id="{4055EAAD-C0A1-4419-B1C1-41A243CE377C}"/>
              </a:ext>
            </a:extLst>
          </p:cNvPr>
          <p:cNvSpPr txBox="1"/>
          <p:nvPr/>
        </p:nvSpPr>
        <p:spPr>
          <a:xfrm>
            <a:off x="1009844" y="4266195"/>
            <a:ext cx="4144154" cy="2139047"/>
          </a:xfrm>
          <a:prstGeom prst="rect">
            <a:avLst/>
          </a:prstGeom>
          <a:noFill/>
        </p:spPr>
        <p:txBody>
          <a:bodyPr wrap="square" rtlCol="0">
            <a:spAutoFit/>
          </a:bodyPr>
          <a:lstStyle/>
          <a:p>
            <a:pPr algn="r"/>
            <a:r>
              <a:rPr lang="lt-LT" sz="1900" dirty="0">
                <a:solidFill>
                  <a:srgbClr val="15B561"/>
                </a:solidFill>
                <a:latin typeface="Calibri" panose="020F0502020204030204" pitchFamily="34" charset="0"/>
                <a:cs typeface="Calibri" panose="020F0502020204030204" pitchFamily="34" charset="0"/>
              </a:rPr>
              <a:t>komunalinių atliekų tvarkymo paslaugos visuotinumu, prieinamumu ir kokybe, atliekų rūšiavimu ir atliekų kiekio mažinimu pagrįsta Vilniaus miesto savivaldybės komunalinių atliekų tvarkymo sistema</a:t>
            </a:r>
          </a:p>
          <a:p>
            <a:pPr algn="ctr"/>
            <a:r>
              <a:rPr lang="lt-LT" sz="1900" dirty="0">
                <a:solidFill>
                  <a:srgbClr val="15B561"/>
                </a:solidFill>
                <a:latin typeface="Calibri" panose="020F0502020204030204" pitchFamily="34" charset="0"/>
                <a:cs typeface="Calibri" panose="020F0502020204030204" pitchFamily="34" charset="0"/>
              </a:rPr>
              <a:t> </a:t>
            </a:r>
          </a:p>
        </p:txBody>
      </p:sp>
      <p:grpSp>
        <p:nvGrpSpPr>
          <p:cNvPr id="72" name="Group 60">
            <a:extLst>
              <a:ext uri="{FF2B5EF4-FFF2-40B4-BE49-F238E27FC236}">
                <a16:creationId xmlns:a16="http://schemas.microsoft.com/office/drawing/2014/main" id="{BE1F0554-E6B9-45BD-8920-219B53F02C07}"/>
              </a:ext>
            </a:extLst>
          </p:cNvPr>
          <p:cNvGrpSpPr/>
          <p:nvPr/>
        </p:nvGrpSpPr>
        <p:grpSpPr>
          <a:xfrm>
            <a:off x="4020201" y="2587229"/>
            <a:ext cx="621867" cy="799323"/>
            <a:chOff x="5954731" y="2556908"/>
            <a:chExt cx="639761" cy="799323"/>
          </a:xfrm>
          <a:noFill/>
        </p:grpSpPr>
        <p:sp>
          <p:nvSpPr>
            <p:cNvPr id="73" name="Freeform 10">
              <a:extLst>
                <a:ext uri="{FF2B5EF4-FFF2-40B4-BE49-F238E27FC236}">
                  <a16:creationId xmlns:a16="http://schemas.microsoft.com/office/drawing/2014/main" id="{549FCF09-1A04-426F-B9BC-04E4ED6539F4}"/>
                </a:ext>
              </a:extLst>
            </p:cNvPr>
            <p:cNvSpPr>
              <a:spLocks/>
            </p:cNvSpPr>
            <p:nvPr/>
          </p:nvSpPr>
          <p:spPr bwMode="auto">
            <a:xfrm>
              <a:off x="6037278" y="2705045"/>
              <a:ext cx="557214" cy="651186"/>
            </a:xfrm>
            <a:custGeom>
              <a:avLst/>
              <a:gdLst>
                <a:gd name="T0" fmla="*/ 614 w 720"/>
                <a:gd name="T1" fmla="*/ 0 h 861"/>
                <a:gd name="T2" fmla="*/ 720 w 720"/>
                <a:gd name="T3" fmla="*/ 0 h 861"/>
                <a:gd name="T4" fmla="*/ 720 w 720"/>
                <a:gd name="T5" fmla="*/ 861 h 861"/>
                <a:gd name="T6" fmla="*/ 0 w 720"/>
                <a:gd name="T7" fmla="*/ 861 h 861"/>
                <a:gd name="T8" fmla="*/ 0 w 720"/>
                <a:gd name="T9" fmla="*/ 759 h 861"/>
              </a:gdLst>
              <a:ahLst/>
              <a:cxnLst>
                <a:cxn ang="0">
                  <a:pos x="T0" y="T1"/>
                </a:cxn>
                <a:cxn ang="0">
                  <a:pos x="T2" y="T3"/>
                </a:cxn>
                <a:cxn ang="0">
                  <a:pos x="T4" y="T5"/>
                </a:cxn>
                <a:cxn ang="0">
                  <a:pos x="T6" y="T7"/>
                </a:cxn>
                <a:cxn ang="0">
                  <a:pos x="T8" y="T9"/>
                </a:cxn>
              </a:cxnLst>
              <a:rect l="0" t="0" r="r" b="b"/>
              <a:pathLst>
                <a:path w="720" h="861">
                  <a:moveTo>
                    <a:pt x="614" y="0"/>
                  </a:moveTo>
                  <a:lnTo>
                    <a:pt x="720" y="0"/>
                  </a:lnTo>
                  <a:lnTo>
                    <a:pt x="720" y="861"/>
                  </a:lnTo>
                  <a:lnTo>
                    <a:pt x="0" y="861"/>
                  </a:lnTo>
                  <a:lnTo>
                    <a:pt x="0" y="759"/>
                  </a:lnTo>
                </a:path>
              </a:pathLst>
            </a:cu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solidFill>
                  <a:srgbClr val="15B561"/>
                </a:solidFill>
              </a:endParaRPr>
            </a:p>
          </p:txBody>
        </p:sp>
        <p:sp>
          <p:nvSpPr>
            <p:cNvPr id="74" name="Rectangle 11">
              <a:extLst>
                <a:ext uri="{FF2B5EF4-FFF2-40B4-BE49-F238E27FC236}">
                  <a16:creationId xmlns:a16="http://schemas.microsoft.com/office/drawing/2014/main" id="{727F90B7-D76C-4835-8094-84C3C666533D}"/>
                </a:ext>
              </a:extLst>
            </p:cNvPr>
            <p:cNvSpPr>
              <a:spLocks noChangeArrowheads="1"/>
            </p:cNvSpPr>
            <p:nvPr/>
          </p:nvSpPr>
          <p:spPr bwMode="auto">
            <a:xfrm>
              <a:off x="5954731" y="2556908"/>
              <a:ext cx="558801" cy="722168"/>
            </a:xfrm>
            <a:prstGeom prst="rect">
              <a:avLst/>
            </a:pr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dirty="0">
                <a:solidFill>
                  <a:srgbClr val="15B561"/>
                </a:solidFill>
              </a:endParaRPr>
            </a:p>
          </p:txBody>
        </p:sp>
        <p:sp>
          <p:nvSpPr>
            <p:cNvPr id="75" name="Freeform 12">
              <a:extLst>
                <a:ext uri="{FF2B5EF4-FFF2-40B4-BE49-F238E27FC236}">
                  <a16:creationId xmlns:a16="http://schemas.microsoft.com/office/drawing/2014/main" id="{9C0EACF6-54AE-40AB-A13B-CC553BBBD2FF}"/>
                </a:ext>
              </a:extLst>
            </p:cNvPr>
            <p:cNvSpPr>
              <a:spLocks/>
            </p:cNvSpPr>
            <p:nvPr/>
          </p:nvSpPr>
          <p:spPr bwMode="auto">
            <a:xfrm>
              <a:off x="6083318" y="2729735"/>
              <a:ext cx="306388" cy="236094"/>
            </a:xfrm>
            <a:custGeom>
              <a:avLst/>
              <a:gdLst>
                <a:gd name="T0" fmla="*/ 149 w 396"/>
                <a:gd name="T1" fmla="*/ 312 h 312"/>
                <a:gd name="T2" fmla="*/ 0 w 396"/>
                <a:gd name="T3" fmla="*/ 158 h 312"/>
                <a:gd name="T4" fmla="*/ 48 w 396"/>
                <a:gd name="T5" fmla="*/ 105 h 312"/>
                <a:gd name="T6" fmla="*/ 146 w 396"/>
                <a:gd name="T7" fmla="*/ 172 h 312"/>
                <a:gd name="T8" fmla="*/ 341 w 396"/>
                <a:gd name="T9" fmla="*/ 0 h 312"/>
                <a:gd name="T10" fmla="*/ 396 w 396"/>
                <a:gd name="T11" fmla="*/ 52 h 312"/>
                <a:gd name="T12" fmla="*/ 149 w 396"/>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396" h="312">
                  <a:moveTo>
                    <a:pt x="149" y="312"/>
                  </a:moveTo>
                  <a:lnTo>
                    <a:pt x="0" y="158"/>
                  </a:lnTo>
                  <a:lnTo>
                    <a:pt x="48" y="105"/>
                  </a:lnTo>
                  <a:lnTo>
                    <a:pt x="146" y="172"/>
                  </a:lnTo>
                  <a:lnTo>
                    <a:pt x="341" y="0"/>
                  </a:lnTo>
                  <a:lnTo>
                    <a:pt x="396" y="52"/>
                  </a:lnTo>
                  <a:lnTo>
                    <a:pt x="149" y="312"/>
                  </a:lnTo>
                  <a:close/>
                </a:path>
              </a:pathLst>
            </a:cu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solidFill>
                  <a:srgbClr val="15B561"/>
                </a:solidFill>
              </a:endParaRPr>
            </a:p>
          </p:txBody>
        </p:sp>
        <p:sp>
          <p:nvSpPr>
            <p:cNvPr id="76" name="Line 13">
              <a:extLst>
                <a:ext uri="{FF2B5EF4-FFF2-40B4-BE49-F238E27FC236}">
                  <a16:creationId xmlns:a16="http://schemas.microsoft.com/office/drawing/2014/main" id="{6A433A10-AEF9-4472-B54B-222E8CB50E9F}"/>
                </a:ext>
              </a:extLst>
            </p:cNvPr>
            <p:cNvSpPr>
              <a:spLocks noChangeShapeType="1"/>
            </p:cNvSpPr>
            <p:nvPr/>
          </p:nvSpPr>
          <p:spPr bwMode="auto">
            <a:xfrm>
              <a:off x="6048390" y="3084646"/>
              <a:ext cx="371476" cy="0"/>
            </a:xfrm>
            <a:prstGeom prst="line">
              <a:avLst/>
            </a:pr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solidFill>
                  <a:srgbClr val="15B561"/>
                </a:solidFill>
              </a:endParaRPr>
            </a:p>
          </p:txBody>
        </p:sp>
        <p:sp>
          <p:nvSpPr>
            <p:cNvPr id="77" name="Line 14">
              <a:extLst>
                <a:ext uri="{FF2B5EF4-FFF2-40B4-BE49-F238E27FC236}">
                  <a16:creationId xmlns:a16="http://schemas.microsoft.com/office/drawing/2014/main" id="{ACCC20E7-3353-4112-819E-01D1F79F8178}"/>
                </a:ext>
              </a:extLst>
            </p:cNvPr>
            <p:cNvSpPr>
              <a:spLocks noChangeShapeType="1"/>
            </p:cNvSpPr>
            <p:nvPr/>
          </p:nvSpPr>
          <p:spPr bwMode="auto">
            <a:xfrm>
              <a:off x="6048375" y="3243264"/>
              <a:ext cx="188912" cy="0"/>
            </a:xfrm>
            <a:prstGeom prst="line">
              <a:avLst/>
            </a:pr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solidFill>
                  <a:srgbClr val="15B561"/>
                </a:solidFill>
              </a:endParaRPr>
            </a:p>
          </p:txBody>
        </p:sp>
      </p:grpSp>
      <p:grpSp>
        <p:nvGrpSpPr>
          <p:cNvPr id="85" name="Group 27">
            <a:extLst>
              <a:ext uri="{FF2B5EF4-FFF2-40B4-BE49-F238E27FC236}">
                <a16:creationId xmlns:a16="http://schemas.microsoft.com/office/drawing/2014/main" id="{E172324F-1814-4C78-9FB4-E78027C9899B}"/>
              </a:ext>
            </a:extLst>
          </p:cNvPr>
          <p:cNvGrpSpPr/>
          <p:nvPr/>
        </p:nvGrpSpPr>
        <p:grpSpPr>
          <a:xfrm>
            <a:off x="6189207" y="2498015"/>
            <a:ext cx="860788" cy="860785"/>
            <a:chOff x="1774825" y="2652713"/>
            <a:chExt cx="355600" cy="355600"/>
          </a:xfrm>
          <a:noFill/>
        </p:grpSpPr>
        <p:sp>
          <p:nvSpPr>
            <p:cNvPr id="88" name="Freeform 5">
              <a:extLst>
                <a:ext uri="{FF2B5EF4-FFF2-40B4-BE49-F238E27FC236}">
                  <a16:creationId xmlns:a16="http://schemas.microsoft.com/office/drawing/2014/main" id="{62846281-4E71-456D-A904-29B3D7EB4781}"/>
                </a:ext>
              </a:extLst>
            </p:cNvPr>
            <p:cNvSpPr>
              <a:spLocks/>
            </p:cNvSpPr>
            <p:nvPr/>
          </p:nvSpPr>
          <p:spPr bwMode="auto">
            <a:xfrm>
              <a:off x="1774825" y="2652713"/>
              <a:ext cx="355600" cy="355600"/>
            </a:xfrm>
            <a:custGeom>
              <a:avLst/>
              <a:gdLst>
                <a:gd name="T0" fmla="*/ 366 w 972"/>
                <a:gd name="T1" fmla="*/ 0 h 972"/>
                <a:gd name="T2" fmla="*/ 605 w 972"/>
                <a:gd name="T3" fmla="*/ 0 h 972"/>
                <a:gd name="T4" fmla="*/ 605 w 972"/>
                <a:gd name="T5" fmla="*/ 123 h 972"/>
                <a:gd name="T6" fmla="*/ 658 w 972"/>
                <a:gd name="T7" fmla="*/ 145 h 972"/>
                <a:gd name="T8" fmla="*/ 745 w 972"/>
                <a:gd name="T9" fmla="*/ 58 h 972"/>
                <a:gd name="T10" fmla="*/ 914 w 972"/>
                <a:gd name="T11" fmla="*/ 227 h 972"/>
                <a:gd name="T12" fmla="*/ 826 w 972"/>
                <a:gd name="T13" fmla="*/ 314 h 972"/>
                <a:gd name="T14" fmla="*/ 848 w 972"/>
                <a:gd name="T15" fmla="*/ 366 h 972"/>
                <a:gd name="T16" fmla="*/ 972 w 972"/>
                <a:gd name="T17" fmla="*/ 366 h 972"/>
                <a:gd name="T18" fmla="*/ 972 w 972"/>
                <a:gd name="T19" fmla="*/ 605 h 972"/>
                <a:gd name="T20" fmla="*/ 848 w 972"/>
                <a:gd name="T21" fmla="*/ 605 h 972"/>
                <a:gd name="T22" fmla="*/ 826 w 972"/>
                <a:gd name="T23" fmla="*/ 658 h 972"/>
                <a:gd name="T24" fmla="*/ 914 w 972"/>
                <a:gd name="T25" fmla="*/ 745 h 972"/>
                <a:gd name="T26" fmla="*/ 745 w 972"/>
                <a:gd name="T27" fmla="*/ 914 h 972"/>
                <a:gd name="T28" fmla="*/ 658 w 972"/>
                <a:gd name="T29" fmla="*/ 826 h 972"/>
                <a:gd name="T30" fmla="*/ 605 w 972"/>
                <a:gd name="T31" fmla="*/ 848 h 972"/>
                <a:gd name="T32" fmla="*/ 605 w 972"/>
                <a:gd name="T33" fmla="*/ 972 h 972"/>
                <a:gd name="T34" fmla="*/ 366 w 972"/>
                <a:gd name="T35" fmla="*/ 972 h 972"/>
                <a:gd name="T36" fmla="*/ 366 w 972"/>
                <a:gd name="T37" fmla="*/ 848 h 972"/>
                <a:gd name="T38" fmla="*/ 314 w 972"/>
                <a:gd name="T39" fmla="*/ 826 h 972"/>
                <a:gd name="T40" fmla="*/ 227 w 972"/>
                <a:gd name="T41" fmla="*/ 914 h 972"/>
                <a:gd name="T42" fmla="*/ 58 w 972"/>
                <a:gd name="T43" fmla="*/ 745 h 972"/>
                <a:gd name="T44" fmla="*/ 145 w 972"/>
                <a:gd name="T45" fmla="*/ 658 h 972"/>
                <a:gd name="T46" fmla="*/ 123 w 972"/>
                <a:gd name="T47" fmla="*/ 605 h 972"/>
                <a:gd name="T48" fmla="*/ 0 w 972"/>
                <a:gd name="T49" fmla="*/ 605 h 972"/>
                <a:gd name="T50" fmla="*/ 0 w 972"/>
                <a:gd name="T51" fmla="*/ 366 h 972"/>
                <a:gd name="T52" fmla="*/ 123 w 972"/>
                <a:gd name="T53" fmla="*/ 366 h 972"/>
                <a:gd name="T54" fmla="*/ 145 w 972"/>
                <a:gd name="T55" fmla="*/ 314 h 972"/>
                <a:gd name="T56" fmla="*/ 58 w 972"/>
                <a:gd name="T57" fmla="*/ 227 h 972"/>
                <a:gd name="T58" fmla="*/ 227 w 972"/>
                <a:gd name="T59" fmla="*/ 58 h 972"/>
                <a:gd name="T60" fmla="*/ 314 w 972"/>
                <a:gd name="T61" fmla="*/ 145 h 972"/>
                <a:gd name="T62" fmla="*/ 366 w 972"/>
                <a:gd name="T63" fmla="*/ 123 h 972"/>
                <a:gd name="T64" fmla="*/ 366 w 972"/>
                <a:gd name="T65" fmla="*/ 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2" h="972">
                  <a:moveTo>
                    <a:pt x="366" y="0"/>
                  </a:moveTo>
                  <a:lnTo>
                    <a:pt x="605" y="0"/>
                  </a:lnTo>
                  <a:lnTo>
                    <a:pt x="605" y="123"/>
                  </a:lnTo>
                  <a:cubicBezTo>
                    <a:pt x="623" y="129"/>
                    <a:pt x="641" y="137"/>
                    <a:pt x="658" y="145"/>
                  </a:cubicBezTo>
                  <a:lnTo>
                    <a:pt x="745" y="58"/>
                  </a:lnTo>
                  <a:lnTo>
                    <a:pt x="914" y="227"/>
                  </a:lnTo>
                  <a:lnTo>
                    <a:pt x="826" y="314"/>
                  </a:lnTo>
                  <a:cubicBezTo>
                    <a:pt x="835" y="331"/>
                    <a:pt x="842" y="348"/>
                    <a:pt x="848" y="366"/>
                  </a:cubicBezTo>
                  <a:lnTo>
                    <a:pt x="972" y="366"/>
                  </a:lnTo>
                  <a:lnTo>
                    <a:pt x="972" y="605"/>
                  </a:lnTo>
                  <a:lnTo>
                    <a:pt x="848" y="605"/>
                  </a:lnTo>
                  <a:cubicBezTo>
                    <a:pt x="842" y="623"/>
                    <a:pt x="835" y="641"/>
                    <a:pt x="826" y="658"/>
                  </a:cubicBezTo>
                  <a:lnTo>
                    <a:pt x="914" y="745"/>
                  </a:lnTo>
                  <a:lnTo>
                    <a:pt x="745" y="914"/>
                  </a:lnTo>
                  <a:lnTo>
                    <a:pt x="658" y="826"/>
                  </a:lnTo>
                  <a:cubicBezTo>
                    <a:pt x="641" y="835"/>
                    <a:pt x="623" y="842"/>
                    <a:pt x="605" y="848"/>
                  </a:cubicBezTo>
                  <a:lnTo>
                    <a:pt x="605" y="972"/>
                  </a:lnTo>
                  <a:lnTo>
                    <a:pt x="366" y="972"/>
                  </a:lnTo>
                  <a:lnTo>
                    <a:pt x="366" y="848"/>
                  </a:lnTo>
                  <a:cubicBezTo>
                    <a:pt x="348" y="842"/>
                    <a:pt x="331" y="835"/>
                    <a:pt x="314" y="826"/>
                  </a:cubicBezTo>
                  <a:lnTo>
                    <a:pt x="227" y="914"/>
                  </a:lnTo>
                  <a:lnTo>
                    <a:pt x="58" y="745"/>
                  </a:lnTo>
                  <a:lnTo>
                    <a:pt x="145" y="658"/>
                  </a:lnTo>
                  <a:cubicBezTo>
                    <a:pt x="137" y="641"/>
                    <a:pt x="129" y="623"/>
                    <a:pt x="123" y="605"/>
                  </a:cubicBezTo>
                  <a:lnTo>
                    <a:pt x="0" y="605"/>
                  </a:lnTo>
                  <a:lnTo>
                    <a:pt x="0" y="366"/>
                  </a:lnTo>
                  <a:lnTo>
                    <a:pt x="123" y="366"/>
                  </a:lnTo>
                  <a:cubicBezTo>
                    <a:pt x="129" y="348"/>
                    <a:pt x="137" y="331"/>
                    <a:pt x="145" y="314"/>
                  </a:cubicBezTo>
                  <a:lnTo>
                    <a:pt x="58" y="227"/>
                  </a:lnTo>
                  <a:lnTo>
                    <a:pt x="227" y="58"/>
                  </a:lnTo>
                  <a:lnTo>
                    <a:pt x="314" y="145"/>
                  </a:lnTo>
                  <a:cubicBezTo>
                    <a:pt x="331" y="137"/>
                    <a:pt x="348" y="129"/>
                    <a:pt x="366" y="123"/>
                  </a:cubicBezTo>
                  <a:lnTo>
                    <a:pt x="366" y="0"/>
                  </a:lnTo>
                  <a:close/>
                </a:path>
              </a:pathLst>
            </a:cu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dirty="0">
                <a:solidFill>
                  <a:srgbClr val="15B561"/>
                </a:solidFill>
              </a:endParaRPr>
            </a:p>
          </p:txBody>
        </p:sp>
        <p:sp>
          <p:nvSpPr>
            <p:cNvPr id="89" name="Oval 6">
              <a:extLst>
                <a:ext uri="{FF2B5EF4-FFF2-40B4-BE49-F238E27FC236}">
                  <a16:creationId xmlns:a16="http://schemas.microsoft.com/office/drawing/2014/main" id="{A4EB3F75-822F-4DA1-B8D7-E42CA61DFC21}"/>
                </a:ext>
              </a:extLst>
            </p:cNvPr>
            <p:cNvSpPr>
              <a:spLocks noChangeArrowheads="1"/>
            </p:cNvSpPr>
            <p:nvPr/>
          </p:nvSpPr>
          <p:spPr bwMode="auto">
            <a:xfrm>
              <a:off x="1871663" y="2749551"/>
              <a:ext cx="161925" cy="161925"/>
            </a:xfrm>
            <a:prstGeom prst="ellipse">
              <a:avLst/>
            </a:pr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dirty="0">
                <a:solidFill>
                  <a:srgbClr val="15B561"/>
                </a:solidFill>
              </a:endParaRPr>
            </a:p>
          </p:txBody>
        </p:sp>
      </p:grpSp>
      <p:sp>
        <p:nvSpPr>
          <p:cNvPr id="92" name="TextBox 91">
            <a:extLst>
              <a:ext uri="{FF2B5EF4-FFF2-40B4-BE49-F238E27FC236}">
                <a16:creationId xmlns:a16="http://schemas.microsoft.com/office/drawing/2014/main" id="{7DE27862-81BE-476E-86AF-94F3B2F8829B}"/>
              </a:ext>
            </a:extLst>
          </p:cNvPr>
          <p:cNvSpPr txBox="1"/>
          <p:nvPr/>
        </p:nvSpPr>
        <p:spPr>
          <a:xfrm>
            <a:off x="5871271" y="4344331"/>
            <a:ext cx="2644080" cy="1261884"/>
          </a:xfrm>
          <a:prstGeom prst="rect">
            <a:avLst/>
          </a:prstGeom>
          <a:noFill/>
        </p:spPr>
        <p:txBody>
          <a:bodyPr wrap="square" rtlCol="0">
            <a:spAutoFit/>
          </a:bodyPr>
          <a:lstStyle/>
          <a:p>
            <a:r>
              <a:rPr lang="lt-LT" sz="1900" dirty="0">
                <a:solidFill>
                  <a:srgbClr val="15B561"/>
                </a:solidFill>
                <a:latin typeface="Calibri" panose="020F0502020204030204" pitchFamily="34" charset="0"/>
                <a:cs typeface="Calibri" panose="020F0502020204030204" pitchFamily="34" charset="0"/>
              </a:rPr>
              <a:t>efektyvus ir atsakingas komunalinių atliekų sistemos administravimas</a:t>
            </a:r>
          </a:p>
        </p:txBody>
      </p:sp>
      <p:sp>
        <p:nvSpPr>
          <p:cNvPr id="2" name="TextBox 1">
            <a:extLst>
              <a:ext uri="{FF2B5EF4-FFF2-40B4-BE49-F238E27FC236}">
                <a16:creationId xmlns:a16="http://schemas.microsoft.com/office/drawing/2014/main" id="{9D065557-ED60-41BB-B428-C4B705AAF388}"/>
              </a:ext>
            </a:extLst>
          </p:cNvPr>
          <p:cNvSpPr txBox="1"/>
          <p:nvPr/>
        </p:nvSpPr>
        <p:spPr>
          <a:xfrm>
            <a:off x="3154916" y="3713847"/>
            <a:ext cx="1856629" cy="523220"/>
          </a:xfrm>
          <a:prstGeom prst="rect">
            <a:avLst/>
          </a:prstGeom>
          <a:noFill/>
        </p:spPr>
        <p:txBody>
          <a:bodyPr wrap="square" rtlCol="0">
            <a:spAutoFit/>
          </a:bodyPr>
          <a:lstStyle/>
          <a:p>
            <a:r>
              <a:rPr lang="lt-LT" sz="2800" dirty="0">
                <a:solidFill>
                  <a:srgbClr val="15B561"/>
                </a:solidFill>
                <a:latin typeface="Calibri" panose="020F0502020204030204" pitchFamily="34" charset="0"/>
                <a:cs typeface="Calibri" panose="020F0502020204030204" pitchFamily="34" charset="0"/>
              </a:rPr>
              <a:t>VASA vizija </a:t>
            </a:r>
            <a:endParaRPr lang="lt-LT" sz="2800" dirty="0">
              <a:solidFill>
                <a:srgbClr val="15B561"/>
              </a:solidFill>
            </a:endParaRPr>
          </a:p>
        </p:txBody>
      </p:sp>
      <p:sp>
        <p:nvSpPr>
          <p:cNvPr id="3" name="TextBox 2">
            <a:extLst>
              <a:ext uri="{FF2B5EF4-FFF2-40B4-BE49-F238E27FC236}">
                <a16:creationId xmlns:a16="http://schemas.microsoft.com/office/drawing/2014/main" id="{A0C3BA84-4788-4C51-A896-33A76D6CC65F}"/>
              </a:ext>
            </a:extLst>
          </p:cNvPr>
          <p:cNvSpPr txBox="1"/>
          <p:nvPr/>
        </p:nvSpPr>
        <p:spPr>
          <a:xfrm>
            <a:off x="5921671" y="3720108"/>
            <a:ext cx="1967333" cy="523220"/>
          </a:xfrm>
          <a:prstGeom prst="rect">
            <a:avLst/>
          </a:prstGeom>
          <a:noFill/>
        </p:spPr>
        <p:txBody>
          <a:bodyPr wrap="square" rtlCol="0">
            <a:spAutoFit/>
          </a:bodyPr>
          <a:lstStyle/>
          <a:p>
            <a:r>
              <a:rPr lang="lt-LT" sz="2800" dirty="0">
                <a:solidFill>
                  <a:srgbClr val="15B561"/>
                </a:solidFill>
                <a:latin typeface="Calibri" panose="020F0502020204030204" pitchFamily="34" charset="0"/>
                <a:cs typeface="Calibri" panose="020F0502020204030204" pitchFamily="34" charset="0"/>
              </a:rPr>
              <a:t>VASA misija </a:t>
            </a:r>
            <a:endParaRPr lang="lt-LT" sz="2800" dirty="0">
              <a:solidFill>
                <a:srgbClr val="15B561"/>
              </a:solidFill>
            </a:endParaRPr>
          </a:p>
        </p:txBody>
      </p:sp>
    </p:spTree>
    <p:extLst>
      <p:ext uri="{BB962C8B-B14F-4D97-AF65-F5344CB8AC3E}">
        <p14:creationId xmlns:p14="http://schemas.microsoft.com/office/powerpoint/2010/main" val="3371834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lt-LT" sz="1000" smtClean="0">
                <a:solidFill>
                  <a:srgbClr val="C5C6C6"/>
                </a:solidFill>
              </a:rPr>
              <a:pPr/>
              <a:t>11</a:t>
            </a:fld>
            <a:endParaRPr lang="lt-LT" sz="100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501896" y="259069"/>
            <a:ext cx="1668736" cy="246221"/>
          </a:xfrm>
          <a:prstGeom prst="rect">
            <a:avLst/>
          </a:prstGeom>
          <a:noFill/>
        </p:spPr>
        <p:txBody>
          <a:bodyPr wrap="square" rtlCol="0">
            <a:spAutoFit/>
          </a:bodyPr>
          <a:lstStyle/>
          <a:p>
            <a:r>
              <a:rPr lang="lt-LT" sz="1000" dirty="0">
                <a:solidFill>
                  <a:srgbClr val="C5C6C6"/>
                </a:solidFill>
              </a:rPr>
              <a:t>METINĖ ATASKAITA 2019 M.</a:t>
            </a:r>
          </a:p>
        </p:txBody>
      </p:sp>
      <p:sp>
        <p:nvSpPr>
          <p:cNvPr id="64" name="Rectangle 21">
            <a:extLst>
              <a:ext uri="{FF2B5EF4-FFF2-40B4-BE49-F238E27FC236}">
                <a16:creationId xmlns:a16="http://schemas.microsoft.com/office/drawing/2014/main" id="{1EDA9947-770A-4656-8262-E68B9F8C9451}"/>
              </a:ext>
            </a:extLst>
          </p:cNvPr>
          <p:cNvSpPr/>
          <p:nvPr/>
        </p:nvSpPr>
        <p:spPr>
          <a:xfrm>
            <a:off x="685918" y="845077"/>
            <a:ext cx="9126177" cy="523220"/>
          </a:xfrm>
          <a:prstGeom prst="rect">
            <a:avLst/>
          </a:prstGeom>
        </p:spPr>
        <p:txBody>
          <a:bodyPr wrap="square">
            <a:spAutoFit/>
          </a:bodyPr>
          <a:lstStyle/>
          <a:p>
            <a:pPr>
              <a:spcAft>
                <a:spcPts val="1579"/>
              </a:spcAft>
              <a:defRPr/>
            </a:pPr>
            <a:r>
              <a:rPr lang="lt-LT" altLang="lt-LT" sz="2800" dirty="0">
                <a:solidFill>
                  <a:srgbClr val="15B561"/>
                </a:solidFill>
              </a:rPr>
              <a:t>4.2. VEIKLOS STRATEGIJOS ĮGYVENDINIMAS</a:t>
            </a:r>
          </a:p>
        </p:txBody>
      </p:sp>
      <p:sp>
        <p:nvSpPr>
          <p:cNvPr id="95" name="Rectangle: Rounded Corners 31">
            <a:extLst>
              <a:ext uri="{FF2B5EF4-FFF2-40B4-BE49-F238E27FC236}">
                <a16:creationId xmlns:a16="http://schemas.microsoft.com/office/drawing/2014/main" id="{A7621B05-479A-4EAB-8923-3202530C58E2}"/>
              </a:ext>
            </a:extLst>
          </p:cNvPr>
          <p:cNvSpPr/>
          <p:nvPr/>
        </p:nvSpPr>
        <p:spPr>
          <a:xfrm>
            <a:off x="7543860" y="4388970"/>
            <a:ext cx="2520339" cy="720000"/>
          </a:xfrm>
          <a:prstGeom prst="roundRect">
            <a:avLst>
              <a:gd name="adj" fmla="val 60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6" name="Rectangle: Rounded Corners 30">
            <a:extLst>
              <a:ext uri="{FF2B5EF4-FFF2-40B4-BE49-F238E27FC236}">
                <a16:creationId xmlns:a16="http://schemas.microsoft.com/office/drawing/2014/main" id="{8A0A2329-7AC7-4574-B3CF-EB41EAA1E8C2}"/>
              </a:ext>
            </a:extLst>
          </p:cNvPr>
          <p:cNvSpPr/>
          <p:nvPr/>
        </p:nvSpPr>
        <p:spPr>
          <a:xfrm>
            <a:off x="7572156" y="3548563"/>
            <a:ext cx="2540399" cy="720000"/>
          </a:xfrm>
          <a:prstGeom prst="roundRect">
            <a:avLst>
              <a:gd name="adj" fmla="val 609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97" name="Rectangle: Rounded Corners 31">
            <a:extLst>
              <a:ext uri="{FF2B5EF4-FFF2-40B4-BE49-F238E27FC236}">
                <a16:creationId xmlns:a16="http://schemas.microsoft.com/office/drawing/2014/main" id="{1ECA2AB4-BDA1-4B8D-B4AD-59A344B8CEF7}"/>
              </a:ext>
            </a:extLst>
          </p:cNvPr>
          <p:cNvSpPr/>
          <p:nvPr/>
        </p:nvSpPr>
        <p:spPr>
          <a:xfrm>
            <a:off x="7592217" y="6109477"/>
            <a:ext cx="2520338" cy="720000"/>
          </a:xfrm>
          <a:prstGeom prst="roundRect">
            <a:avLst>
              <a:gd name="adj" fmla="val 60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8" name="Rectangle: Rounded Corners 30">
            <a:extLst>
              <a:ext uri="{FF2B5EF4-FFF2-40B4-BE49-F238E27FC236}">
                <a16:creationId xmlns:a16="http://schemas.microsoft.com/office/drawing/2014/main" id="{1590A482-4207-47AE-B836-F55463A65EB0}"/>
              </a:ext>
            </a:extLst>
          </p:cNvPr>
          <p:cNvSpPr/>
          <p:nvPr/>
        </p:nvSpPr>
        <p:spPr>
          <a:xfrm>
            <a:off x="7561692" y="5237948"/>
            <a:ext cx="2527751" cy="720000"/>
          </a:xfrm>
          <a:prstGeom prst="roundRect">
            <a:avLst>
              <a:gd name="adj" fmla="val 609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9" name="Rectangle: Rounded Corners 35">
            <a:extLst>
              <a:ext uri="{FF2B5EF4-FFF2-40B4-BE49-F238E27FC236}">
                <a16:creationId xmlns:a16="http://schemas.microsoft.com/office/drawing/2014/main" id="{1CE9C531-56D0-49AA-8CC8-F54C2B0C4D98}"/>
              </a:ext>
            </a:extLst>
          </p:cNvPr>
          <p:cNvSpPr/>
          <p:nvPr/>
        </p:nvSpPr>
        <p:spPr>
          <a:xfrm>
            <a:off x="674659" y="6139611"/>
            <a:ext cx="6707216" cy="720000"/>
          </a:xfrm>
          <a:prstGeom prst="roundRect">
            <a:avLst>
              <a:gd name="adj" fmla="val 6094"/>
            </a:avLst>
          </a:prstGeom>
          <a:solidFill>
            <a:srgbClr val="15B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0" name="Rectangle: Rounded Corners 35">
            <a:extLst>
              <a:ext uri="{FF2B5EF4-FFF2-40B4-BE49-F238E27FC236}">
                <a16:creationId xmlns:a16="http://schemas.microsoft.com/office/drawing/2014/main" id="{DD64328A-19A4-43B3-9C01-C93649F7B111}"/>
              </a:ext>
            </a:extLst>
          </p:cNvPr>
          <p:cNvSpPr/>
          <p:nvPr/>
        </p:nvSpPr>
        <p:spPr>
          <a:xfrm>
            <a:off x="674659" y="3558534"/>
            <a:ext cx="6707216" cy="720000"/>
          </a:xfrm>
          <a:prstGeom prst="roundRect">
            <a:avLst>
              <a:gd name="adj" fmla="val 6094"/>
            </a:avLst>
          </a:prstGeom>
          <a:solidFill>
            <a:srgbClr val="15B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lt-LT" b="1" dirty="0">
              <a:solidFill>
                <a:prstClr val="white"/>
              </a:solidFill>
            </a:endParaRPr>
          </a:p>
        </p:txBody>
      </p:sp>
      <p:sp>
        <p:nvSpPr>
          <p:cNvPr id="101" name="Rectangle: Rounded Corners 35">
            <a:extLst>
              <a:ext uri="{FF2B5EF4-FFF2-40B4-BE49-F238E27FC236}">
                <a16:creationId xmlns:a16="http://schemas.microsoft.com/office/drawing/2014/main" id="{C4F94B3F-0561-4E05-93CD-9153D8D26CBA}"/>
              </a:ext>
            </a:extLst>
          </p:cNvPr>
          <p:cNvSpPr/>
          <p:nvPr/>
        </p:nvSpPr>
        <p:spPr>
          <a:xfrm>
            <a:off x="674659" y="4418077"/>
            <a:ext cx="6707216" cy="720000"/>
          </a:xfrm>
          <a:prstGeom prst="roundRect">
            <a:avLst>
              <a:gd name="adj" fmla="val 6094"/>
            </a:avLst>
          </a:prstGeom>
          <a:solidFill>
            <a:srgbClr val="15B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02" name="Rectangle: Rounded Corners 35">
            <a:extLst>
              <a:ext uri="{FF2B5EF4-FFF2-40B4-BE49-F238E27FC236}">
                <a16:creationId xmlns:a16="http://schemas.microsoft.com/office/drawing/2014/main" id="{80CA1E03-5FAC-488B-AF6D-FA6EC8EBA935}"/>
              </a:ext>
            </a:extLst>
          </p:cNvPr>
          <p:cNvSpPr/>
          <p:nvPr/>
        </p:nvSpPr>
        <p:spPr>
          <a:xfrm>
            <a:off x="674659" y="5278844"/>
            <a:ext cx="6707216" cy="720000"/>
          </a:xfrm>
          <a:prstGeom prst="roundRect">
            <a:avLst>
              <a:gd name="adj" fmla="val 6094"/>
            </a:avLst>
          </a:prstGeom>
          <a:solidFill>
            <a:srgbClr val="15B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lt-LT" b="1" dirty="0">
              <a:solidFill>
                <a:prstClr val="white"/>
              </a:solidFill>
            </a:endParaRPr>
          </a:p>
        </p:txBody>
      </p:sp>
      <p:sp>
        <p:nvSpPr>
          <p:cNvPr id="103" name="TextBox 102">
            <a:extLst>
              <a:ext uri="{FF2B5EF4-FFF2-40B4-BE49-F238E27FC236}">
                <a16:creationId xmlns:a16="http://schemas.microsoft.com/office/drawing/2014/main" id="{61104052-A3CC-461A-91D7-8AD7CD5C3D51}"/>
              </a:ext>
            </a:extLst>
          </p:cNvPr>
          <p:cNvSpPr txBox="1"/>
          <p:nvPr/>
        </p:nvSpPr>
        <p:spPr>
          <a:xfrm>
            <a:off x="942230" y="4400207"/>
            <a:ext cx="6001486" cy="646331"/>
          </a:xfrm>
          <a:prstGeom prst="rect">
            <a:avLst/>
          </a:prstGeom>
          <a:noFill/>
        </p:spPr>
        <p:txBody>
          <a:bodyPr wrap="square" rtlCol="0">
            <a:spAutoFit/>
          </a:bodyPr>
          <a:lstStyle/>
          <a:p>
            <a:r>
              <a:rPr lang="lt-LT" b="1">
                <a:solidFill>
                  <a:schemeClr val="bg1"/>
                </a:solidFill>
              </a:rPr>
              <a:t>Mokėjimo pranešimų, siunčiamų popieriniais vokais skaičiaus ir bendro mokėjimų pranešimų skaičiaus santykinis dydis </a:t>
            </a:r>
            <a:endParaRPr lang="lt-LT" b="1" dirty="0">
              <a:solidFill>
                <a:schemeClr val="bg1"/>
              </a:solidFill>
            </a:endParaRPr>
          </a:p>
        </p:txBody>
      </p:sp>
      <p:sp>
        <p:nvSpPr>
          <p:cNvPr id="105" name="TextBox 104">
            <a:extLst>
              <a:ext uri="{FF2B5EF4-FFF2-40B4-BE49-F238E27FC236}">
                <a16:creationId xmlns:a16="http://schemas.microsoft.com/office/drawing/2014/main" id="{D990DA58-6434-4B4D-B690-422024ECB827}"/>
              </a:ext>
            </a:extLst>
          </p:cNvPr>
          <p:cNvSpPr txBox="1"/>
          <p:nvPr/>
        </p:nvSpPr>
        <p:spPr>
          <a:xfrm>
            <a:off x="7763925" y="3722119"/>
            <a:ext cx="1479743" cy="523220"/>
          </a:xfrm>
          <a:prstGeom prst="rect">
            <a:avLst/>
          </a:prstGeom>
          <a:noFill/>
        </p:spPr>
        <p:txBody>
          <a:bodyPr wrap="square" rtlCol="0">
            <a:spAutoFit/>
          </a:bodyPr>
          <a:lstStyle/>
          <a:p>
            <a:pPr algn="ctr"/>
            <a:r>
              <a:rPr lang="lt-LT" sz="2800" b="1" dirty="0">
                <a:solidFill>
                  <a:srgbClr val="7F7F7F"/>
                </a:solidFill>
                <a:cs typeface="Arial" panose="020B0604020202020204" pitchFamily="34" charset="0"/>
              </a:rPr>
              <a:t>91 proc.</a:t>
            </a:r>
            <a:endParaRPr lang="en-US" sz="2800" b="1" dirty="0">
              <a:solidFill>
                <a:srgbClr val="15B561"/>
              </a:solidFill>
            </a:endParaRPr>
          </a:p>
        </p:txBody>
      </p:sp>
      <p:sp>
        <p:nvSpPr>
          <p:cNvPr id="106" name="TextBox 105">
            <a:extLst>
              <a:ext uri="{FF2B5EF4-FFF2-40B4-BE49-F238E27FC236}">
                <a16:creationId xmlns:a16="http://schemas.microsoft.com/office/drawing/2014/main" id="{F91DA4E0-83DE-4DB5-AEB4-DCA474542CB5}"/>
              </a:ext>
            </a:extLst>
          </p:cNvPr>
          <p:cNvSpPr txBox="1"/>
          <p:nvPr/>
        </p:nvSpPr>
        <p:spPr>
          <a:xfrm>
            <a:off x="7742721" y="4518156"/>
            <a:ext cx="1852858" cy="523220"/>
          </a:xfrm>
          <a:prstGeom prst="rect">
            <a:avLst/>
          </a:prstGeom>
          <a:noFill/>
        </p:spPr>
        <p:txBody>
          <a:bodyPr wrap="square" rtlCol="0">
            <a:spAutoFit/>
          </a:bodyPr>
          <a:lstStyle/>
          <a:p>
            <a:pPr algn="ctr"/>
            <a:r>
              <a:rPr lang="lt-LT" sz="2800" b="1" dirty="0">
                <a:solidFill>
                  <a:srgbClr val="7F7F7F"/>
                </a:solidFill>
                <a:cs typeface="Arial" panose="020B0604020202020204" pitchFamily="34" charset="0"/>
              </a:rPr>
              <a:t>97,2 proc.</a:t>
            </a:r>
            <a:endParaRPr lang="en-US" sz="2800" b="1" dirty="0">
              <a:solidFill>
                <a:srgbClr val="15B561"/>
              </a:solidFill>
            </a:endParaRPr>
          </a:p>
        </p:txBody>
      </p:sp>
      <p:sp>
        <p:nvSpPr>
          <p:cNvPr id="107" name="TextBox 106">
            <a:extLst>
              <a:ext uri="{FF2B5EF4-FFF2-40B4-BE49-F238E27FC236}">
                <a16:creationId xmlns:a16="http://schemas.microsoft.com/office/drawing/2014/main" id="{9DFFF636-0485-42BC-9313-A125AA46D801}"/>
              </a:ext>
            </a:extLst>
          </p:cNvPr>
          <p:cNvSpPr txBox="1"/>
          <p:nvPr/>
        </p:nvSpPr>
        <p:spPr>
          <a:xfrm>
            <a:off x="7742721" y="5296218"/>
            <a:ext cx="1479743" cy="523220"/>
          </a:xfrm>
          <a:prstGeom prst="rect">
            <a:avLst/>
          </a:prstGeom>
          <a:noFill/>
        </p:spPr>
        <p:txBody>
          <a:bodyPr wrap="square" rtlCol="0">
            <a:spAutoFit/>
          </a:bodyPr>
          <a:lstStyle/>
          <a:p>
            <a:pPr algn="ctr"/>
            <a:r>
              <a:rPr lang="en-US" sz="2800" b="1" dirty="0">
                <a:solidFill>
                  <a:srgbClr val="7F7F7F"/>
                </a:solidFill>
                <a:cs typeface="Arial" panose="020B0604020202020204" pitchFamily="34" charset="0"/>
              </a:rPr>
              <a:t>20 115 </a:t>
            </a:r>
            <a:endParaRPr lang="en-US" sz="2800" b="1" dirty="0">
              <a:solidFill>
                <a:srgbClr val="15B561"/>
              </a:solidFill>
            </a:endParaRPr>
          </a:p>
        </p:txBody>
      </p:sp>
      <p:sp>
        <p:nvSpPr>
          <p:cNvPr id="108" name="TextBox 107">
            <a:extLst>
              <a:ext uri="{FF2B5EF4-FFF2-40B4-BE49-F238E27FC236}">
                <a16:creationId xmlns:a16="http://schemas.microsoft.com/office/drawing/2014/main" id="{AE6DDC00-AD3B-47FA-8DC4-7E478A59A170}"/>
              </a:ext>
            </a:extLst>
          </p:cNvPr>
          <p:cNvSpPr txBox="1"/>
          <p:nvPr/>
        </p:nvSpPr>
        <p:spPr>
          <a:xfrm>
            <a:off x="7763925" y="6191378"/>
            <a:ext cx="1479743" cy="523220"/>
          </a:xfrm>
          <a:prstGeom prst="rect">
            <a:avLst/>
          </a:prstGeom>
          <a:noFill/>
        </p:spPr>
        <p:txBody>
          <a:bodyPr wrap="square" rtlCol="0">
            <a:spAutoFit/>
          </a:bodyPr>
          <a:lstStyle/>
          <a:p>
            <a:pPr algn="ctr"/>
            <a:r>
              <a:rPr lang="en-US" sz="2800" b="1" dirty="0">
                <a:solidFill>
                  <a:srgbClr val="7F7F7F"/>
                </a:solidFill>
                <a:cs typeface="Arial" panose="020B0604020202020204" pitchFamily="34" charset="0"/>
              </a:rPr>
              <a:t>86 308 </a:t>
            </a:r>
            <a:endParaRPr lang="en-US" sz="2800" b="1" dirty="0">
              <a:solidFill>
                <a:srgbClr val="15B561"/>
              </a:solidFill>
            </a:endParaRPr>
          </a:p>
        </p:txBody>
      </p:sp>
      <p:sp>
        <p:nvSpPr>
          <p:cNvPr id="114" name="Rectangle: Rounded Corners 35">
            <a:extLst>
              <a:ext uri="{FF2B5EF4-FFF2-40B4-BE49-F238E27FC236}">
                <a16:creationId xmlns:a16="http://schemas.microsoft.com/office/drawing/2014/main" id="{3417E5BE-52F5-463C-9D91-A8F2E7EBECB1}"/>
              </a:ext>
            </a:extLst>
          </p:cNvPr>
          <p:cNvSpPr/>
          <p:nvPr/>
        </p:nvSpPr>
        <p:spPr>
          <a:xfrm>
            <a:off x="685917" y="2696231"/>
            <a:ext cx="6695957" cy="720000"/>
          </a:xfrm>
          <a:prstGeom prst="roundRect">
            <a:avLst>
              <a:gd name="adj" fmla="val 6094"/>
            </a:avLst>
          </a:prstGeom>
          <a:solidFill>
            <a:srgbClr val="15B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lt-LT" b="1" dirty="0">
              <a:solidFill>
                <a:prstClr val="white"/>
              </a:solidFill>
            </a:endParaRPr>
          </a:p>
        </p:txBody>
      </p:sp>
      <p:sp>
        <p:nvSpPr>
          <p:cNvPr id="115" name="Rectangle: Rounded Corners 30">
            <a:extLst>
              <a:ext uri="{FF2B5EF4-FFF2-40B4-BE49-F238E27FC236}">
                <a16:creationId xmlns:a16="http://schemas.microsoft.com/office/drawing/2014/main" id="{76F2E160-892C-41B7-A744-C935FC660D5F}"/>
              </a:ext>
            </a:extLst>
          </p:cNvPr>
          <p:cNvSpPr/>
          <p:nvPr/>
        </p:nvSpPr>
        <p:spPr>
          <a:xfrm>
            <a:off x="7543860" y="2711326"/>
            <a:ext cx="2540399" cy="720000"/>
          </a:xfrm>
          <a:prstGeom prst="roundRect">
            <a:avLst>
              <a:gd name="adj" fmla="val 60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7" name="Rectangle: Rounded Corners 35">
            <a:extLst>
              <a:ext uri="{FF2B5EF4-FFF2-40B4-BE49-F238E27FC236}">
                <a16:creationId xmlns:a16="http://schemas.microsoft.com/office/drawing/2014/main" id="{0CAD69DC-3EBC-40FF-AE56-E0811FE6F6D8}"/>
              </a:ext>
            </a:extLst>
          </p:cNvPr>
          <p:cNvSpPr/>
          <p:nvPr/>
        </p:nvSpPr>
        <p:spPr>
          <a:xfrm>
            <a:off x="674659" y="1820803"/>
            <a:ext cx="6707216" cy="720000"/>
          </a:xfrm>
          <a:prstGeom prst="roundRect">
            <a:avLst>
              <a:gd name="adj" fmla="val 6094"/>
            </a:avLst>
          </a:prstGeom>
          <a:solidFill>
            <a:srgbClr val="15B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18" name="Rectangle: Rounded Corners 30">
            <a:extLst>
              <a:ext uri="{FF2B5EF4-FFF2-40B4-BE49-F238E27FC236}">
                <a16:creationId xmlns:a16="http://schemas.microsoft.com/office/drawing/2014/main" id="{32E70600-ADC5-40BA-8FC9-E08EDC545A65}"/>
              </a:ext>
            </a:extLst>
          </p:cNvPr>
          <p:cNvSpPr/>
          <p:nvPr/>
        </p:nvSpPr>
        <p:spPr>
          <a:xfrm>
            <a:off x="7537270" y="1836575"/>
            <a:ext cx="2540399" cy="720000"/>
          </a:xfrm>
          <a:prstGeom prst="roundRect">
            <a:avLst>
              <a:gd name="adj" fmla="val 609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3" name="TextBox 2">
            <a:extLst>
              <a:ext uri="{FF2B5EF4-FFF2-40B4-BE49-F238E27FC236}">
                <a16:creationId xmlns:a16="http://schemas.microsoft.com/office/drawing/2014/main" id="{1B4E1D56-E3AA-42C7-8BF4-15E7DC78FC17}"/>
              </a:ext>
            </a:extLst>
          </p:cNvPr>
          <p:cNvSpPr txBox="1"/>
          <p:nvPr/>
        </p:nvSpPr>
        <p:spPr>
          <a:xfrm>
            <a:off x="907062" y="1798942"/>
            <a:ext cx="6242410" cy="646331"/>
          </a:xfrm>
          <a:prstGeom prst="rect">
            <a:avLst/>
          </a:prstGeom>
          <a:noFill/>
        </p:spPr>
        <p:txBody>
          <a:bodyPr wrap="square" rtlCol="0">
            <a:spAutoFit/>
          </a:bodyPr>
          <a:lstStyle/>
          <a:p>
            <a:r>
              <a:rPr lang="lt-LT" b="1" dirty="0">
                <a:solidFill>
                  <a:schemeClr val="bg1"/>
                </a:solidFill>
              </a:rPr>
              <a:t>Gyventojų pasitenkinimo komunalinių atliekų surinkimo ir tvarkymo paslaugomis ir jų organizavimu rodiklis </a:t>
            </a:r>
          </a:p>
        </p:txBody>
      </p:sp>
      <p:sp>
        <p:nvSpPr>
          <p:cNvPr id="119" name="TextBox 118">
            <a:extLst>
              <a:ext uri="{FF2B5EF4-FFF2-40B4-BE49-F238E27FC236}">
                <a16:creationId xmlns:a16="http://schemas.microsoft.com/office/drawing/2014/main" id="{6043730B-4D8A-446D-ADDC-125DF989DCEF}"/>
              </a:ext>
            </a:extLst>
          </p:cNvPr>
          <p:cNvSpPr txBox="1"/>
          <p:nvPr/>
        </p:nvSpPr>
        <p:spPr>
          <a:xfrm>
            <a:off x="7763925" y="1994880"/>
            <a:ext cx="1479743" cy="523220"/>
          </a:xfrm>
          <a:prstGeom prst="rect">
            <a:avLst/>
          </a:prstGeom>
          <a:noFill/>
        </p:spPr>
        <p:txBody>
          <a:bodyPr wrap="square" rtlCol="0">
            <a:spAutoFit/>
          </a:bodyPr>
          <a:lstStyle/>
          <a:p>
            <a:pPr algn="ctr"/>
            <a:r>
              <a:rPr lang="lt-LT" sz="2800" b="1" dirty="0">
                <a:solidFill>
                  <a:srgbClr val="7F7F7F"/>
                </a:solidFill>
                <a:cs typeface="Arial" panose="020B0604020202020204" pitchFamily="34" charset="0"/>
              </a:rPr>
              <a:t>63 proc.</a:t>
            </a:r>
            <a:endParaRPr lang="en-US" sz="2800" b="1" dirty="0">
              <a:solidFill>
                <a:srgbClr val="15B561"/>
              </a:solidFill>
            </a:endParaRPr>
          </a:p>
        </p:txBody>
      </p:sp>
      <p:sp>
        <p:nvSpPr>
          <p:cNvPr id="4" name="TextBox 3">
            <a:extLst>
              <a:ext uri="{FF2B5EF4-FFF2-40B4-BE49-F238E27FC236}">
                <a16:creationId xmlns:a16="http://schemas.microsoft.com/office/drawing/2014/main" id="{BB267D24-19FC-43AD-8640-13A8987FCCD4}"/>
              </a:ext>
            </a:extLst>
          </p:cNvPr>
          <p:cNvSpPr txBox="1"/>
          <p:nvPr/>
        </p:nvSpPr>
        <p:spPr>
          <a:xfrm>
            <a:off x="935852" y="2715220"/>
            <a:ext cx="6393636" cy="923330"/>
          </a:xfrm>
          <a:prstGeom prst="rect">
            <a:avLst/>
          </a:prstGeom>
          <a:noFill/>
        </p:spPr>
        <p:txBody>
          <a:bodyPr wrap="square" rtlCol="0">
            <a:spAutoFit/>
          </a:bodyPr>
          <a:lstStyle/>
          <a:p>
            <a:r>
              <a:rPr lang="lt-LT" b="1" dirty="0">
                <a:solidFill>
                  <a:schemeClr val="bg1"/>
                </a:solidFill>
              </a:rPr>
              <a:t>Savanoriškai sumokėtos vietinės rinkliavos dalis nuo priskaičiuotos vietinės rinkliavos</a:t>
            </a:r>
          </a:p>
          <a:p>
            <a:endParaRPr lang="lt-LT" dirty="0"/>
          </a:p>
        </p:txBody>
      </p:sp>
      <p:sp>
        <p:nvSpPr>
          <p:cNvPr id="5" name="TextBox 4">
            <a:extLst>
              <a:ext uri="{FF2B5EF4-FFF2-40B4-BE49-F238E27FC236}">
                <a16:creationId xmlns:a16="http://schemas.microsoft.com/office/drawing/2014/main" id="{093E213C-D2C8-41E5-A232-028E562A2655}"/>
              </a:ext>
            </a:extLst>
          </p:cNvPr>
          <p:cNvSpPr txBox="1"/>
          <p:nvPr/>
        </p:nvSpPr>
        <p:spPr>
          <a:xfrm>
            <a:off x="942230" y="3628266"/>
            <a:ext cx="6280166" cy="369332"/>
          </a:xfrm>
          <a:prstGeom prst="rect">
            <a:avLst/>
          </a:prstGeom>
          <a:noFill/>
        </p:spPr>
        <p:txBody>
          <a:bodyPr wrap="square" rtlCol="0">
            <a:spAutoFit/>
          </a:bodyPr>
          <a:lstStyle/>
          <a:p>
            <a:r>
              <a:rPr lang="lt-LT" b="1">
                <a:solidFill>
                  <a:schemeClr val="bg1"/>
                </a:solidFill>
              </a:rPr>
              <a:t>Vietinės rinkliavos surinkimas </a:t>
            </a:r>
            <a:endParaRPr lang="lt-LT" b="1" dirty="0">
              <a:solidFill>
                <a:schemeClr val="bg1"/>
              </a:solidFill>
            </a:endParaRPr>
          </a:p>
        </p:txBody>
      </p:sp>
      <p:sp>
        <p:nvSpPr>
          <p:cNvPr id="6" name="TextBox 5">
            <a:extLst>
              <a:ext uri="{FF2B5EF4-FFF2-40B4-BE49-F238E27FC236}">
                <a16:creationId xmlns:a16="http://schemas.microsoft.com/office/drawing/2014/main" id="{47FAEC0E-27B7-4387-B9D2-A4FAF7DABFA7}"/>
              </a:ext>
            </a:extLst>
          </p:cNvPr>
          <p:cNvSpPr txBox="1"/>
          <p:nvPr/>
        </p:nvSpPr>
        <p:spPr>
          <a:xfrm>
            <a:off x="883464" y="5277620"/>
            <a:ext cx="6688692" cy="630942"/>
          </a:xfrm>
          <a:prstGeom prst="rect">
            <a:avLst/>
          </a:prstGeom>
          <a:noFill/>
        </p:spPr>
        <p:txBody>
          <a:bodyPr wrap="square" rtlCol="0">
            <a:spAutoFit/>
          </a:bodyPr>
          <a:lstStyle/>
          <a:p>
            <a:r>
              <a:rPr lang="lt-LT" sz="1750" b="1" dirty="0">
                <a:solidFill>
                  <a:schemeClr val="bg1"/>
                </a:solidFill>
              </a:rPr>
              <a:t>Gautų ir išnagrinėtų prašymų ir skundų skaičius dėl rinkliavos ir komunalinių atliekų surinkimo, transportavimo paslaugų kokybės</a:t>
            </a:r>
          </a:p>
        </p:txBody>
      </p:sp>
      <p:sp>
        <p:nvSpPr>
          <p:cNvPr id="7" name="TextBox 6">
            <a:extLst>
              <a:ext uri="{FF2B5EF4-FFF2-40B4-BE49-F238E27FC236}">
                <a16:creationId xmlns:a16="http://schemas.microsoft.com/office/drawing/2014/main" id="{66B067EF-5A99-4B44-B1AC-0FC8D5F2726F}"/>
              </a:ext>
            </a:extLst>
          </p:cNvPr>
          <p:cNvSpPr txBox="1"/>
          <p:nvPr/>
        </p:nvSpPr>
        <p:spPr>
          <a:xfrm>
            <a:off x="942230" y="6211314"/>
            <a:ext cx="6280166" cy="369332"/>
          </a:xfrm>
          <a:prstGeom prst="rect">
            <a:avLst/>
          </a:prstGeom>
          <a:noFill/>
        </p:spPr>
        <p:txBody>
          <a:bodyPr wrap="square" rtlCol="0">
            <a:spAutoFit/>
          </a:bodyPr>
          <a:lstStyle/>
          <a:p>
            <a:r>
              <a:rPr lang="lt-LT" b="1">
                <a:solidFill>
                  <a:schemeClr val="bg1"/>
                </a:solidFill>
              </a:rPr>
              <a:t>Suteikta konsultacijų vietinės rinkliavos mokėjimo klausimais </a:t>
            </a:r>
            <a:endParaRPr lang="lt-LT" b="1" dirty="0">
              <a:solidFill>
                <a:schemeClr val="bg1"/>
              </a:solidFill>
            </a:endParaRPr>
          </a:p>
        </p:txBody>
      </p:sp>
      <p:sp>
        <p:nvSpPr>
          <p:cNvPr id="120" name="TextBox 119">
            <a:extLst>
              <a:ext uri="{FF2B5EF4-FFF2-40B4-BE49-F238E27FC236}">
                <a16:creationId xmlns:a16="http://schemas.microsoft.com/office/drawing/2014/main" id="{B70EDC53-A8EF-4E78-A210-3DA3F4D9DE39}"/>
              </a:ext>
            </a:extLst>
          </p:cNvPr>
          <p:cNvSpPr txBox="1"/>
          <p:nvPr/>
        </p:nvSpPr>
        <p:spPr>
          <a:xfrm>
            <a:off x="7763925" y="2852141"/>
            <a:ext cx="1479743" cy="523220"/>
          </a:xfrm>
          <a:prstGeom prst="rect">
            <a:avLst/>
          </a:prstGeom>
          <a:noFill/>
        </p:spPr>
        <p:txBody>
          <a:bodyPr wrap="square" rtlCol="0">
            <a:spAutoFit/>
          </a:bodyPr>
          <a:lstStyle/>
          <a:p>
            <a:pPr algn="ctr"/>
            <a:r>
              <a:rPr lang="lt-LT" sz="2800" b="1" dirty="0">
                <a:solidFill>
                  <a:srgbClr val="7F7F7F"/>
                </a:solidFill>
                <a:cs typeface="Arial" panose="020B0604020202020204" pitchFamily="34" charset="0"/>
              </a:rPr>
              <a:t>91 proc.</a:t>
            </a:r>
            <a:endParaRPr lang="en-US" sz="2800" b="1" dirty="0">
              <a:solidFill>
                <a:srgbClr val="15B561"/>
              </a:solidFill>
            </a:endParaRPr>
          </a:p>
        </p:txBody>
      </p:sp>
      <p:sp>
        <p:nvSpPr>
          <p:cNvPr id="8" name="TextBox 7">
            <a:extLst>
              <a:ext uri="{FF2B5EF4-FFF2-40B4-BE49-F238E27FC236}">
                <a16:creationId xmlns:a16="http://schemas.microsoft.com/office/drawing/2014/main" id="{EBF33DC9-D6A0-44C5-8A01-9B6104A7E1B9}"/>
              </a:ext>
            </a:extLst>
          </p:cNvPr>
          <p:cNvSpPr txBox="1"/>
          <p:nvPr/>
        </p:nvSpPr>
        <p:spPr>
          <a:xfrm>
            <a:off x="942230" y="1436675"/>
            <a:ext cx="1762870" cy="369332"/>
          </a:xfrm>
          <a:prstGeom prst="rect">
            <a:avLst/>
          </a:prstGeom>
          <a:noFill/>
        </p:spPr>
        <p:txBody>
          <a:bodyPr wrap="square" rtlCol="0">
            <a:spAutoFit/>
          </a:bodyPr>
          <a:lstStyle/>
          <a:p>
            <a:r>
              <a:rPr lang="lt-LT" dirty="0">
                <a:solidFill>
                  <a:srgbClr val="15B561"/>
                </a:solidFill>
              </a:rPr>
              <a:t>Veiklos rodikliai</a:t>
            </a:r>
          </a:p>
        </p:txBody>
      </p:sp>
      <p:sp>
        <p:nvSpPr>
          <p:cNvPr id="9" name="Stačiakampis 8">
            <a:extLst>
              <a:ext uri="{FF2B5EF4-FFF2-40B4-BE49-F238E27FC236}">
                <a16:creationId xmlns:a16="http://schemas.microsoft.com/office/drawing/2014/main" id="{9C5A14C5-E4E0-4031-9E7E-6182ADF394CA}"/>
              </a:ext>
            </a:extLst>
          </p:cNvPr>
          <p:cNvSpPr/>
          <p:nvPr/>
        </p:nvSpPr>
        <p:spPr>
          <a:xfrm>
            <a:off x="7763925" y="1499410"/>
            <a:ext cx="1135716" cy="369332"/>
          </a:xfrm>
          <a:prstGeom prst="rect">
            <a:avLst/>
          </a:prstGeom>
        </p:spPr>
        <p:txBody>
          <a:bodyPr wrap="square">
            <a:spAutoFit/>
          </a:bodyPr>
          <a:lstStyle/>
          <a:p>
            <a:r>
              <a:rPr lang="lt-LT" dirty="0">
                <a:solidFill>
                  <a:srgbClr val="15B561"/>
                </a:solidFill>
              </a:rPr>
              <a:t>Rezultatai </a:t>
            </a:r>
          </a:p>
        </p:txBody>
      </p:sp>
    </p:spTree>
    <p:extLst>
      <p:ext uri="{BB962C8B-B14F-4D97-AF65-F5344CB8AC3E}">
        <p14:creationId xmlns:p14="http://schemas.microsoft.com/office/powerpoint/2010/main" val="1305316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12</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688741" y="2771352"/>
            <a:ext cx="3112643" cy="2682209"/>
          </a:xfrm>
          <a:prstGeom prst="rect">
            <a:avLst/>
          </a:prstGeom>
        </p:spPr>
        <p:txBody>
          <a:bodyPr wrap="square" numCol="1" spcCol="360000">
            <a:spAutoFit/>
          </a:bodyPr>
          <a:lstStyle/>
          <a:p>
            <a:pPr algn="just" defTabSz="268288">
              <a:lnSpc>
                <a:spcPct val="150000"/>
              </a:lnSpc>
              <a:spcAft>
                <a:spcPts val="600"/>
              </a:spcAft>
              <a:defRPr/>
            </a:pPr>
            <a:r>
              <a:rPr lang="lt-LT" altLang="lt-LT" sz="1100" dirty="0">
                <a:solidFill>
                  <a:schemeClr val="bg1">
                    <a:lumMod val="50000"/>
                  </a:schemeClr>
                </a:solidFill>
              </a:rPr>
              <a:t>Komunalinių atliekų turėtojų registravimas, mokėjimo pranešimų formavimas yra vykdomas ATRIS sistemos pagalba. Paslaugos teikiamos 298 tūkst. asmenų. </a:t>
            </a:r>
            <a:r>
              <a:rPr lang="en-US" altLang="lt-LT" sz="1100" dirty="0">
                <a:solidFill>
                  <a:schemeClr val="bg1">
                    <a:lumMod val="50000"/>
                  </a:schemeClr>
                </a:solidFill>
              </a:rPr>
              <a:t>Per 2019 m. </a:t>
            </a:r>
            <a:r>
              <a:rPr lang="lt-LT" altLang="lt-LT" sz="1100" dirty="0">
                <a:solidFill>
                  <a:schemeClr val="bg1">
                    <a:lumMod val="50000"/>
                  </a:schemeClr>
                </a:solidFill>
              </a:rPr>
              <a:t>išrašyta mokėjimo pranešimų 1</a:t>
            </a:r>
            <a:r>
              <a:rPr lang="en-US" altLang="lt-LT" sz="1100" dirty="0">
                <a:solidFill>
                  <a:schemeClr val="bg1">
                    <a:lumMod val="50000"/>
                  </a:schemeClr>
                </a:solidFill>
              </a:rPr>
              <a:t>6,3</a:t>
            </a:r>
            <a:r>
              <a:rPr lang="lt-LT" altLang="lt-LT" sz="1100" dirty="0">
                <a:solidFill>
                  <a:schemeClr val="bg1">
                    <a:lumMod val="50000"/>
                  </a:schemeClr>
                </a:solidFill>
              </a:rPr>
              <a:t>7</a:t>
            </a:r>
            <a:r>
              <a:rPr lang="en-US" altLang="lt-LT" sz="1100" dirty="0">
                <a:solidFill>
                  <a:schemeClr val="bg1">
                    <a:lumMod val="50000"/>
                  </a:schemeClr>
                </a:solidFill>
              </a:rPr>
              <a:t> </a:t>
            </a:r>
            <a:r>
              <a:rPr lang="lt-LT" altLang="lt-LT" sz="1100" dirty="0">
                <a:solidFill>
                  <a:schemeClr val="bg1">
                    <a:lumMod val="50000"/>
                  </a:schemeClr>
                </a:solidFill>
              </a:rPr>
              <a:t>mln. Eur sumai. 20</a:t>
            </a:r>
            <a:r>
              <a:rPr lang="en-US" altLang="lt-LT" sz="1100" dirty="0">
                <a:solidFill>
                  <a:schemeClr val="bg1">
                    <a:lumMod val="50000"/>
                  </a:schemeClr>
                </a:solidFill>
              </a:rPr>
              <a:t>20</a:t>
            </a:r>
            <a:r>
              <a:rPr lang="lt-LT" altLang="lt-LT" sz="1100" dirty="0">
                <a:solidFill>
                  <a:schemeClr val="bg1">
                    <a:lumMod val="50000"/>
                  </a:schemeClr>
                </a:solidFill>
              </a:rPr>
              <a:t> m. sausio </a:t>
            </a:r>
            <a:r>
              <a:rPr lang="en-US" altLang="lt-LT" sz="1100" dirty="0">
                <a:solidFill>
                  <a:schemeClr val="bg1">
                    <a:lumMod val="50000"/>
                  </a:schemeClr>
                </a:solidFill>
              </a:rPr>
              <a:t>2</a:t>
            </a:r>
            <a:r>
              <a:rPr lang="lt-LT" altLang="lt-LT" sz="1100" dirty="0">
                <a:solidFill>
                  <a:schemeClr val="bg1">
                    <a:lumMod val="50000"/>
                  </a:schemeClr>
                </a:solidFill>
              </a:rPr>
              <a:t> d. surinkta </a:t>
            </a:r>
            <a:r>
              <a:rPr lang="en-US" altLang="lt-LT" sz="1100" dirty="0">
                <a:solidFill>
                  <a:schemeClr val="bg1">
                    <a:lumMod val="50000"/>
                  </a:schemeClr>
                </a:solidFill>
              </a:rPr>
              <a:t>9</a:t>
            </a:r>
            <a:r>
              <a:rPr lang="lt-LT" altLang="lt-LT" sz="1100" dirty="0">
                <a:solidFill>
                  <a:schemeClr val="bg1">
                    <a:lumMod val="50000"/>
                  </a:schemeClr>
                </a:solidFill>
              </a:rPr>
              <a:t>1 proc. rinkliavos, t. y. </a:t>
            </a:r>
            <a:r>
              <a:rPr lang="en-US" altLang="lt-LT" sz="1100" dirty="0">
                <a:solidFill>
                  <a:schemeClr val="bg1">
                    <a:lumMod val="50000"/>
                  </a:schemeClr>
                </a:solidFill>
              </a:rPr>
              <a:t>14,91</a:t>
            </a:r>
            <a:r>
              <a:rPr lang="lt-LT" altLang="lt-LT" sz="1100" dirty="0">
                <a:solidFill>
                  <a:schemeClr val="bg1">
                    <a:lumMod val="50000"/>
                  </a:schemeClr>
                </a:solidFill>
              </a:rPr>
              <a:t> mln. Eur. Rinkliavą už 20</a:t>
            </a:r>
            <a:r>
              <a:rPr lang="en-US" altLang="lt-LT" sz="1100" dirty="0">
                <a:solidFill>
                  <a:schemeClr val="bg1">
                    <a:lumMod val="50000"/>
                  </a:schemeClr>
                </a:solidFill>
              </a:rPr>
              <a:t>19</a:t>
            </a:r>
            <a:r>
              <a:rPr lang="lt-LT" altLang="lt-LT" sz="1100" dirty="0">
                <a:solidFill>
                  <a:schemeClr val="bg1">
                    <a:lumMod val="50000"/>
                  </a:schemeClr>
                </a:solidFill>
              </a:rPr>
              <a:t> metus apmokėjo </a:t>
            </a:r>
            <a:r>
              <a:rPr lang="en-US" altLang="lt-LT" sz="1100" dirty="0">
                <a:solidFill>
                  <a:schemeClr val="bg1">
                    <a:lumMod val="50000"/>
                  </a:schemeClr>
                </a:solidFill>
              </a:rPr>
              <a:t>89</a:t>
            </a:r>
            <a:r>
              <a:rPr lang="lt-LT" altLang="lt-LT" sz="1100" dirty="0">
                <a:solidFill>
                  <a:schemeClr val="bg1">
                    <a:lumMod val="50000"/>
                  </a:schemeClr>
                </a:solidFill>
              </a:rPr>
              <a:t> proc. fizinių asmenų ir 9</a:t>
            </a:r>
            <a:r>
              <a:rPr lang="en-US" altLang="lt-LT" sz="1100" dirty="0">
                <a:solidFill>
                  <a:schemeClr val="bg1">
                    <a:lumMod val="50000"/>
                  </a:schemeClr>
                </a:solidFill>
              </a:rPr>
              <a:t>3</a:t>
            </a:r>
            <a:r>
              <a:rPr lang="lt-LT" altLang="lt-LT" sz="1100" dirty="0">
                <a:solidFill>
                  <a:schemeClr val="bg1">
                    <a:lumMod val="50000"/>
                  </a:schemeClr>
                </a:solidFill>
              </a:rPr>
              <a:t> proc. juridinių </a:t>
            </a:r>
            <a:r>
              <a:rPr lang="lt-LT" altLang="lt-LT" sz="1100" dirty="0">
                <a:solidFill>
                  <a:schemeClr val="bg2">
                    <a:lumMod val="50000"/>
                  </a:schemeClr>
                </a:solidFill>
              </a:rPr>
              <a:t>asmenų. </a:t>
            </a:r>
          </a:p>
          <a:p>
            <a:pPr algn="just" defTabSz="268288">
              <a:lnSpc>
                <a:spcPct val="150000"/>
              </a:lnSpc>
              <a:spcAft>
                <a:spcPts val="600"/>
              </a:spcAft>
              <a:defRPr/>
            </a:pPr>
            <a:r>
              <a:rPr lang="lt-LT" altLang="lt-LT" sz="1100" dirty="0">
                <a:solidFill>
                  <a:schemeClr val="bg2">
                    <a:lumMod val="50000"/>
                  </a:schemeClr>
                </a:solidFill>
              </a:rPr>
              <a:t>Per 201</a:t>
            </a:r>
            <a:r>
              <a:rPr lang="en-US" altLang="lt-LT" sz="1100" dirty="0">
                <a:solidFill>
                  <a:schemeClr val="bg2">
                    <a:lumMod val="50000"/>
                  </a:schemeClr>
                </a:solidFill>
              </a:rPr>
              <a:t>9</a:t>
            </a:r>
            <a:r>
              <a:rPr lang="lt-LT" altLang="lt-LT" sz="1100" dirty="0">
                <a:solidFill>
                  <a:schemeClr val="bg2">
                    <a:lumMod val="50000"/>
                  </a:schemeClr>
                </a:solidFill>
              </a:rPr>
              <a:t> metus visoje Lietuvos teritorijoje išsiųsta virš 3</a:t>
            </a:r>
            <a:r>
              <a:rPr lang="en-US" altLang="lt-LT" sz="1100" dirty="0">
                <a:solidFill>
                  <a:schemeClr val="bg2">
                    <a:lumMod val="50000"/>
                  </a:schemeClr>
                </a:solidFill>
              </a:rPr>
              <a:t>15</a:t>
            </a:r>
            <a:r>
              <a:rPr lang="lt-LT" altLang="lt-LT" sz="1100" dirty="0">
                <a:solidFill>
                  <a:schemeClr val="bg2">
                    <a:lumMod val="50000"/>
                  </a:schemeClr>
                </a:solidFill>
              </a:rPr>
              <a:t> 000 mokėjimo pranešimų paprastu paštu. </a:t>
            </a:r>
          </a:p>
        </p:txBody>
      </p:sp>
      <p:sp>
        <p:nvSpPr>
          <p:cNvPr id="65" name="Rectangle 21">
            <a:extLst>
              <a:ext uri="{FF2B5EF4-FFF2-40B4-BE49-F238E27FC236}">
                <a16:creationId xmlns:a16="http://schemas.microsoft.com/office/drawing/2014/main" id="{1EDA9947-770A-4656-8262-E68B9F8C9451}"/>
              </a:ext>
            </a:extLst>
          </p:cNvPr>
          <p:cNvSpPr/>
          <p:nvPr/>
        </p:nvSpPr>
        <p:spPr>
          <a:xfrm>
            <a:off x="688740" y="2109632"/>
            <a:ext cx="3177866" cy="307777"/>
          </a:xfrm>
          <a:prstGeom prst="rect">
            <a:avLst/>
          </a:prstGeom>
        </p:spPr>
        <p:txBody>
          <a:bodyPr wrap="square">
            <a:spAutoFit/>
          </a:bodyPr>
          <a:lstStyle/>
          <a:p>
            <a:pPr algn="just" defTabSz="268288">
              <a:spcAft>
                <a:spcPts val="600"/>
              </a:spcAft>
              <a:defRPr/>
            </a:pPr>
            <a:r>
              <a:rPr lang="en-US" altLang="lt-LT" sz="1400" dirty="0">
                <a:solidFill>
                  <a:srgbClr val="15B561"/>
                </a:solidFill>
              </a:rPr>
              <a:t>5.1. </a:t>
            </a:r>
            <a:r>
              <a:rPr lang="lt-LT" altLang="lt-LT" sz="1400" dirty="0">
                <a:solidFill>
                  <a:srgbClr val="15B561"/>
                </a:solidFill>
              </a:rPr>
              <a:t>RINKLIAVOS ADMINISTRAVIM</a:t>
            </a:r>
            <a:r>
              <a:rPr lang="en-US" altLang="lt-LT" sz="1400" dirty="0">
                <a:solidFill>
                  <a:srgbClr val="15B561"/>
                </a:solidFill>
              </a:rPr>
              <a:t>AS</a:t>
            </a:r>
            <a:r>
              <a:rPr lang="lt-LT" altLang="lt-LT" sz="1400" dirty="0">
                <a:solidFill>
                  <a:srgbClr val="15B561"/>
                </a:solidFill>
              </a:rPr>
              <a:t>:</a:t>
            </a:r>
          </a:p>
        </p:txBody>
      </p:sp>
      <p:grpSp>
        <p:nvGrpSpPr>
          <p:cNvPr id="78" name="Group 44">
            <a:extLst>
              <a:ext uri="{FF2B5EF4-FFF2-40B4-BE49-F238E27FC236}">
                <a16:creationId xmlns:a16="http://schemas.microsoft.com/office/drawing/2014/main" id="{82141C4F-EC18-4752-9F2E-339B7CA48CE9}"/>
              </a:ext>
            </a:extLst>
          </p:cNvPr>
          <p:cNvGrpSpPr/>
          <p:nvPr/>
        </p:nvGrpSpPr>
        <p:grpSpPr>
          <a:xfrm>
            <a:off x="4709139" y="2964161"/>
            <a:ext cx="957030" cy="923300"/>
            <a:chOff x="7085013" y="2262188"/>
            <a:chExt cx="720725" cy="695325"/>
          </a:xfrm>
        </p:grpSpPr>
        <p:sp>
          <p:nvSpPr>
            <p:cNvPr id="79" name="Freeform 19">
              <a:extLst>
                <a:ext uri="{FF2B5EF4-FFF2-40B4-BE49-F238E27FC236}">
                  <a16:creationId xmlns:a16="http://schemas.microsoft.com/office/drawing/2014/main" id="{BF2E5B0E-1DD2-47AF-934D-4AD7122942DC}"/>
                </a:ext>
              </a:extLst>
            </p:cNvPr>
            <p:cNvSpPr>
              <a:spLocks noEditPoints="1"/>
            </p:cNvSpPr>
            <p:nvPr/>
          </p:nvSpPr>
          <p:spPr bwMode="auto">
            <a:xfrm>
              <a:off x="7085013" y="2416175"/>
              <a:ext cx="304800" cy="504825"/>
            </a:xfrm>
            <a:custGeom>
              <a:avLst/>
              <a:gdLst>
                <a:gd name="T0" fmla="*/ 140 w 582"/>
                <a:gd name="T1" fmla="*/ 276 h 971"/>
                <a:gd name="T2" fmla="*/ 237 w 582"/>
                <a:gd name="T3" fmla="*/ 183 h 971"/>
                <a:gd name="T4" fmla="*/ 236 w 582"/>
                <a:gd name="T5" fmla="*/ 378 h 971"/>
                <a:gd name="T6" fmla="*/ 140 w 582"/>
                <a:gd name="T7" fmla="*/ 276 h 971"/>
                <a:gd name="T8" fmla="*/ 237 w 582"/>
                <a:gd name="T9" fmla="*/ 495 h 971"/>
                <a:gd name="T10" fmla="*/ 237 w 582"/>
                <a:gd name="T11" fmla="*/ 884 h 971"/>
                <a:gd name="T12" fmla="*/ 248 w 582"/>
                <a:gd name="T13" fmla="*/ 938 h 971"/>
                <a:gd name="T14" fmla="*/ 337 w 582"/>
                <a:gd name="T15" fmla="*/ 935 h 971"/>
                <a:gd name="T16" fmla="*/ 345 w 582"/>
                <a:gd name="T17" fmla="*/ 878 h 971"/>
                <a:gd name="T18" fmla="*/ 346 w 582"/>
                <a:gd name="T19" fmla="*/ 487 h 971"/>
                <a:gd name="T20" fmla="*/ 371 w 582"/>
                <a:gd name="T21" fmla="*/ 487 h 971"/>
                <a:gd name="T22" fmla="*/ 371 w 582"/>
                <a:gd name="T23" fmla="*/ 816 h 971"/>
                <a:gd name="T24" fmla="*/ 401 w 582"/>
                <a:gd name="T25" fmla="*/ 954 h 971"/>
                <a:gd name="T26" fmla="*/ 463 w 582"/>
                <a:gd name="T27" fmla="*/ 945 h 971"/>
                <a:gd name="T28" fmla="*/ 480 w 582"/>
                <a:gd name="T29" fmla="*/ 876 h 971"/>
                <a:gd name="T30" fmla="*/ 480 w 582"/>
                <a:gd name="T31" fmla="*/ 516 h 971"/>
                <a:gd name="T32" fmla="*/ 470 w 582"/>
                <a:gd name="T33" fmla="*/ 519 h 971"/>
                <a:gd name="T34" fmla="*/ 411 w 582"/>
                <a:gd name="T35" fmla="*/ 447 h 971"/>
                <a:gd name="T36" fmla="*/ 456 w 582"/>
                <a:gd name="T37" fmla="*/ 356 h 971"/>
                <a:gd name="T38" fmla="*/ 481 w 582"/>
                <a:gd name="T39" fmla="*/ 306 h 971"/>
                <a:gd name="T40" fmla="*/ 481 w 582"/>
                <a:gd name="T41" fmla="*/ 266 h 971"/>
                <a:gd name="T42" fmla="*/ 492 w 582"/>
                <a:gd name="T43" fmla="*/ 284 h 971"/>
                <a:gd name="T44" fmla="*/ 552 w 582"/>
                <a:gd name="T45" fmla="*/ 164 h 971"/>
                <a:gd name="T46" fmla="*/ 514 w 582"/>
                <a:gd name="T47" fmla="*/ 88 h 971"/>
                <a:gd name="T48" fmla="*/ 448 w 582"/>
                <a:gd name="T49" fmla="*/ 11 h 971"/>
                <a:gd name="T50" fmla="*/ 247 w 582"/>
                <a:gd name="T51" fmla="*/ 22 h 971"/>
                <a:gd name="T52" fmla="*/ 64 w 582"/>
                <a:gd name="T53" fmla="*/ 196 h 971"/>
                <a:gd name="T54" fmla="*/ 11 w 582"/>
                <a:gd name="T55" fmla="*/ 284 h 971"/>
                <a:gd name="T56" fmla="*/ 40 w 582"/>
                <a:gd name="T57" fmla="*/ 326 h 971"/>
                <a:gd name="T58" fmla="*/ 142 w 582"/>
                <a:gd name="T59" fmla="*/ 438 h 971"/>
                <a:gd name="T60" fmla="*/ 186 w 582"/>
                <a:gd name="T61" fmla="*/ 482 h 971"/>
                <a:gd name="T62" fmla="*/ 236 w 582"/>
                <a:gd name="T63" fmla="*/ 489 h 971"/>
                <a:gd name="T64" fmla="*/ 237 w 582"/>
                <a:gd name="T65" fmla="*/ 495 h 971"/>
                <a:gd name="T66" fmla="*/ 553 w 582"/>
                <a:gd name="T67" fmla="*/ 408 h 971"/>
                <a:gd name="T68" fmla="*/ 577 w 582"/>
                <a:gd name="T69" fmla="*/ 456 h 971"/>
                <a:gd name="T70" fmla="*/ 582 w 582"/>
                <a:gd name="T71" fmla="*/ 464 h 971"/>
                <a:gd name="T72" fmla="*/ 581 w 582"/>
                <a:gd name="T73" fmla="*/ 354 h 971"/>
                <a:gd name="T74" fmla="*/ 553 w 582"/>
                <a:gd name="T75" fmla="*/ 408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2" h="971">
                  <a:moveTo>
                    <a:pt x="140" y="276"/>
                  </a:moveTo>
                  <a:cubicBezTo>
                    <a:pt x="144" y="266"/>
                    <a:pt x="226" y="189"/>
                    <a:pt x="237" y="183"/>
                  </a:cubicBezTo>
                  <a:lnTo>
                    <a:pt x="236" y="378"/>
                  </a:lnTo>
                  <a:lnTo>
                    <a:pt x="140" y="276"/>
                  </a:lnTo>
                  <a:close/>
                  <a:moveTo>
                    <a:pt x="237" y="495"/>
                  </a:moveTo>
                  <a:lnTo>
                    <a:pt x="237" y="884"/>
                  </a:lnTo>
                  <a:cubicBezTo>
                    <a:pt x="236" y="905"/>
                    <a:pt x="237" y="924"/>
                    <a:pt x="248" y="938"/>
                  </a:cubicBezTo>
                  <a:cubicBezTo>
                    <a:pt x="267" y="965"/>
                    <a:pt x="312" y="971"/>
                    <a:pt x="337" y="935"/>
                  </a:cubicBezTo>
                  <a:cubicBezTo>
                    <a:pt x="348" y="918"/>
                    <a:pt x="346" y="899"/>
                    <a:pt x="345" y="878"/>
                  </a:cubicBezTo>
                  <a:lnTo>
                    <a:pt x="346" y="487"/>
                  </a:lnTo>
                  <a:lnTo>
                    <a:pt x="371" y="487"/>
                  </a:lnTo>
                  <a:cubicBezTo>
                    <a:pt x="375" y="595"/>
                    <a:pt x="371" y="708"/>
                    <a:pt x="371" y="816"/>
                  </a:cubicBezTo>
                  <a:cubicBezTo>
                    <a:pt x="371" y="869"/>
                    <a:pt x="359" y="932"/>
                    <a:pt x="401" y="954"/>
                  </a:cubicBezTo>
                  <a:cubicBezTo>
                    <a:pt x="424" y="966"/>
                    <a:pt x="448" y="959"/>
                    <a:pt x="463" y="945"/>
                  </a:cubicBezTo>
                  <a:cubicBezTo>
                    <a:pt x="482" y="926"/>
                    <a:pt x="480" y="906"/>
                    <a:pt x="480" y="876"/>
                  </a:cubicBezTo>
                  <a:lnTo>
                    <a:pt x="480" y="516"/>
                  </a:lnTo>
                  <a:cubicBezTo>
                    <a:pt x="477" y="518"/>
                    <a:pt x="474" y="518"/>
                    <a:pt x="470" y="519"/>
                  </a:cubicBezTo>
                  <a:cubicBezTo>
                    <a:pt x="430" y="524"/>
                    <a:pt x="397" y="488"/>
                    <a:pt x="411" y="447"/>
                  </a:cubicBezTo>
                  <a:cubicBezTo>
                    <a:pt x="419" y="424"/>
                    <a:pt x="444" y="380"/>
                    <a:pt x="456" y="356"/>
                  </a:cubicBezTo>
                  <a:cubicBezTo>
                    <a:pt x="460" y="348"/>
                    <a:pt x="469" y="330"/>
                    <a:pt x="481" y="306"/>
                  </a:cubicBezTo>
                  <a:lnTo>
                    <a:pt x="481" y="266"/>
                  </a:lnTo>
                  <a:cubicBezTo>
                    <a:pt x="484" y="270"/>
                    <a:pt x="488" y="277"/>
                    <a:pt x="492" y="284"/>
                  </a:cubicBezTo>
                  <a:cubicBezTo>
                    <a:pt x="510" y="246"/>
                    <a:pt x="533" y="202"/>
                    <a:pt x="552" y="164"/>
                  </a:cubicBezTo>
                  <a:cubicBezTo>
                    <a:pt x="540" y="139"/>
                    <a:pt x="527" y="114"/>
                    <a:pt x="514" y="88"/>
                  </a:cubicBezTo>
                  <a:cubicBezTo>
                    <a:pt x="497" y="54"/>
                    <a:pt x="488" y="17"/>
                    <a:pt x="448" y="11"/>
                  </a:cubicBezTo>
                  <a:cubicBezTo>
                    <a:pt x="425" y="8"/>
                    <a:pt x="274" y="0"/>
                    <a:pt x="247" y="22"/>
                  </a:cubicBezTo>
                  <a:lnTo>
                    <a:pt x="64" y="196"/>
                  </a:lnTo>
                  <a:cubicBezTo>
                    <a:pt x="46" y="215"/>
                    <a:pt x="0" y="238"/>
                    <a:pt x="11" y="284"/>
                  </a:cubicBezTo>
                  <a:cubicBezTo>
                    <a:pt x="15" y="303"/>
                    <a:pt x="30" y="313"/>
                    <a:pt x="40" y="326"/>
                  </a:cubicBezTo>
                  <a:cubicBezTo>
                    <a:pt x="63" y="354"/>
                    <a:pt x="118" y="408"/>
                    <a:pt x="142" y="438"/>
                  </a:cubicBezTo>
                  <a:cubicBezTo>
                    <a:pt x="164" y="463"/>
                    <a:pt x="174" y="476"/>
                    <a:pt x="186" y="482"/>
                  </a:cubicBezTo>
                  <a:cubicBezTo>
                    <a:pt x="197" y="489"/>
                    <a:pt x="224" y="496"/>
                    <a:pt x="236" y="489"/>
                  </a:cubicBezTo>
                  <a:cubicBezTo>
                    <a:pt x="237" y="489"/>
                    <a:pt x="237" y="492"/>
                    <a:pt x="237" y="495"/>
                  </a:cubicBezTo>
                  <a:close/>
                  <a:moveTo>
                    <a:pt x="553" y="408"/>
                  </a:moveTo>
                  <a:lnTo>
                    <a:pt x="577" y="456"/>
                  </a:lnTo>
                  <a:cubicBezTo>
                    <a:pt x="579" y="459"/>
                    <a:pt x="580" y="461"/>
                    <a:pt x="582" y="464"/>
                  </a:cubicBezTo>
                  <a:cubicBezTo>
                    <a:pt x="582" y="409"/>
                    <a:pt x="582" y="368"/>
                    <a:pt x="581" y="354"/>
                  </a:cubicBezTo>
                  <a:lnTo>
                    <a:pt x="553" y="408"/>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80" name="Freeform 20">
              <a:extLst>
                <a:ext uri="{FF2B5EF4-FFF2-40B4-BE49-F238E27FC236}">
                  <a16:creationId xmlns:a16="http://schemas.microsoft.com/office/drawing/2014/main" id="{3C238533-99DC-4952-941A-59F2BAE2441D}"/>
                </a:ext>
              </a:extLst>
            </p:cNvPr>
            <p:cNvSpPr>
              <a:spLocks/>
            </p:cNvSpPr>
            <p:nvPr/>
          </p:nvSpPr>
          <p:spPr bwMode="auto">
            <a:xfrm>
              <a:off x="7180263" y="2262188"/>
              <a:ext cx="161925" cy="144463"/>
            </a:xfrm>
            <a:custGeom>
              <a:avLst/>
              <a:gdLst>
                <a:gd name="T0" fmla="*/ 159 w 309"/>
                <a:gd name="T1" fmla="*/ 10 h 279"/>
                <a:gd name="T2" fmla="*/ 197 w 309"/>
                <a:gd name="T3" fmla="*/ 252 h 279"/>
                <a:gd name="T4" fmla="*/ 299 w 309"/>
                <a:gd name="T5" fmla="*/ 113 h 279"/>
                <a:gd name="T6" fmla="*/ 159 w 309"/>
                <a:gd name="T7" fmla="*/ 10 h 279"/>
              </a:gdLst>
              <a:ahLst/>
              <a:cxnLst>
                <a:cxn ang="0">
                  <a:pos x="T0" y="T1"/>
                </a:cxn>
                <a:cxn ang="0">
                  <a:pos x="T2" y="T3"/>
                </a:cxn>
                <a:cxn ang="0">
                  <a:pos x="T4" y="T5"/>
                </a:cxn>
                <a:cxn ang="0">
                  <a:pos x="T6" y="T7"/>
                </a:cxn>
              </a:cxnLst>
              <a:rect l="0" t="0" r="r" b="b"/>
              <a:pathLst>
                <a:path w="309" h="279">
                  <a:moveTo>
                    <a:pt x="159" y="10"/>
                  </a:moveTo>
                  <a:cubicBezTo>
                    <a:pt x="0" y="34"/>
                    <a:pt x="34" y="279"/>
                    <a:pt x="197" y="252"/>
                  </a:cubicBezTo>
                  <a:cubicBezTo>
                    <a:pt x="256" y="243"/>
                    <a:pt x="309" y="188"/>
                    <a:pt x="299" y="113"/>
                  </a:cubicBezTo>
                  <a:cubicBezTo>
                    <a:pt x="290" y="51"/>
                    <a:pt x="232" y="0"/>
                    <a:pt x="159" y="10"/>
                  </a:cubicBez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81" name="Freeform 21">
              <a:extLst>
                <a:ext uri="{FF2B5EF4-FFF2-40B4-BE49-F238E27FC236}">
                  <a16:creationId xmlns:a16="http://schemas.microsoft.com/office/drawing/2014/main" id="{697A9817-CF88-473D-A6CE-CD46EDF2CE8B}"/>
                </a:ext>
              </a:extLst>
            </p:cNvPr>
            <p:cNvSpPr>
              <a:spLocks noEditPoints="1"/>
            </p:cNvSpPr>
            <p:nvPr/>
          </p:nvSpPr>
          <p:spPr bwMode="auto">
            <a:xfrm>
              <a:off x="7516813" y="2416175"/>
              <a:ext cx="288925" cy="508000"/>
            </a:xfrm>
            <a:custGeom>
              <a:avLst/>
              <a:gdLst>
                <a:gd name="T0" fmla="*/ 126 w 550"/>
                <a:gd name="T1" fmla="*/ 290 h 977"/>
                <a:gd name="T2" fmla="*/ 127 w 550"/>
                <a:gd name="T3" fmla="*/ 347 h 977"/>
                <a:gd name="T4" fmla="*/ 139 w 550"/>
                <a:gd name="T5" fmla="*/ 371 h 977"/>
                <a:gd name="T6" fmla="*/ 180 w 550"/>
                <a:gd name="T7" fmla="*/ 468 h 977"/>
                <a:gd name="T8" fmla="*/ 126 w 550"/>
                <a:gd name="T9" fmla="*/ 520 h 977"/>
                <a:gd name="T10" fmla="*/ 127 w 550"/>
                <a:gd name="T11" fmla="*/ 916 h 977"/>
                <a:gd name="T12" fmla="*/ 222 w 550"/>
                <a:gd name="T13" fmla="*/ 941 h 977"/>
                <a:gd name="T14" fmla="*/ 235 w 550"/>
                <a:gd name="T15" fmla="*/ 800 h 977"/>
                <a:gd name="T16" fmla="*/ 236 w 550"/>
                <a:gd name="T17" fmla="*/ 486 h 977"/>
                <a:gd name="T18" fmla="*/ 261 w 550"/>
                <a:gd name="T19" fmla="*/ 487 h 977"/>
                <a:gd name="T20" fmla="*/ 261 w 550"/>
                <a:gd name="T21" fmla="*/ 800 h 977"/>
                <a:gd name="T22" fmla="*/ 275 w 550"/>
                <a:gd name="T23" fmla="*/ 942 h 977"/>
                <a:gd name="T24" fmla="*/ 370 w 550"/>
                <a:gd name="T25" fmla="*/ 910 h 977"/>
                <a:gd name="T26" fmla="*/ 370 w 550"/>
                <a:gd name="T27" fmla="*/ 278 h 977"/>
                <a:gd name="T28" fmla="*/ 470 w 550"/>
                <a:gd name="T29" fmla="*/ 450 h 977"/>
                <a:gd name="T30" fmla="*/ 549 w 550"/>
                <a:gd name="T31" fmla="*/ 405 h 977"/>
                <a:gd name="T32" fmla="*/ 508 w 550"/>
                <a:gd name="T33" fmla="*/ 308 h 977"/>
                <a:gd name="T34" fmla="*/ 370 w 550"/>
                <a:gd name="T35" fmla="*/ 37 h 977"/>
                <a:gd name="T36" fmla="*/ 329 w 550"/>
                <a:gd name="T37" fmla="*/ 10 h 977"/>
                <a:gd name="T38" fmla="*/ 262 w 550"/>
                <a:gd name="T39" fmla="*/ 9 h 977"/>
                <a:gd name="T40" fmla="*/ 142 w 550"/>
                <a:gd name="T41" fmla="*/ 25 h 977"/>
                <a:gd name="T42" fmla="*/ 50 w 550"/>
                <a:gd name="T43" fmla="*/ 193 h 977"/>
                <a:gd name="T44" fmla="*/ 112 w 550"/>
                <a:gd name="T45" fmla="*/ 317 h 977"/>
                <a:gd name="T46" fmla="*/ 126 w 550"/>
                <a:gd name="T47" fmla="*/ 290 h 977"/>
                <a:gd name="T48" fmla="*/ 0 w 550"/>
                <a:gd name="T49" fmla="*/ 455 h 977"/>
                <a:gd name="T50" fmla="*/ 15 w 550"/>
                <a:gd name="T51" fmla="*/ 455 h 977"/>
                <a:gd name="T52" fmla="*/ 49 w 550"/>
                <a:gd name="T53" fmla="*/ 435 h 977"/>
                <a:gd name="T54" fmla="*/ 1 w 550"/>
                <a:gd name="T55" fmla="*/ 342 h 977"/>
                <a:gd name="T56" fmla="*/ 0 w 550"/>
                <a:gd name="T57" fmla="*/ 455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0" h="977">
                  <a:moveTo>
                    <a:pt x="126" y="290"/>
                  </a:moveTo>
                  <a:cubicBezTo>
                    <a:pt x="126" y="299"/>
                    <a:pt x="127" y="319"/>
                    <a:pt x="127" y="347"/>
                  </a:cubicBezTo>
                  <a:cubicBezTo>
                    <a:pt x="132" y="358"/>
                    <a:pt x="137" y="367"/>
                    <a:pt x="139" y="371"/>
                  </a:cubicBezTo>
                  <a:cubicBezTo>
                    <a:pt x="149" y="392"/>
                    <a:pt x="181" y="444"/>
                    <a:pt x="180" y="468"/>
                  </a:cubicBezTo>
                  <a:cubicBezTo>
                    <a:pt x="179" y="497"/>
                    <a:pt x="155" y="520"/>
                    <a:pt x="126" y="520"/>
                  </a:cubicBezTo>
                  <a:cubicBezTo>
                    <a:pt x="126" y="693"/>
                    <a:pt x="125" y="901"/>
                    <a:pt x="127" y="916"/>
                  </a:cubicBezTo>
                  <a:cubicBezTo>
                    <a:pt x="135" y="959"/>
                    <a:pt x="191" y="976"/>
                    <a:pt x="222" y="941"/>
                  </a:cubicBezTo>
                  <a:cubicBezTo>
                    <a:pt x="244" y="916"/>
                    <a:pt x="235" y="840"/>
                    <a:pt x="235" y="800"/>
                  </a:cubicBezTo>
                  <a:cubicBezTo>
                    <a:pt x="235" y="747"/>
                    <a:pt x="232" y="519"/>
                    <a:pt x="236" y="486"/>
                  </a:cubicBezTo>
                  <a:lnTo>
                    <a:pt x="261" y="487"/>
                  </a:lnTo>
                  <a:cubicBezTo>
                    <a:pt x="264" y="543"/>
                    <a:pt x="261" y="730"/>
                    <a:pt x="261" y="800"/>
                  </a:cubicBezTo>
                  <a:cubicBezTo>
                    <a:pt x="261" y="841"/>
                    <a:pt x="251" y="916"/>
                    <a:pt x="275" y="942"/>
                  </a:cubicBezTo>
                  <a:cubicBezTo>
                    <a:pt x="307" y="977"/>
                    <a:pt x="364" y="958"/>
                    <a:pt x="370" y="910"/>
                  </a:cubicBezTo>
                  <a:cubicBezTo>
                    <a:pt x="374" y="867"/>
                    <a:pt x="367" y="362"/>
                    <a:pt x="370" y="278"/>
                  </a:cubicBezTo>
                  <a:cubicBezTo>
                    <a:pt x="399" y="313"/>
                    <a:pt x="435" y="433"/>
                    <a:pt x="470" y="450"/>
                  </a:cubicBezTo>
                  <a:cubicBezTo>
                    <a:pt x="508" y="469"/>
                    <a:pt x="547" y="442"/>
                    <a:pt x="549" y="405"/>
                  </a:cubicBezTo>
                  <a:cubicBezTo>
                    <a:pt x="550" y="380"/>
                    <a:pt x="518" y="328"/>
                    <a:pt x="508" y="308"/>
                  </a:cubicBezTo>
                  <a:cubicBezTo>
                    <a:pt x="494" y="280"/>
                    <a:pt x="382" y="51"/>
                    <a:pt x="370" y="37"/>
                  </a:cubicBezTo>
                  <a:cubicBezTo>
                    <a:pt x="363" y="29"/>
                    <a:pt x="343" y="13"/>
                    <a:pt x="329" y="10"/>
                  </a:cubicBezTo>
                  <a:cubicBezTo>
                    <a:pt x="313" y="7"/>
                    <a:pt x="280" y="9"/>
                    <a:pt x="262" y="9"/>
                  </a:cubicBezTo>
                  <a:cubicBezTo>
                    <a:pt x="222" y="9"/>
                    <a:pt x="165" y="0"/>
                    <a:pt x="142" y="25"/>
                  </a:cubicBezTo>
                  <a:cubicBezTo>
                    <a:pt x="129" y="39"/>
                    <a:pt x="86" y="122"/>
                    <a:pt x="50" y="193"/>
                  </a:cubicBezTo>
                  <a:cubicBezTo>
                    <a:pt x="71" y="234"/>
                    <a:pt x="94" y="281"/>
                    <a:pt x="112" y="317"/>
                  </a:cubicBezTo>
                  <a:lnTo>
                    <a:pt x="126" y="290"/>
                  </a:lnTo>
                  <a:close/>
                  <a:moveTo>
                    <a:pt x="0" y="455"/>
                  </a:moveTo>
                  <a:cubicBezTo>
                    <a:pt x="5" y="456"/>
                    <a:pt x="10" y="456"/>
                    <a:pt x="15" y="455"/>
                  </a:cubicBezTo>
                  <a:cubicBezTo>
                    <a:pt x="30" y="453"/>
                    <a:pt x="40" y="446"/>
                    <a:pt x="49" y="435"/>
                  </a:cubicBezTo>
                  <a:cubicBezTo>
                    <a:pt x="32" y="399"/>
                    <a:pt x="16" y="360"/>
                    <a:pt x="1" y="342"/>
                  </a:cubicBezTo>
                  <a:cubicBezTo>
                    <a:pt x="0" y="361"/>
                    <a:pt x="0" y="403"/>
                    <a:pt x="0" y="455"/>
                  </a:cubicBez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82" name="Freeform 22">
              <a:extLst>
                <a:ext uri="{FF2B5EF4-FFF2-40B4-BE49-F238E27FC236}">
                  <a16:creationId xmlns:a16="http://schemas.microsoft.com/office/drawing/2014/main" id="{1F88A8AB-61FA-45CA-ACF2-D13D5354E8C7}"/>
                </a:ext>
              </a:extLst>
            </p:cNvPr>
            <p:cNvSpPr>
              <a:spLocks/>
            </p:cNvSpPr>
            <p:nvPr/>
          </p:nvSpPr>
          <p:spPr bwMode="auto">
            <a:xfrm>
              <a:off x="7551738" y="2265363"/>
              <a:ext cx="166688" cy="149225"/>
            </a:xfrm>
            <a:custGeom>
              <a:avLst/>
              <a:gdLst>
                <a:gd name="T0" fmla="*/ 157 w 318"/>
                <a:gd name="T1" fmla="*/ 16 h 288"/>
                <a:gd name="T2" fmla="*/ 208 w 318"/>
                <a:gd name="T3" fmla="*/ 256 h 288"/>
                <a:gd name="T4" fmla="*/ 303 w 318"/>
                <a:gd name="T5" fmla="*/ 110 h 288"/>
                <a:gd name="T6" fmla="*/ 157 w 318"/>
                <a:gd name="T7" fmla="*/ 16 h 288"/>
              </a:gdLst>
              <a:ahLst/>
              <a:cxnLst>
                <a:cxn ang="0">
                  <a:pos x="T0" y="T1"/>
                </a:cxn>
                <a:cxn ang="0">
                  <a:pos x="T2" y="T3"/>
                </a:cxn>
                <a:cxn ang="0">
                  <a:pos x="T4" y="T5"/>
                </a:cxn>
                <a:cxn ang="0">
                  <a:pos x="T6" y="T7"/>
                </a:cxn>
              </a:cxnLst>
              <a:rect l="0" t="0" r="r" b="b"/>
              <a:pathLst>
                <a:path w="318" h="288">
                  <a:moveTo>
                    <a:pt x="157" y="16"/>
                  </a:moveTo>
                  <a:cubicBezTo>
                    <a:pt x="0" y="51"/>
                    <a:pt x="49" y="288"/>
                    <a:pt x="208" y="256"/>
                  </a:cubicBezTo>
                  <a:cubicBezTo>
                    <a:pt x="266" y="244"/>
                    <a:pt x="318" y="185"/>
                    <a:pt x="303" y="110"/>
                  </a:cubicBezTo>
                  <a:cubicBezTo>
                    <a:pt x="291" y="52"/>
                    <a:pt x="231" y="0"/>
                    <a:pt x="157" y="16"/>
                  </a:cubicBez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83" name="Freeform 23">
              <a:extLst>
                <a:ext uri="{FF2B5EF4-FFF2-40B4-BE49-F238E27FC236}">
                  <a16:creationId xmlns:a16="http://schemas.microsoft.com/office/drawing/2014/main" id="{9DCB18E6-C51E-48DF-91F5-851CBD13F0F5}"/>
                </a:ext>
              </a:extLst>
            </p:cNvPr>
            <p:cNvSpPr>
              <a:spLocks/>
            </p:cNvSpPr>
            <p:nvPr/>
          </p:nvSpPr>
          <p:spPr bwMode="auto">
            <a:xfrm>
              <a:off x="7292975" y="2449513"/>
              <a:ext cx="319088" cy="508000"/>
            </a:xfrm>
            <a:custGeom>
              <a:avLst/>
              <a:gdLst>
                <a:gd name="T0" fmla="*/ 184 w 608"/>
                <a:gd name="T1" fmla="*/ 290 h 976"/>
                <a:gd name="T2" fmla="*/ 185 w 608"/>
                <a:gd name="T3" fmla="*/ 915 h 976"/>
                <a:gd name="T4" fmla="*/ 280 w 608"/>
                <a:gd name="T5" fmla="*/ 941 h 976"/>
                <a:gd name="T6" fmla="*/ 293 w 608"/>
                <a:gd name="T7" fmla="*/ 800 h 976"/>
                <a:gd name="T8" fmla="*/ 294 w 608"/>
                <a:gd name="T9" fmla="*/ 486 h 976"/>
                <a:gd name="T10" fmla="*/ 319 w 608"/>
                <a:gd name="T11" fmla="*/ 486 h 976"/>
                <a:gd name="T12" fmla="*/ 319 w 608"/>
                <a:gd name="T13" fmla="*/ 800 h 976"/>
                <a:gd name="T14" fmla="*/ 333 w 608"/>
                <a:gd name="T15" fmla="*/ 942 h 976"/>
                <a:gd name="T16" fmla="*/ 428 w 608"/>
                <a:gd name="T17" fmla="*/ 910 h 976"/>
                <a:gd name="T18" fmla="*/ 428 w 608"/>
                <a:gd name="T19" fmla="*/ 278 h 976"/>
                <a:gd name="T20" fmla="*/ 528 w 608"/>
                <a:gd name="T21" fmla="*/ 450 h 976"/>
                <a:gd name="T22" fmla="*/ 607 w 608"/>
                <a:gd name="T23" fmla="*/ 404 h 976"/>
                <a:gd name="T24" fmla="*/ 566 w 608"/>
                <a:gd name="T25" fmla="*/ 307 h 976"/>
                <a:gd name="T26" fmla="*/ 428 w 608"/>
                <a:gd name="T27" fmla="*/ 37 h 976"/>
                <a:gd name="T28" fmla="*/ 387 w 608"/>
                <a:gd name="T29" fmla="*/ 10 h 976"/>
                <a:gd name="T30" fmla="*/ 320 w 608"/>
                <a:gd name="T31" fmla="*/ 8 h 976"/>
                <a:gd name="T32" fmla="*/ 200 w 608"/>
                <a:gd name="T33" fmla="*/ 25 h 976"/>
                <a:gd name="T34" fmla="*/ 59 w 608"/>
                <a:gd name="T35" fmla="*/ 292 h 976"/>
                <a:gd name="T36" fmla="*/ 14 w 608"/>
                <a:gd name="T37" fmla="*/ 383 h 976"/>
                <a:gd name="T38" fmla="*/ 73 w 608"/>
                <a:gd name="T39" fmla="*/ 455 h 976"/>
                <a:gd name="T40" fmla="*/ 136 w 608"/>
                <a:gd name="T41" fmla="*/ 382 h 976"/>
                <a:gd name="T42" fmla="*/ 184 w 608"/>
                <a:gd name="T43" fmla="*/ 29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8" h="976">
                  <a:moveTo>
                    <a:pt x="184" y="290"/>
                  </a:moveTo>
                  <a:cubicBezTo>
                    <a:pt x="186" y="348"/>
                    <a:pt x="181" y="891"/>
                    <a:pt x="185" y="915"/>
                  </a:cubicBezTo>
                  <a:cubicBezTo>
                    <a:pt x="193" y="959"/>
                    <a:pt x="249" y="975"/>
                    <a:pt x="280" y="941"/>
                  </a:cubicBezTo>
                  <a:cubicBezTo>
                    <a:pt x="302" y="916"/>
                    <a:pt x="293" y="839"/>
                    <a:pt x="293" y="800"/>
                  </a:cubicBezTo>
                  <a:cubicBezTo>
                    <a:pt x="293" y="746"/>
                    <a:pt x="291" y="519"/>
                    <a:pt x="294" y="486"/>
                  </a:cubicBezTo>
                  <a:lnTo>
                    <a:pt x="319" y="486"/>
                  </a:lnTo>
                  <a:cubicBezTo>
                    <a:pt x="322" y="543"/>
                    <a:pt x="319" y="729"/>
                    <a:pt x="319" y="800"/>
                  </a:cubicBezTo>
                  <a:cubicBezTo>
                    <a:pt x="319" y="841"/>
                    <a:pt x="309" y="916"/>
                    <a:pt x="333" y="942"/>
                  </a:cubicBezTo>
                  <a:cubicBezTo>
                    <a:pt x="365" y="976"/>
                    <a:pt x="423" y="958"/>
                    <a:pt x="428" y="910"/>
                  </a:cubicBezTo>
                  <a:cubicBezTo>
                    <a:pt x="432" y="866"/>
                    <a:pt x="426" y="361"/>
                    <a:pt x="428" y="278"/>
                  </a:cubicBezTo>
                  <a:cubicBezTo>
                    <a:pt x="457" y="313"/>
                    <a:pt x="493" y="433"/>
                    <a:pt x="528" y="450"/>
                  </a:cubicBezTo>
                  <a:cubicBezTo>
                    <a:pt x="566" y="468"/>
                    <a:pt x="605" y="442"/>
                    <a:pt x="607" y="404"/>
                  </a:cubicBezTo>
                  <a:cubicBezTo>
                    <a:pt x="608" y="380"/>
                    <a:pt x="576" y="328"/>
                    <a:pt x="566" y="307"/>
                  </a:cubicBezTo>
                  <a:cubicBezTo>
                    <a:pt x="552" y="280"/>
                    <a:pt x="440" y="51"/>
                    <a:pt x="428" y="37"/>
                  </a:cubicBezTo>
                  <a:cubicBezTo>
                    <a:pt x="421" y="28"/>
                    <a:pt x="401" y="13"/>
                    <a:pt x="387" y="10"/>
                  </a:cubicBezTo>
                  <a:cubicBezTo>
                    <a:pt x="371" y="6"/>
                    <a:pt x="338" y="8"/>
                    <a:pt x="320" y="8"/>
                  </a:cubicBezTo>
                  <a:cubicBezTo>
                    <a:pt x="280" y="8"/>
                    <a:pt x="223" y="0"/>
                    <a:pt x="200" y="25"/>
                  </a:cubicBezTo>
                  <a:cubicBezTo>
                    <a:pt x="178" y="47"/>
                    <a:pt x="77" y="257"/>
                    <a:pt x="59" y="292"/>
                  </a:cubicBezTo>
                  <a:cubicBezTo>
                    <a:pt x="47" y="316"/>
                    <a:pt x="22" y="360"/>
                    <a:pt x="14" y="383"/>
                  </a:cubicBezTo>
                  <a:cubicBezTo>
                    <a:pt x="0" y="424"/>
                    <a:pt x="33" y="460"/>
                    <a:pt x="73" y="455"/>
                  </a:cubicBezTo>
                  <a:cubicBezTo>
                    <a:pt x="109" y="450"/>
                    <a:pt x="121" y="412"/>
                    <a:pt x="136" y="382"/>
                  </a:cubicBezTo>
                  <a:lnTo>
                    <a:pt x="184" y="290"/>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85" name="Freeform 24">
              <a:extLst>
                <a:ext uri="{FF2B5EF4-FFF2-40B4-BE49-F238E27FC236}">
                  <a16:creationId xmlns:a16="http://schemas.microsoft.com/office/drawing/2014/main" id="{CB829666-1B0B-493C-9410-325967E84197}"/>
                </a:ext>
              </a:extLst>
            </p:cNvPr>
            <p:cNvSpPr>
              <a:spLocks/>
            </p:cNvSpPr>
            <p:nvPr/>
          </p:nvSpPr>
          <p:spPr bwMode="auto">
            <a:xfrm>
              <a:off x="7358063" y="2298700"/>
              <a:ext cx="166688" cy="149225"/>
            </a:xfrm>
            <a:custGeom>
              <a:avLst/>
              <a:gdLst>
                <a:gd name="T0" fmla="*/ 157 w 318"/>
                <a:gd name="T1" fmla="*/ 16 h 288"/>
                <a:gd name="T2" fmla="*/ 208 w 318"/>
                <a:gd name="T3" fmla="*/ 256 h 288"/>
                <a:gd name="T4" fmla="*/ 303 w 318"/>
                <a:gd name="T5" fmla="*/ 110 h 288"/>
                <a:gd name="T6" fmla="*/ 157 w 318"/>
                <a:gd name="T7" fmla="*/ 16 h 288"/>
              </a:gdLst>
              <a:ahLst/>
              <a:cxnLst>
                <a:cxn ang="0">
                  <a:pos x="T0" y="T1"/>
                </a:cxn>
                <a:cxn ang="0">
                  <a:pos x="T2" y="T3"/>
                </a:cxn>
                <a:cxn ang="0">
                  <a:pos x="T4" y="T5"/>
                </a:cxn>
                <a:cxn ang="0">
                  <a:pos x="T6" y="T7"/>
                </a:cxn>
              </a:cxnLst>
              <a:rect l="0" t="0" r="r" b="b"/>
              <a:pathLst>
                <a:path w="318" h="288">
                  <a:moveTo>
                    <a:pt x="157" y="16"/>
                  </a:moveTo>
                  <a:cubicBezTo>
                    <a:pt x="0" y="51"/>
                    <a:pt x="50" y="288"/>
                    <a:pt x="208" y="256"/>
                  </a:cubicBezTo>
                  <a:cubicBezTo>
                    <a:pt x="266" y="244"/>
                    <a:pt x="318" y="185"/>
                    <a:pt x="303" y="110"/>
                  </a:cubicBezTo>
                  <a:cubicBezTo>
                    <a:pt x="291" y="51"/>
                    <a:pt x="231" y="0"/>
                    <a:pt x="157" y="16"/>
                  </a:cubicBez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grpSp>
      <p:sp>
        <p:nvSpPr>
          <p:cNvPr id="6" name="TextBox 5"/>
          <p:cNvSpPr txBox="1"/>
          <p:nvPr/>
        </p:nvSpPr>
        <p:spPr>
          <a:xfrm>
            <a:off x="4434214" y="3936906"/>
            <a:ext cx="1506881" cy="646331"/>
          </a:xfrm>
          <a:prstGeom prst="rect">
            <a:avLst/>
          </a:prstGeom>
          <a:noFill/>
        </p:spPr>
        <p:txBody>
          <a:bodyPr wrap="square" rtlCol="0">
            <a:spAutoFit/>
          </a:bodyPr>
          <a:lstStyle/>
          <a:p>
            <a:pPr algn="ctr"/>
            <a:r>
              <a:rPr lang="lt-LT" altLang="lt-LT" sz="2400" dirty="0">
                <a:solidFill>
                  <a:srgbClr val="15B561"/>
                </a:solidFill>
              </a:rPr>
              <a:t>298 000 </a:t>
            </a:r>
          </a:p>
          <a:p>
            <a:pPr algn="ctr"/>
            <a:r>
              <a:rPr lang="lt-LT" altLang="lt-LT" sz="1200" b="1" dirty="0">
                <a:solidFill>
                  <a:srgbClr val="15B561"/>
                </a:solidFill>
              </a:rPr>
              <a:t>Teikiamos paslaugos</a:t>
            </a:r>
          </a:p>
        </p:txBody>
      </p:sp>
      <p:sp>
        <p:nvSpPr>
          <p:cNvPr id="128" name="TextBox 127"/>
          <p:cNvSpPr txBox="1"/>
          <p:nvPr/>
        </p:nvSpPr>
        <p:spPr>
          <a:xfrm>
            <a:off x="6592895" y="3691132"/>
            <a:ext cx="1696020" cy="769441"/>
          </a:xfrm>
          <a:prstGeom prst="rect">
            <a:avLst/>
          </a:prstGeom>
          <a:noFill/>
        </p:spPr>
        <p:txBody>
          <a:bodyPr wrap="square" rtlCol="0">
            <a:spAutoFit/>
          </a:bodyPr>
          <a:lstStyle/>
          <a:p>
            <a:pPr algn="ctr"/>
            <a:r>
              <a:rPr lang="en-US" altLang="lt-LT" sz="2000" dirty="0">
                <a:solidFill>
                  <a:srgbClr val="15B561"/>
                </a:solidFill>
              </a:rPr>
              <a:t>16,3</a:t>
            </a:r>
            <a:r>
              <a:rPr lang="lt-LT" altLang="lt-LT" sz="2000" dirty="0">
                <a:solidFill>
                  <a:srgbClr val="15B561"/>
                </a:solidFill>
              </a:rPr>
              <a:t>7 mln. Eur</a:t>
            </a:r>
          </a:p>
          <a:p>
            <a:pPr algn="ctr"/>
            <a:r>
              <a:rPr lang="lt-LT" altLang="lt-LT" sz="1200" b="1" dirty="0">
                <a:solidFill>
                  <a:srgbClr val="15B561"/>
                </a:solidFill>
              </a:rPr>
              <a:t>išrašyta mokėjimo pranešimų </a:t>
            </a:r>
            <a:endParaRPr lang="lt-LT" altLang="lt-LT" sz="2400" dirty="0">
              <a:solidFill>
                <a:srgbClr val="15B561"/>
              </a:solidFill>
            </a:endParaRPr>
          </a:p>
        </p:txBody>
      </p:sp>
      <p:sp>
        <p:nvSpPr>
          <p:cNvPr id="129" name="TextBox 128"/>
          <p:cNvSpPr txBox="1"/>
          <p:nvPr/>
        </p:nvSpPr>
        <p:spPr>
          <a:xfrm>
            <a:off x="8584035" y="3691132"/>
            <a:ext cx="1456567" cy="1077218"/>
          </a:xfrm>
          <a:prstGeom prst="rect">
            <a:avLst/>
          </a:prstGeom>
          <a:noFill/>
        </p:spPr>
        <p:txBody>
          <a:bodyPr wrap="square" rtlCol="0">
            <a:spAutoFit/>
          </a:bodyPr>
          <a:lstStyle/>
          <a:p>
            <a:pPr algn="ctr"/>
            <a:r>
              <a:rPr lang="en-US" altLang="lt-LT" sz="2000" dirty="0">
                <a:solidFill>
                  <a:srgbClr val="15B561"/>
                </a:solidFill>
              </a:rPr>
              <a:t>14,91</a:t>
            </a:r>
            <a:r>
              <a:rPr lang="lt-LT" altLang="lt-LT" sz="2000" dirty="0">
                <a:solidFill>
                  <a:srgbClr val="15B561"/>
                </a:solidFill>
              </a:rPr>
              <a:t> mln. </a:t>
            </a:r>
            <a:r>
              <a:rPr lang="lt-LT" altLang="lt-LT" sz="2000" dirty="0" err="1">
                <a:solidFill>
                  <a:srgbClr val="15B561"/>
                </a:solidFill>
              </a:rPr>
              <a:t>Eur</a:t>
            </a:r>
            <a:endParaRPr lang="lt-LT" altLang="lt-LT" sz="2400" dirty="0">
              <a:solidFill>
                <a:srgbClr val="15B561"/>
              </a:solidFill>
            </a:endParaRPr>
          </a:p>
          <a:p>
            <a:pPr algn="ctr"/>
            <a:r>
              <a:rPr lang="lt-LT" altLang="lt-LT" sz="1200" b="1" dirty="0">
                <a:solidFill>
                  <a:srgbClr val="15B561"/>
                </a:solidFill>
              </a:rPr>
              <a:t>Surinkta suma per </a:t>
            </a:r>
          </a:p>
          <a:p>
            <a:pPr algn="ctr"/>
            <a:r>
              <a:rPr lang="en-US" altLang="lt-LT" sz="1200" b="1" dirty="0">
                <a:solidFill>
                  <a:srgbClr val="15B561"/>
                </a:solidFill>
              </a:rPr>
              <a:t>2019 m</a:t>
            </a:r>
            <a:r>
              <a:rPr lang="lt-LT" altLang="lt-LT" sz="1200" b="1" dirty="0">
                <a:solidFill>
                  <a:srgbClr val="15B561"/>
                </a:solidFill>
              </a:rPr>
              <a:t>.</a:t>
            </a:r>
            <a:endParaRPr lang="lt-LT" altLang="lt-LT" sz="2400" dirty="0">
              <a:solidFill>
                <a:srgbClr val="15B561"/>
              </a:solidFill>
            </a:endParaRPr>
          </a:p>
        </p:txBody>
      </p:sp>
      <p:grpSp>
        <p:nvGrpSpPr>
          <p:cNvPr id="130" name="Group 9">
            <a:extLst>
              <a:ext uri="{FF2B5EF4-FFF2-40B4-BE49-F238E27FC236}">
                <a16:creationId xmlns:a16="http://schemas.microsoft.com/office/drawing/2014/main" id="{003BBDA6-F46F-40BE-82F9-3F3D7A7A4CCF}"/>
              </a:ext>
            </a:extLst>
          </p:cNvPr>
          <p:cNvGrpSpPr/>
          <p:nvPr/>
        </p:nvGrpSpPr>
        <p:grpSpPr>
          <a:xfrm>
            <a:off x="9036855" y="2896668"/>
            <a:ext cx="559233" cy="739184"/>
            <a:chOff x="5935663" y="3225800"/>
            <a:chExt cx="320675" cy="423863"/>
          </a:xfrm>
        </p:grpSpPr>
        <p:sp>
          <p:nvSpPr>
            <p:cNvPr id="131" name="Freeform 5">
              <a:extLst>
                <a:ext uri="{FF2B5EF4-FFF2-40B4-BE49-F238E27FC236}">
                  <a16:creationId xmlns:a16="http://schemas.microsoft.com/office/drawing/2014/main" id="{D124ED06-3602-4D8F-A1CA-56E2C8C7291D}"/>
                </a:ext>
              </a:extLst>
            </p:cNvPr>
            <p:cNvSpPr>
              <a:spLocks/>
            </p:cNvSpPr>
            <p:nvPr/>
          </p:nvSpPr>
          <p:spPr bwMode="auto">
            <a:xfrm>
              <a:off x="6007101" y="3225800"/>
              <a:ext cx="173038" cy="88900"/>
            </a:xfrm>
            <a:custGeom>
              <a:avLst/>
              <a:gdLst>
                <a:gd name="T0" fmla="*/ 144 w 473"/>
                <a:gd name="T1" fmla="*/ 48 h 245"/>
                <a:gd name="T2" fmla="*/ 121 w 473"/>
                <a:gd name="T3" fmla="*/ 34 h 245"/>
                <a:gd name="T4" fmla="*/ 27 w 473"/>
                <a:gd name="T5" fmla="*/ 108 h 245"/>
                <a:gd name="T6" fmla="*/ 67 w 473"/>
                <a:gd name="T7" fmla="*/ 198 h 245"/>
                <a:gd name="T8" fmla="*/ 92 w 473"/>
                <a:gd name="T9" fmla="*/ 236 h 245"/>
                <a:gd name="T10" fmla="*/ 112 w 473"/>
                <a:gd name="T11" fmla="*/ 242 h 245"/>
                <a:gd name="T12" fmla="*/ 363 w 473"/>
                <a:gd name="T13" fmla="*/ 242 h 245"/>
                <a:gd name="T14" fmla="*/ 384 w 473"/>
                <a:gd name="T15" fmla="*/ 235 h 245"/>
                <a:gd name="T16" fmla="*/ 446 w 473"/>
                <a:gd name="T17" fmla="*/ 46 h 245"/>
                <a:gd name="T18" fmla="*/ 333 w 473"/>
                <a:gd name="T19" fmla="*/ 46 h 245"/>
                <a:gd name="T20" fmla="*/ 239 w 473"/>
                <a:gd name="T21" fmla="*/ 9 h 245"/>
                <a:gd name="T22" fmla="*/ 144 w 473"/>
                <a:gd name="T23" fmla="*/ 4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245">
                  <a:moveTo>
                    <a:pt x="144" y="48"/>
                  </a:moveTo>
                  <a:cubicBezTo>
                    <a:pt x="135" y="43"/>
                    <a:pt x="127" y="38"/>
                    <a:pt x="121" y="34"/>
                  </a:cubicBezTo>
                  <a:cubicBezTo>
                    <a:pt x="84" y="14"/>
                    <a:pt x="0" y="0"/>
                    <a:pt x="27" y="108"/>
                  </a:cubicBezTo>
                  <a:cubicBezTo>
                    <a:pt x="36" y="144"/>
                    <a:pt x="54" y="175"/>
                    <a:pt x="67" y="198"/>
                  </a:cubicBezTo>
                  <a:cubicBezTo>
                    <a:pt x="75" y="211"/>
                    <a:pt x="83" y="223"/>
                    <a:pt x="92" y="236"/>
                  </a:cubicBezTo>
                  <a:cubicBezTo>
                    <a:pt x="98" y="245"/>
                    <a:pt x="101" y="242"/>
                    <a:pt x="112" y="242"/>
                  </a:cubicBezTo>
                  <a:lnTo>
                    <a:pt x="363" y="242"/>
                  </a:lnTo>
                  <a:cubicBezTo>
                    <a:pt x="375" y="242"/>
                    <a:pt x="378" y="245"/>
                    <a:pt x="384" y="235"/>
                  </a:cubicBezTo>
                  <a:cubicBezTo>
                    <a:pt x="410" y="198"/>
                    <a:pt x="473" y="103"/>
                    <a:pt x="446" y="46"/>
                  </a:cubicBezTo>
                  <a:cubicBezTo>
                    <a:pt x="425" y="0"/>
                    <a:pt x="378" y="19"/>
                    <a:pt x="333" y="46"/>
                  </a:cubicBezTo>
                  <a:cubicBezTo>
                    <a:pt x="311" y="24"/>
                    <a:pt x="277" y="9"/>
                    <a:pt x="239" y="9"/>
                  </a:cubicBezTo>
                  <a:cubicBezTo>
                    <a:pt x="200" y="9"/>
                    <a:pt x="166" y="24"/>
                    <a:pt x="144" y="48"/>
                  </a:cubicBez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32" name="Freeform 6">
              <a:extLst>
                <a:ext uri="{FF2B5EF4-FFF2-40B4-BE49-F238E27FC236}">
                  <a16:creationId xmlns:a16="http://schemas.microsoft.com/office/drawing/2014/main" id="{4788DB1F-525B-46B1-B1C7-D27B2EA2BE22}"/>
                </a:ext>
              </a:extLst>
            </p:cNvPr>
            <p:cNvSpPr>
              <a:spLocks/>
            </p:cNvSpPr>
            <p:nvPr/>
          </p:nvSpPr>
          <p:spPr bwMode="auto">
            <a:xfrm>
              <a:off x="5935663" y="3349625"/>
              <a:ext cx="320675" cy="300038"/>
            </a:xfrm>
            <a:custGeom>
              <a:avLst/>
              <a:gdLst>
                <a:gd name="T0" fmla="*/ 821 w 871"/>
                <a:gd name="T1" fmla="*/ 610 h 822"/>
                <a:gd name="T2" fmla="*/ 589 w 871"/>
                <a:gd name="T3" fmla="*/ 19 h 822"/>
                <a:gd name="T4" fmla="*/ 568 w 871"/>
                <a:gd name="T5" fmla="*/ 2 h 822"/>
                <a:gd name="T6" fmla="*/ 427 w 871"/>
                <a:gd name="T7" fmla="*/ 2 h 822"/>
                <a:gd name="T8" fmla="*/ 288 w 871"/>
                <a:gd name="T9" fmla="*/ 4 h 822"/>
                <a:gd name="T10" fmla="*/ 269 w 871"/>
                <a:gd name="T11" fmla="*/ 23 h 822"/>
                <a:gd name="T12" fmla="*/ 52 w 871"/>
                <a:gd name="T13" fmla="*/ 616 h 822"/>
                <a:gd name="T14" fmla="*/ 821 w 871"/>
                <a:gd name="T15" fmla="*/ 610 h 8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1" h="822">
                  <a:moveTo>
                    <a:pt x="821" y="610"/>
                  </a:moveTo>
                  <a:cubicBezTo>
                    <a:pt x="871" y="455"/>
                    <a:pt x="686" y="115"/>
                    <a:pt x="589" y="19"/>
                  </a:cubicBezTo>
                  <a:cubicBezTo>
                    <a:pt x="583" y="14"/>
                    <a:pt x="576" y="3"/>
                    <a:pt x="568" y="2"/>
                  </a:cubicBezTo>
                  <a:cubicBezTo>
                    <a:pt x="543" y="0"/>
                    <a:pt x="459" y="2"/>
                    <a:pt x="427" y="2"/>
                  </a:cubicBezTo>
                  <a:cubicBezTo>
                    <a:pt x="409" y="2"/>
                    <a:pt x="295" y="0"/>
                    <a:pt x="288" y="4"/>
                  </a:cubicBezTo>
                  <a:cubicBezTo>
                    <a:pt x="286" y="5"/>
                    <a:pt x="271" y="20"/>
                    <a:pt x="269" y="23"/>
                  </a:cubicBezTo>
                  <a:cubicBezTo>
                    <a:pt x="156" y="136"/>
                    <a:pt x="0" y="462"/>
                    <a:pt x="52" y="616"/>
                  </a:cubicBezTo>
                  <a:cubicBezTo>
                    <a:pt x="112" y="820"/>
                    <a:pt x="776" y="822"/>
                    <a:pt x="821" y="610"/>
                  </a:cubicBez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grpSp>
      <p:grpSp>
        <p:nvGrpSpPr>
          <p:cNvPr id="133" name="Grupė 132"/>
          <p:cNvGrpSpPr/>
          <p:nvPr/>
        </p:nvGrpSpPr>
        <p:grpSpPr>
          <a:xfrm>
            <a:off x="7001841" y="3041295"/>
            <a:ext cx="722780" cy="430888"/>
            <a:chOff x="1047750" y="4656138"/>
            <a:chExt cx="495300" cy="295275"/>
          </a:xfrm>
        </p:grpSpPr>
        <p:sp>
          <p:nvSpPr>
            <p:cNvPr id="134" name="Freeform 39"/>
            <p:cNvSpPr>
              <a:spLocks noEditPoints="1"/>
            </p:cNvSpPr>
            <p:nvPr/>
          </p:nvSpPr>
          <p:spPr bwMode="auto">
            <a:xfrm>
              <a:off x="1047750" y="4656138"/>
              <a:ext cx="495300" cy="295275"/>
            </a:xfrm>
            <a:custGeom>
              <a:avLst/>
              <a:gdLst>
                <a:gd name="T0" fmla="*/ 15945 w 16224"/>
                <a:gd name="T1" fmla="*/ 0 h 9486"/>
                <a:gd name="T2" fmla="*/ 15989 w 16224"/>
                <a:gd name="T3" fmla="*/ 6 h 9486"/>
                <a:gd name="T4" fmla="*/ 16030 w 16224"/>
                <a:gd name="T5" fmla="*/ 18 h 9486"/>
                <a:gd name="T6" fmla="*/ 16070 w 16224"/>
                <a:gd name="T7" fmla="*/ 35 h 9486"/>
                <a:gd name="T8" fmla="*/ 16105 w 16224"/>
                <a:gd name="T9" fmla="*/ 59 h 9486"/>
                <a:gd name="T10" fmla="*/ 16138 w 16224"/>
                <a:gd name="T11" fmla="*/ 86 h 9486"/>
                <a:gd name="T12" fmla="*/ 16165 w 16224"/>
                <a:gd name="T13" fmla="*/ 119 h 9486"/>
                <a:gd name="T14" fmla="*/ 16189 w 16224"/>
                <a:gd name="T15" fmla="*/ 154 h 9486"/>
                <a:gd name="T16" fmla="*/ 16206 w 16224"/>
                <a:gd name="T17" fmla="*/ 193 h 9486"/>
                <a:gd name="T18" fmla="*/ 16218 w 16224"/>
                <a:gd name="T19" fmla="*/ 235 h 9486"/>
                <a:gd name="T20" fmla="*/ 16224 w 16224"/>
                <a:gd name="T21" fmla="*/ 279 h 9486"/>
                <a:gd name="T22" fmla="*/ 16224 w 16224"/>
                <a:gd name="T23" fmla="*/ 9207 h 9486"/>
                <a:gd name="T24" fmla="*/ 16218 w 16224"/>
                <a:gd name="T25" fmla="*/ 9251 h 9486"/>
                <a:gd name="T26" fmla="*/ 16206 w 16224"/>
                <a:gd name="T27" fmla="*/ 9293 h 9486"/>
                <a:gd name="T28" fmla="*/ 16189 w 16224"/>
                <a:gd name="T29" fmla="*/ 9332 h 9486"/>
                <a:gd name="T30" fmla="*/ 16165 w 16224"/>
                <a:gd name="T31" fmla="*/ 9367 h 9486"/>
                <a:gd name="T32" fmla="*/ 16138 w 16224"/>
                <a:gd name="T33" fmla="*/ 9400 h 9486"/>
                <a:gd name="T34" fmla="*/ 16105 w 16224"/>
                <a:gd name="T35" fmla="*/ 9427 h 9486"/>
                <a:gd name="T36" fmla="*/ 16070 w 16224"/>
                <a:gd name="T37" fmla="*/ 9451 h 9486"/>
                <a:gd name="T38" fmla="*/ 16030 w 16224"/>
                <a:gd name="T39" fmla="*/ 9468 h 9486"/>
                <a:gd name="T40" fmla="*/ 15989 w 16224"/>
                <a:gd name="T41" fmla="*/ 9480 h 9486"/>
                <a:gd name="T42" fmla="*/ 15945 w 16224"/>
                <a:gd name="T43" fmla="*/ 9486 h 9486"/>
                <a:gd name="T44" fmla="*/ 279 w 16224"/>
                <a:gd name="T45" fmla="*/ 9486 h 9486"/>
                <a:gd name="T46" fmla="*/ 235 w 16224"/>
                <a:gd name="T47" fmla="*/ 9480 h 9486"/>
                <a:gd name="T48" fmla="*/ 194 w 16224"/>
                <a:gd name="T49" fmla="*/ 9468 h 9486"/>
                <a:gd name="T50" fmla="*/ 154 w 16224"/>
                <a:gd name="T51" fmla="*/ 9451 h 9486"/>
                <a:gd name="T52" fmla="*/ 119 w 16224"/>
                <a:gd name="T53" fmla="*/ 9427 h 9486"/>
                <a:gd name="T54" fmla="*/ 86 w 16224"/>
                <a:gd name="T55" fmla="*/ 9400 h 9486"/>
                <a:gd name="T56" fmla="*/ 59 w 16224"/>
                <a:gd name="T57" fmla="*/ 9367 h 9486"/>
                <a:gd name="T58" fmla="*/ 35 w 16224"/>
                <a:gd name="T59" fmla="*/ 9332 h 9486"/>
                <a:gd name="T60" fmla="*/ 18 w 16224"/>
                <a:gd name="T61" fmla="*/ 9293 h 9486"/>
                <a:gd name="T62" fmla="*/ 6 w 16224"/>
                <a:gd name="T63" fmla="*/ 9251 h 9486"/>
                <a:gd name="T64" fmla="*/ 0 w 16224"/>
                <a:gd name="T65" fmla="*/ 9207 h 9486"/>
                <a:gd name="T66" fmla="*/ 0 w 16224"/>
                <a:gd name="T67" fmla="*/ 279 h 9486"/>
                <a:gd name="T68" fmla="*/ 6 w 16224"/>
                <a:gd name="T69" fmla="*/ 235 h 9486"/>
                <a:gd name="T70" fmla="*/ 18 w 16224"/>
                <a:gd name="T71" fmla="*/ 193 h 9486"/>
                <a:gd name="T72" fmla="*/ 35 w 16224"/>
                <a:gd name="T73" fmla="*/ 154 h 9486"/>
                <a:gd name="T74" fmla="*/ 59 w 16224"/>
                <a:gd name="T75" fmla="*/ 119 h 9486"/>
                <a:gd name="T76" fmla="*/ 86 w 16224"/>
                <a:gd name="T77" fmla="*/ 86 h 9486"/>
                <a:gd name="T78" fmla="*/ 119 w 16224"/>
                <a:gd name="T79" fmla="*/ 59 h 9486"/>
                <a:gd name="T80" fmla="*/ 154 w 16224"/>
                <a:gd name="T81" fmla="*/ 35 h 9486"/>
                <a:gd name="T82" fmla="*/ 194 w 16224"/>
                <a:gd name="T83" fmla="*/ 18 h 9486"/>
                <a:gd name="T84" fmla="*/ 235 w 16224"/>
                <a:gd name="T85" fmla="*/ 6 h 9486"/>
                <a:gd name="T86" fmla="*/ 279 w 16224"/>
                <a:gd name="T87" fmla="*/ 0 h 9486"/>
                <a:gd name="T88" fmla="*/ 588 w 16224"/>
                <a:gd name="T89" fmla="*/ 587 h 9486"/>
                <a:gd name="T90" fmla="*/ 15636 w 16224"/>
                <a:gd name="T91" fmla="*/ 587 h 9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24" h="9486">
                  <a:moveTo>
                    <a:pt x="294" y="0"/>
                  </a:moveTo>
                  <a:lnTo>
                    <a:pt x="15930" y="0"/>
                  </a:lnTo>
                  <a:lnTo>
                    <a:pt x="15945" y="0"/>
                  </a:lnTo>
                  <a:lnTo>
                    <a:pt x="15959" y="2"/>
                  </a:lnTo>
                  <a:lnTo>
                    <a:pt x="15975" y="3"/>
                  </a:lnTo>
                  <a:lnTo>
                    <a:pt x="15989" y="6"/>
                  </a:lnTo>
                  <a:lnTo>
                    <a:pt x="16003" y="9"/>
                  </a:lnTo>
                  <a:lnTo>
                    <a:pt x="16017" y="13"/>
                  </a:lnTo>
                  <a:lnTo>
                    <a:pt x="16030" y="18"/>
                  </a:lnTo>
                  <a:lnTo>
                    <a:pt x="16045" y="23"/>
                  </a:lnTo>
                  <a:lnTo>
                    <a:pt x="16058" y="29"/>
                  </a:lnTo>
                  <a:lnTo>
                    <a:pt x="16070" y="35"/>
                  </a:lnTo>
                  <a:lnTo>
                    <a:pt x="16082" y="43"/>
                  </a:lnTo>
                  <a:lnTo>
                    <a:pt x="16094" y="51"/>
                  </a:lnTo>
                  <a:lnTo>
                    <a:pt x="16105" y="59"/>
                  </a:lnTo>
                  <a:lnTo>
                    <a:pt x="16117" y="67"/>
                  </a:lnTo>
                  <a:lnTo>
                    <a:pt x="16128" y="76"/>
                  </a:lnTo>
                  <a:lnTo>
                    <a:pt x="16138" y="86"/>
                  </a:lnTo>
                  <a:lnTo>
                    <a:pt x="16148" y="96"/>
                  </a:lnTo>
                  <a:lnTo>
                    <a:pt x="16157" y="107"/>
                  </a:lnTo>
                  <a:lnTo>
                    <a:pt x="16165" y="119"/>
                  </a:lnTo>
                  <a:lnTo>
                    <a:pt x="16173" y="130"/>
                  </a:lnTo>
                  <a:lnTo>
                    <a:pt x="16181" y="142"/>
                  </a:lnTo>
                  <a:lnTo>
                    <a:pt x="16189" y="154"/>
                  </a:lnTo>
                  <a:lnTo>
                    <a:pt x="16195" y="166"/>
                  </a:lnTo>
                  <a:lnTo>
                    <a:pt x="16201" y="179"/>
                  </a:lnTo>
                  <a:lnTo>
                    <a:pt x="16206" y="193"/>
                  </a:lnTo>
                  <a:lnTo>
                    <a:pt x="16211" y="207"/>
                  </a:lnTo>
                  <a:lnTo>
                    <a:pt x="16215" y="221"/>
                  </a:lnTo>
                  <a:lnTo>
                    <a:pt x="16218" y="235"/>
                  </a:lnTo>
                  <a:lnTo>
                    <a:pt x="16221" y="249"/>
                  </a:lnTo>
                  <a:lnTo>
                    <a:pt x="16222" y="264"/>
                  </a:lnTo>
                  <a:lnTo>
                    <a:pt x="16224" y="279"/>
                  </a:lnTo>
                  <a:lnTo>
                    <a:pt x="16224" y="294"/>
                  </a:lnTo>
                  <a:lnTo>
                    <a:pt x="16224" y="9192"/>
                  </a:lnTo>
                  <a:lnTo>
                    <a:pt x="16224" y="9207"/>
                  </a:lnTo>
                  <a:lnTo>
                    <a:pt x="16222" y="9222"/>
                  </a:lnTo>
                  <a:lnTo>
                    <a:pt x="16221" y="9237"/>
                  </a:lnTo>
                  <a:lnTo>
                    <a:pt x="16218" y="9251"/>
                  </a:lnTo>
                  <a:lnTo>
                    <a:pt x="16215" y="9265"/>
                  </a:lnTo>
                  <a:lnTo>
                    <a:pt x="16211" y="9279"/>
                  </a:lnTo>
                  <a:lnTo>
                    <a:pt x="16206" y="9293"/>
                  </a:lnTo>
                  <a:lnTo>
                    <a:pt x="16201" y="9307"/>
                  </a:lnTo>
                  <a:lnTo>
                    <a:pt x="16195" y="9320"/>
                  </a:lnTo>
                  <a:lnTo>
                    <a:pt x="16189" y="9332"/>
                  </a:lnTo>
                  <a:lnTo>
                    <a:pt x="16181" y="9344"/>
                  </a:lnTo>
                  <a:lnTo>
                    <a:pt x="16173" y="9356"/>
                  </a:lnTo>
                  <a:lnTo>
                    <a:pt x="16165" y="9367"/>
                  </a:lnTo>
                  <a:lnTo>
                    <a:pt x="16157" y="9379"/>
                  </a:lnTo>
                  <a:lnTo>
                    <a:pt x="16148" y="9390"/>
                  </a:lnTo>
                  <a:lnTo>
                    <a:pt x="16138" y="9400"/>
                  </a:lnTo>
                  <a:lnTo>
                    <a:pt x="16128" y="9410"/>
                  </a:lnTo>
                  <a:lnTo>
                    <a:pt x="16117" y="9419"/>
                  </a:lnTo>
                  <a:lnTo>
                    <a:pt x="16105" y="9427"/>
                  </a:lnTo>
                  <a:lnTo>
                    <a:pt x="16094" y="9435"/>
                  </a:lnTo>
                  <a:lnTo>
                    <a:pt x="16082" y="9443"/>
                  </a:lnTo>
                  <a:lnTo>
                    <a:pt x="16070" y="9451"/>
                  </a:lnTo>
                  <a:lnTo>
                    <a:pt x="16058" y="9457"/>
                  </a:lnTo>
                  <a:lnTo>
                    <a:pt x="16045" y="9463"/>
                  </a:lnTo>
                  <a:lnTo>
                    <a:pt x="16030" y="9468"/>
                  </a:lnTo>
                  <a:lnTo>
                    <a:pt x="16017" y="9473"/>
                  </a:lnTo>
                  <a:lnTo>
                    <a:pt x="16003" y="9477"/>
                  </a:lnTo>
                  <a:lnTo>
                    <a:pt x="15989" y="9480"/>
                  </a:lnTo>
                  <a:lnTo>
                    <a:pt x="15975" y="9483"/>
                  </a:lnTo>
                  <a:lnTo>
                    <a:pt x="15959" y="9484"/>
                  </a:lnTo>
                  <a:lnTo>
                    <a:pt x="15945" y="9486"/>
                  </a:lnTo>
                  <a:lnTo>
                    <a:pt x="15930" y="9486"/>
                  </a:lnTo>
                  <a:lnTo>
                    <a:pt x="294" y="9486"/>
                  </a:lnTo>
                  <a:lnTo>
                    <a:pt x="279" y="9486"/>
                  </a:lnTo>
                  <a:lnTo>
                    <a:pt x="265" y="9484"/>
                  </a:lnTo>
                  <a:lnTo>
                    <a:pt x="249" y="9483"/>
                  </a:lnTo>
                  <a:lnTo>
                    <a:pt x="235" y="9480"/>
                  </a:lnTo>
                  <a:lnTo>
                    <a:pt x="221" y="9477"/>
                  </a:lnTo>
                  <a:lnTo>
                    <a:pt x="207" y="9473"/>
                  </a:lnTo>
                  <a:lnTo>
                    <a:pt x="194" y="9468"/>
                  </a:lnTo>
                  <a:lnTo>
                    <a:pt x="179" y="9463"/>
                  </a:lnTo>
                  <a:lnTo>
                    <a:pt x="166" y="9457"/>
                  </a:lnTo>
                  <a:lnTo>
                    <a:pt x="154" y="9451"/>
                  </a:lnTo>
                  <a:lnTo>
                    <a:pt x="142" y="9443"/>
                  </a:lnTo>
                  <a:lnTo>
                    <a:pt x="130" y="9435"/>
                  </a:lnTo>
                  <a:lnTo>
                    <a:pt x="119" y="9427"/>
                  </a:lnTo>
                  <a:lnTo>
                    <a:pt x="107" y="9419"/>
                  </a:lnTo>
                  <a:lnTo>
                    <a:pt x="96" y="9410"/>
                  </a:lnTo>
                  <a:lnTo>
                    <a:pt x="86" y="9400"/>
                  </a:lnTo>
                  <a:lnTo>
                    <a:pt x="76" y="9390"/>
                  </a:lnTo>
                  <a:lnTo>
                    <a:pt x="67" y="9379"/>
                  </a:lnTo>
                  <a:lnTo>
                    <a:pt x="59" y="9367"/>
                  </a:lnTo>
                  <a:lnTo>
                    <a:pt x="51" y="9356"/>
                  </a:lnTo>
                  <a:lnTo>
                    <a:pt x="43" y="9344"/>
                  </a:lnTo>
                  <a:lnTo>
                    <a:pt x="35" y="9332"/>
                  </a:lnTo>
                  <a:lnTo>
                    <a:pt x="29" y="9320"/>
                  </a:lnTo>
                  <a:lnTo>
                    <a:pt x="23" y="9307"/>
                  </a:lnTo>
                  <a:lnTo>
                    <a:pt x="18" y="9293"/>
                  </a:lnTo>
                  <a:lnTo>
                    <a:pt x="13" y="9279"/>
                  </a:lnTo>
                  <a:lnTo>
                    <a:pt x="9" y="9265"/>
                  </a:lnTo>
                  <a:lnTo>
                    <a:pt x="6" y="9251"/>
                  </a:lnTo>
                  <a:lnTo>
                    <a:pt x="3" y="9237"/>
                  </a:lnTo>
                  <a:lnTo>
                    <a:pt x="2" y="9222"/>
                  </a:lnTo>
                  <a:lnTo>
                    <a:pt x="0" y="9207"/>
                  </a:lnTo>
                  <a:lnTo>
                    <a:pt x="0" y="9192"/>
                  </a:lnTo>
                  <a:lnTo>
                    <a:pt x="0" y="294"/>
                  </a:lnTo>
                  <a:lnTo>
                    <a:pt x="0" y="279"/>
                  </a:lnTo>
                  <a:lnTo>
                    <a:pt x="2" y="264"/>
                  </a:lnTo>
                  <a:lnTo>
                    <a:pt x="3" y="249"/>
                  </a:lnTo>
                  <a:lnTo>
                    <a:pt x="6" y="235"/>
                  </a:lnTo>
                  <a:lnTo>
                    <a:pt x="9" y="221"/>
                  </a:lnTo>
                  <a:lnTo>
                    <a:pt x="13" y="207"/>
                  </a:lnTo>
                  <a:lnTo>
                    <a:pt x="18" y="193"/>
                  </a:lnTo>
                  <a:lnTo>
                    <a:pt x="23" y="179"/>
                  </a:lnTo>
                  <a:lnTo>
                    <a:pt x="29" y="166"/>
                  </a:lnTo>
                  <a:lnTo>
                    <a:pt x="35" y="154"/>
                  </a:lnTo>
                  <a:lnTo>
                    <a:pt x="43" y="142"/>
                  </a:lnTo>
                  <a:lnTo>
                    <a:pt x="51" y="130"/>
                  </a:lnTo>
                  <a:lnTo>
                    <a:pt x="59" y="119"/>
                  </a:lnTo>
                  <a:lnTo>
                    <a:pt x="67" y="107"/>
                  </a:lnTo>
                  <a:lnTo>
                    <a:pt x="76" y="96"/>
                  </a:lnTo>
                  <a:lnTo>
                    <a:pt x="86" y="86"/>
                  </a:lnTo>
                  <a:lnTo>
                    <a:pt x="96" y="76"/>
                  </a:lnTo>
                  <a:lnTo>
                    <a:pt x="107" y="67"/>
                  </a:lnTo>
                  <a:lnTo>
                    <a:pt x="119" y="59"/>
                  </a:lnTo>
                  <a:lnTo>
                    <a:pt x="130" y="51"/>
                  </a:lnTo>
                  <a:lnTo>
                    <a:pt x="142" y="43"/>
                  </a:lnTo>
                  <a:lnTo>
                    <a:pt x="154" y="35"/>
                  </a:lnTo>
                  <a:lnTo>
                    <a:pt x="166" y="29"/>
                  </a:lnTo>
                  <a:lnTo>
                    <a:pt x="179" y="23"/>
                  </a:lnTo>
                  <a:lnTo>
                    <a:pt x="194" y="18"/>
                  </a:lnTo>
                  <a:lnTo>
                    <a:pt x="207" y="13"/>
                  </a:lnTo>
                  <a:lnTo>
                    <a:pt x="221" y="9"/>
                  </a:lnTo>
                  <a:lnTo>
                    <a:pt x="235" y="6"/>
                  </a:lnTo>
                  <a:lnTo>
                    <a:pt x="249" y="3"/>
                  </a:lnTo>
                  <a:lnTo>
                    <a:pt x="265" y="2"/>
                  </a:lnTo>
                  <a:lnTo>
                    <a:pt x="279" y="0"/>
                  </a:lnTo>
                  <a:lnTo>
                    <a:pt x="294" y="0"/>
                  </a:lnTo>
                  <a:close/>
                  <a:moveTo>
                    <a:pt x="15636" y="587"/>
                  </a:moveTo>
                  <a:lnTo>
                    <a:pt x="588" y="587"/>
                  </a:lnTo>
                  <a:lnTo>
                    <a:pt x="588" y="8899"/>
                  </a:lnTo>
                  <a:lnTo>
                    <a:pt x="15636" y="8899"/>
                  </a:lnTo>
                  <a:lnTo>
                    <a:pt x="15636" y="587"/>
                  </a:lnTo>
                  <a:close/>
                </a:path>
              </a:pathLst>
            </a:custGeom>
            <a:solidFill>
              <a:srgbClr val="15B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5" name="Freeform 40"/>
            <p:cNvSpPr>
              <a:spLocks/>
            </p:cNvSpPr>
            <p:nvPr/>
          </p:nvSpPr>
          <p:spPr bwMode="auto">
            <a:xfrm>
              <a:off x="1111250" y="4727576"/>
              <a:ext cx="368300" cy="17463"/>
            </a:xfrm>
            <a:custGeom>
              <a:avLst/>
              <a:gdLst>
                <a:gd name="T0" fmla="*/ 264 w 12062"/>
                <a:gd name="T1" fmla="*/ 587 h 589"/>
                <a:gd name="T2" fmla="*/ 221 w 12062"/>
                <a:gd name="T3" fmla="*/ 580 h 589"/>
                <a:gd name="T4" fmla="*/ 179 w 12062"/>
                <a:gd name="T5" fmla="*/ 565 h 589"/>
                <a:gd name="T6" fmla="*/ 142 w 12062"/>
                <a:gd name="T7" fmla="*/ 546 h 589"/>
                <a:gd name="T8" fmla="*/ 107 w 12062"/>
                <a:gd name="T9" fmla="*/ 522 h 589"/>
                <a:gd name="T10" fmla="*/ 77 w 12062"/>
                <a:gd name="T11" fmla="*/ 492 h 589"/>
                <a:gd name="T12" fmla="*/ 50 w 12062"/>
                <a:gd name="T13" fmla="*/ 459 h 589"/>
                <a:gd name="T14" fmla="*/ 29 w 12062"/>
                <a:gd name="T15" fmla="*/ 422 h 589"/>
                <a:gd name="T16" fmla="*/ 13 w 12062"/>
                <a:gd name="T17" fmla="*/ 382 h 589"/>
                <a:gd name="T18" fmla="*/ 3 w 12062"/>
                <a:gd name="T19" fmla="*/ 340 h 589"/>
                <a:gd name="T20" fmla="*/ 0 w 12062"/>
                <a:gd name="T21" fmla="*/ 295 h 589"/>
                <a:gd name="T22" fmla="*/ 3 w 12062"/>
                <a:gd name="T23" fmla="*/ 249 h 589"/>
                <a:gd name="T24" fmla="*/ 13 w 12062"/>
                <a:gd name="T25" fmla="*/ 207 h 589"/>
                <a:gd name="T26" fmla="*/ 29 w 12062"/>
                <a:gd name="T27" fmla="*/ 167 h 589"/>
                <a:gd name="T28" fmla="*/ 50 w 12062"/>
                <a:gd name="T29" fmla="*/ 130 h 589"/>
                <a:gd name="T30" fmla="*/ 77 w 12062"/>
                <a:gd name="T31" fmla="*/ 97 h 589"/>
                <a:gd name="T32" fmla="*/ 107 w 12062"/>
                <a:gd name="T33" fmla="*/ 68 h 589"/>
                <a:gd name="T34" fmla="*/ 142 w 12062"/>
                <a:gd name="T35" fmla="*/ 43 h 589"/>
                <a:gd name="T36" fmla="*/ 179 w 12062"/>
                <a:gd name="T37" fmla="*/ 23 h 589"/>
                <a:gd name="T38" fmla="*/ 221 w 12062"/>
                <a:gd name="T39" fmla="*/ 10 h 589"/>
                <a:gd name="T40" fmla="*/ 264 w 12062"/>
                <a:gd name="T41" fmla="*/ 2 h 589"/>
                <a:gd name="T42" fmla="*/ 11768 w 12062"/>
                <a:gd name="T43" fmla="*/ 0 h 589"/>
                <a:gd name="T44" fmla="*/ 11813 w 12062"/>
                <a:gd name="T45" fmla="*/ 4 h 589"/>
                <a:gd name="T46" fmla="*/ 11855 w 12062"/>
                <a:gd name="T47" fmla="*/ 13 h 589"/>
                <a:gd name="T48" fmla="*/ 11896 w 12062"/>
                <a:gd name="T49" fmla="*/ 30 h 589"/>
                <a:gd name="T50" fmla="*/ 11932 w 12062"/>
                <a:gd name="T51" fmla="*/ 51 h 589"/>
                <a:gd name="T52" fmla="*/ 11966 w 12062"/>
                <a:gd name="T53" fmla="*/ 77 h 589"/>
                <a:gd name="T54" fmla="*/ 11995 w 12062"/>
                <a:gd name="T55" fmla="*/ 108 h 589"/>
                <a:gd name="T56" fmla="*/ 12020 w 12062"/>
                <a:gd name="T57" fmla="*/ 142 h 589"/>
                <a:gd name="T58" fmla="*/ 12039 w 12062"/>
                <a:gd name="T59" fmla="*/ 180 h 589"/>
                <a:gd name="T60" fmla="*/ 12053 w 12062"/>
                <a:gd name="T61" fmla="*/ 221 h 589"/>
                <a:gd name="T62" fmla="*/ 12060 w 12062"/>
                <a:gd name="T63" fmla="*/ 265 h 589"/>
                <a:gd name="T64" fmla="*/ 12062 w 12062"/>
                <a:gd name="T65" fmla="*/ 310 h 589"/>
                <a:gd name="T66" fmla="*/ 12056 w 12062"/>
                <a:gd name="T67" fmla="*/ 354 h 589"/>
                <a:gd name="T68" fmla="*/ 12044 w 12062"/>
                <a:gd name="T69" fmla="*/ 395 h 589"/>
                <a:gd name="T70" fmla="*/ 12027 w 12062"/>
                <a:gd name="T71" fmla="*/ 435 h 589"/>
                <a:gd name="T72" fmla="*/ 12003 w 12062"/>
                <a:gd name="T73" fmla="*/ 470 h 589"/>
                <a:gd name="T74" fmla="*/ 11976 w 12062"/>
                <a:gd name="T75" fmla="*/ 503 h 589"/>
                <a:gd name="T76" fmla="*/ 11944 w 12062"/>
                <a:gd name="T77" fmla="*/ 530 h 589"/>
                <a:gd name="T78" fmla="*/ 11908 w 12062"/>
                <a:gd name="T79" fmla="*/ 553 h 589"/>
                <a:gd name="T80" fmla="*/ 11869 w 12062"/>
                <a:gd name="T81" fmla="*/ 570 h 589"/>
                <a:gd name="T82" fmla="*/ 11827 w 12062"/>
                <a:gd name="T83" fmla="*/ 583 h 589"/>
                <a:gd name="T84" fmla="*/ 11783 w 12062"/>
                <a:gd name="T85" fmla="*/ 589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62" h="589">
                  <a:moveTo>
                    <a:pt x="294" y="589"/>
                  </a:moveTo>
                  <a:lnTo>
                    <a:pt x="279" y="589"/>
                  </a:lnTo>
                  <a:lnTo>
                    <a:pt x="264" y="587"/>
                  </a:lnTo>
                  <a:lnTo>
                    <a:pt x="249" y="586"/>
                  </a:lnTo>
                  <a:lnTo>
                    <a:pt x="235" y="583"/>
                  </a:lnTo>
                  <a:lnTo>
                    <a:pt x="221" y="580"/>
                  </a:lnTo>
                  <a:lnTo>
                    <a:pt x="207" y="576"/>
                  </a:lnTo>
                  <a:lnTo>
                    <a:pt x="193" y="570"/>
                  </a:lnTo>
                  <a:lnTo>
                    <a:pt x="179" y="565"/>
                  </a:lnTo>
                  <a:lnTo>
                    <a:pt x="166" y="559"/>
                  </a:lnTo>
                  <a:lnTo>
                    <a:pt x="154" y="553"/>
                  </a:lnTo>
                  <a:lnTo>
                    <a:pt x="142" y="546"/>
                  </a:lnTo>
                  <a:lnTo>
                    <a:pt x="130" y="538"/>
                  </a:lnTo>
                  <a:lnTo>
                    <a:pt x="118" y="530"/>
                  </a:lnTo>
                  <a:lnTo>
                    <a:pt x="107" y="522"/>
                  </a:lnTo>
                  <a:lnTo>
                    <a:pt x="96" y="512"/>
                  </a:lnTo>
                  <a:lnTo>
                    <a:pt x="86" y="503"/>
                  </a:lnTo>
                  <a:lnTo>
                    <a:pt x="77" y="492"/>
                  </a:lnTo>
                  <a:lnTo>
                    <a:pt x="67" y="481"/>
                  </a:lnTo>
                  <a:lnTo>
                    <a:pt x="59" y="470"/>
                  </a:lnTo>
                  <a:lnTo>
                    <a:pt x="50" y="459"/>
                  </a:lnTo>
                  <a:lnTo>
                    <a:pt x="42" y="447"/>
                  </a:lnTo>
                  <a:lnTo>
                    <a:pt x="35" y="435"/>
                  </a:lnTo>
                  <a:lnTo>
                    <a:pt x="29" y="422"/>
                  </a:lnTo>
                  <a:lnTo>
                    <a:pt x="23" y="409"/>
                  </a:lnTo>
                  <a:lnTo>
                    <a:pt x="18" y="395"/>
                  </a:lnTo>
                  <a:lnTo>
                    <a:pt x="13" y="382"/>
                  </a:lnTo>
                  <a:lnTo>
                    <a:pt x="9" y="368"/>
                  </a:lnTo>
                  <a:lnTo>
                    <a:pt x="6" y="354"/>
                  </a:lnTo>
                  <a:lnTo>
                    <a:pt x="3" y="340"/>
                  </a:lnTo>
                  <a:lnTo>
                    <a:pt x="2" y="324"/>
                  </a:lnTo>
                  <a:lnTo>
                    <a:pt x="0" y="310"/>
                  </a:lnTo>
                  <a:lnTo>
                    <a:pt x="0" y="295"/>
                  </a:lnTo>
                  <a:lnTo>
                    <a:pt x="0" y="280"/>
                  </a:lnTo>
                  <a:lnTo>
                    <a:pt x="2" y="265"/>
                  </a:lnTo>
                  <a:lnTo>
                    <a:pt x="3" y="249"/>
                  </a:lnTo>
                  <a:lnTo>
                    <a:pt x="6" y="235"/>
                  </a:lnTo>
                  <a:lnTo>
                    <a:pt x="9" y="221"/>
                  </a:lnTo>
                  <a:lnTo>
                    <a:pt x="13" y="207"/>
                  </a:lnTo>
                  <a:lnTo>
                    <a:pt x="18" y="194"/>
                  </a:lnTo>
                  <a:lnTo>
                    <a:pt x="23" y="180"/>
                  </a:lnTo>
                  <a:lnTo>
                    <a:pt x="29" y="167"/>
                  </a:lnTo>
                  <a:lnTo>
                    <a:pt x="35" y="154"/>
                  </a:lnTo>
                  <a:lnTo>
                    <a:pt x="42" y="142"/>
                  </a:lnTo>
                  <a:lnTo>
                    <a:pt x="50" y="130"/>
                  </a:lnTo>
                  <a:lnTo>
                    <a:pt x="59" y="119"/>
                  </a:lnTo>
                  <a:lnTo>
                    <a:pt x="67" y="108"/>
                  </a:lnTo>
                  <a:lnTo>
                    <a:pt x="77" y="97"/>
                  </a:lnTo>
                  <a:lnTo>
                    <a:pt x="86" y="87"/>
                  </a:lnTo>
                  <a:lnTo>
                    <a:pt x="96" y="77"/>
                  </a:lnTo>
                  <a:lnTo>
                    <a:pt x="107" y="68"/>
                  </a:lnTo>
                  <a:lnTo>
                    <a:pt x="118" y="59"/>
                  </a:lnTo>
                  <a:lnTo>
                    <a:pt x="130" y="51"/>
                  </a:lnTo>
                  <a:lnTo>
                    <a:pt x="142" y="43"/>
                  </a:lnTo>
                  <a:lnTo>
                    <a:pt x="154" y="36"/>
                  </a:lnTo>
                  <a:lnTo>
                    <a:pt x="166" y="30"/>
                  </a:lnTo>
                  <a:lnTo>
                    <a:pt x="179" y="23"/>
                  </a:lnTo>
                  <a:lnTo>
                    <a:pt x="193" y="18"/>
                  </a:lnTo>
                  <a:lnTo>
                    <a:pt x="207" y="13"/>
                  </a:lnTo>
                  <a:lnTo>
                    <a:pt x="221" y="10"/>
                  </a:lnTo>
                  <a:lnTo>
                    <a:pt x="235" y="6"/>
                  </a:lnTo>
                  <a:lnTo>
                    <a:pt x="249" y="4"/>
                  </a:lnTo>
                  <a:lnTo>
                    <a:pt x="264" y="2"/>
                  </a:lnTo>
                  <a:lnTo>
                    <a:pt x="279" y="1"/>
                  </a:lnTo>
                  <a:lnTo>
                    <a:pt x="294" y="0"/>
                  </a:lnTo>
                  <a:lnTo>
                    <a:pt x="11768" y="0"/>
                  </a:lnTo>
                  <a:lnTo>
                    <a:pt x="11783" y="1"/>
                  </a:lnTo>
                  <a:lnTo>
                    <a:pt x="11798" y="2"/>
                  </a:lnTo>
                  <a:lnTo>
                    <a:pt x="11813" y="4"/>
                  </a:lnTo>
                  <a:lnTo>
                    <a:pt x="11827" y="6"/>
                  </a:lnTo>
                  <a:lnTo>
                    <a:pt x="11841" y="10"/>
                  </a:lnTo>
                  <a:lnTo>
                    <a:pt x="11855" y="13"/>
                  </a:lnTo>
                  <a:lnTo>
                    <a:pt x="11869" y="18"/>
                  </a:lnTo>
                  <a:lnTo>
                    <a:pt x="11883" y="23"/>
                  </a:lnTo>
                  <a:lnTo>
                    <a:pt x="11896" y="30"/>
                  </a:lnTo>
                  <a:lnTo>
                    <a:pt x="11908" y="36"/>
                  </a:lnTo>
                  <a:lnTo>
                    <a:pt x="11920" y="43"/>
                  </a:lnTo>
                  <a:lnTo>
                    <a:pt x="11932" y="51"/>
                  </a:lnTo>
                  <a:lnTo>
                    <a:pt x="11944" y="59"/>
                  </a:lnTo>
                  <a:lnTo>
                    <a:pt x="11955" y="68"/>
                  </a:lnTo>
                  <a:lnTo>
                    <a:pt x="11966" y="77"/>
                  </a:lnTo>
                  <a:lnTo>
                    <a:pt x="11976" y="87"/>
                  </a:lnTo>
                  <a:lnTo>
                    <a:pt x="11985" y="97"/>
                  </a:lnTo>
                  <a:lnTo>
                    <a:pt x="11995" y="108"/>
                  </a:lnTo>
                  <a:lnTo>
                    <a:pt x="12003" y="119"/>
                  </a:lnTo>
                  <a:lnTo>
                    <a:pt x="12012" y="130"/>
                  </a:lnTo>
                  <a:lnTo>
                    <a:pt x="12020" y="142"/>
                  </a:lnTo>
                  <a:lnTo>
                    <a:pt x="12027" y="154"/>
                  </a:lnTo>
                  <a:lnTo>
                    <a:pt x="12033" y="167"/>
                  </a:lnTo>
                  <a:lnTo>
                    <a:pt x="12039" y="180"/>
                  </a:lnTo>
                  <a:lnTo>
                    <a:pt x="12044" y="194"/>
                  </a:lnTo>
                  <a:lnTo>
                    <a:pt x="12049" y="207"/>
                  </a:lnTo>
                  <a:lnTo>
                    <a:pt x="12053" y="221"/>
                  </a:lnTo>
                  <a:lnTo>
                    <a:pt x="12056" y="235"/>
                  </a:lnTo>
                  <a:lnTo>
                    <a:pt x="12059" y="249"/>
                  </a:lnTo>
                  <a:lnTo>
                    <a:pt x="12060" y="265"/>
                  </a:lnTo>
                  <a:lnTo>
                    <a:pt x="12062" y="280"/>
                  </a:lnTo>
                  <a:lnTo>
                    <a:pt x="12062" y="295"/>
                  </a:lnTo>
                  <a:lnTo>
                    <a:pt x="12062" y="310"/>
                  </a:lnTo>
                  <a:lnTo>
                    <a:pt x="12060" y="324"/>
                  </a:lnTo>
                  <a:lnTo>
                    <a:pt x="12059" y="340"/>
                  </a:lnTo>
                  <a:lnTo>
                    <a:pt x="12056" y="354"/>
                  </a:lnTo>
                  <a:lnTo>
                    <a:pt x="12053" y="368"/>
                  </a:lnTo>
                  <a:lnTo>
                    <a:pt x="12049" y="382"/>
                  </a:lnTo>
                  <a:lnTo>
                    <a:pt x="12044" y="395"/>
                  </a:lnTo>
                  <a:lnTo>
                    <a:pt x="12039" y="409"/>
                  </a:lnTo>
                  <a:lnTo>
                    <a:pt x="12033" y="422"/>
                  </a:lnTo>
                  <a:lnTo>
                    <a:pt x="12027" y="435"/>
                  </a:lnTo>
                  <a:lnTo>
                    <a:pt x="12020" y="447"/>
                  </a:lnTo>
                  <a:lnTo>
                    <a:pt x="12012" y="459"/>
                  </a:lnTo>
                  <a:lnTo>
                    <a:pt x="12003" y="470"/>
                  </a:lnTo>
                  <a:lnTo>
                    <a:pt x="11995" y="481"/>
                  </a:lnTo>
                  <a:lnTo>
                    <a:pt x="11985" y="492"/>
                  </a:lnTo>
                  <a:lnTo>
                    <a:pt x="11976" y="503"/>
                  </a:lnTo>
                  <a:lnTo>
                    <a:pt x="11966" y="512"/>
                  </a:lnTo>
                  <a:lnTo>
                    <a:pt x="11955" y="522"/>
                  </a:lnTo>
                  <a:lnTo>
                    <a:pt x="11944" y="530"/>
                  </a:lnTo>
                  <a:lnTo>
                    <a:pt x="11932" y="538"/>
                  </a:lnTo>
                  <a:lnTo>
                    <a:pt x="11920" y="546"/>
                  </a:lnTo>
                  <a:lnTo>
                    <a:pt x="11908" y="553"/>
                  </a:lnTo>
                  <a:lnTo>
                    <a:pt x="11896" y="559"/>
                  </a:lnTo>
                  <a:lnTo>
                    <a:pt x="11883" y="565"/>
                  </a:lnTo>
                  <a:lnTo>
                    <a:pt x="11869" y="570"/>
                  </a:lnTo>
                  <a:lnTo>
                    <a:pt x="11855" y="576"/>
                  </a:lnTo>
                  <a:lnTo>
                    <a:pt x="11841" y="580"/>
                  </a:lnTo>
                  <a:lnTo>
                    <a:pt x="11827" y="583"/>
                  </a:lnTo>
                  <a:lnTo>
                    <a:pt x="11813" y="586"/>
                  </a:lnTo>
                  <a:lnTo>
                    <a:pt x="11798" y="587"/>
                  </a:lnTo>
                  <a:lnTo>
                    <a:pt x="11783" y="589"/>
                  </a:lnTo>
                  <a:lnTo>
                    <a:pt x="11768" y="589"/>
                  </a:lnTo>
                  <a:lnTo>
                    <a:pt x="294" y="589"/>
                  </a:lnTo>
                  <a:close/>
                </a:path>
              </a:pathLst>
            </a:custGeom>
            <a:solidFill>
              <a:srgbClr val="15B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6" name="Freeform 41"/>
            <p:cNvSpPr>
              <a:spLocks/>
            </p:cNvSpPr>
            <p:nvPr/>
          </p:nvSpPr>
          <p:spPr bwMode="auto">
            <a:xfrm>
              <a:off x="1111250" y="4792663"/>
              <a:ext cx="223838" cy="19050"/>
            </a:xfrm>
            <a:custGeom>
              <a:avLst/>
              <a:gdLst>
                <a:gd name="T0" fmla="*/ 264 w 7330"/>
                <a:gd name="T1" fmla="*/ 587 h 589"/>
                <a:gd name="T2" fmla="*/ 221 w 7330"/>
                <a:gd name="T3" fmla="*/ 579 h 589"/>
                <a:gd name="T4" fmla="*/ 179 w 7330"/>
                <a:gd name="T5" fmla="*/ 565 h 589"/>
                <a:gd name="T6" fmla="*/ 142 w 7330"/>
                <a:gd name="T7" fmla="*/ 546 h 589"/>
                <a:gd name="T8" fmla="*/ 107 w 7330"/>
                <a:gd name="T9" fmla="*/ 522 h 589"/>
                <a:gd name="T10" fmla="*/ 77 w 7330"/>
                <a:gd name="T11" fmla="*/ 492 h 589"/>
                <a:gd name="T12" fmla="*/ 50 w 7330"/>
                <a:gd name="T13" fmla="*/ 459 h 589"/>
                <a:gd name="T14" fmla="*/ 29 w 7330"/>
                <a:gd name="T15" fmla="*/ 421 h 589"/>
                <a:gd name="T16" fmla="*/ 13 w 7330"/>
                <a:gd name="T17" fmla="*/ 382 h 589"/>
                <a:gd name="T18" fmla="*/ 3 w 7330"/>
                <a:gd name="T19" fmla="*/ 339 h 589"/>
                <a:gd name="T20" fmla="*/ 0 w 7330"/>
                <a:gd name="T21" fmla="*/ 295 h 589"/>
                <a:gd name="T22" fmla="*/ 3 w 7330"/>
                <a:gd name="T23" fmla="*/ 249 h 589"/>
                <a:gd name="T24" fmla="*/ 13 w 7330"/>
                <a:gd name="T25" fmla="*/ 207 h 589"/>
                <a:gd name="T26" fmla="*/ 29 w 7330"/>
                <a:gd name="T27" fmla="*/ 167 h 589"/>
                <a:gd name="T28" fmla="*/ 50 w 7330"/>
                <a:gd name="T29" fmla="*/ 130 h 589"/>
                <a:gd name="T30" fmla="*/ 77 w 7330"/>
                <a:gd name="T31" fmla="*/ 96 h 589"/>
                <a:gd name="T32" fmla="*/ 107 w 7330"/>
                <a:gd name="T33" fmla="*/ 68 h 589"/>
                <a:gd name="T34" fmla="*/ 142 w 7330"/>
                <a:gd name="T35" fmla="*/ 43 h 589"/>
                <a:gd name="T36" fmla="*/ 179 w 7330"/>
                <a:gd name="T37" fmla="*/ 23 h 589"/>
                <a:gd name="T38" fmla="*/ 221 w 7330"/>
                <a:gd name="T39" fmla="*/ 10 h 589"/>
                <a:gd name="T40" fmla="*/ 264 w 7330"/>
                <a:gd name="T41" fmla="*/ 2 h 589"/>
                <a:gd name="T42" fmla="*/ 7036 w 7330"/>
                <a:gd name="T43" fmla="*/ 0 h 589"/>
                <a:gd name="T44" fmla="*/ 7080 w 7330"/>
                <a:gd name="T45" fmla="*/ 4 h 589"/>
                <a:gd name="T46" fmla="*/ 7123 w 7330"/>
                <a:gd name="T47" fmla="*/ 13 h 589"/>
                <a:gd name="T48" fmla="*/ 7164 w 7330"/>
                <a:gd name="T49" fmla="*/ 29 h 589"/>
                <a:gd name="T50" fmla="*/ 7200 w 7330"/>
                <a:gd name="T51" fmla="*/ 51 h 589"/>
                <a:gd name="T52" fmla="*/ 7234 w 7330"/>
                <a:gd name="T53" fmla="*/ 77 h 589"/>
                <a:gd name="T54" fmla="*/ 7263 w 7330"/>
                <a:gd name="T55" fmla="*/ 107 h 589"/>
                <a:gd name="T56" fmla="*/ 7287 w 7330"/>
                <a:gd name="T57" fmla="*/ 142 h 589"/>
                <a:gd name="T58" fmla="*/ 7307 w 7330"/>
                <a:gd name="T59" fmla="*/ 180 h 589"/>
                <a:gd name="T60" fmla="*/ 7321 w 7330"/>
                <a:gd name="T61" fmla="*/ 221 h 589"/>
                <a:gd name="T62" fmla="*/ 7329 w 7330"/>
                <a:gd name="T63" fmla="*/ 264 h 589"/>
                <a:gd name="T64" fmla="*/ 7330 w 7330"/>
                <a:gd name="T65" fmla="*/ 310 h 589"/>
                <a:gd name="T66" fmla="*/ 7324 w 7330"/>
                <a:gd name="T67" fmla="*/ 354 h 589"/>
                <a:gd name="T68" fmla="*/ 7312 w 7330"/>
                <a:gd name="T69" fmla="*/ 395 h 589"/>
                <a:gd name="T70" fmla="*/ 7294 w 7330"/>
                <a:gd name="T71" fmla="*/ 435 h 589"/>
                <a:gd name="T72" fmla="*/ 7271 w 7330"/>
                <a:gd name="T73" fmla="*/ 470 h 589"/>
                <a:gd name="T74" fmla="*/ 7244 w 7330"/>
                <a:gd name="T75" fmla="*/ 502 h 589"/>
                <a:gd name="T76" fmla="*/ 7211 w 7330"/>
                <a:gd name="T77" fmla="*/ 530 h 589"/>
                <a:gd name="T78" fmla="*/ 7176 w 7330"/>
                <a:gd name="T79" fmla="*/ 553 h 589"/>
                <a:gd name="T80" fmla="*/ 7137 w 7330"/>
                <a:gd name="T81" fmla="*/ 570 h 589"/>
                <a:gd name="T82" fmla="*/ 7095 w 7330"/>
                <a:gd name="T83" fmla="*/ 583 h 589"/>
                <a:gd name="T84" fmla="*/ 7051 w 7330"/>
                <a:gd name="T85" fmla="*/ 588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30" h="589">
                  <a:moveTo>
                    <a:pt x="294" y="589"/>
                  </a:moveTo>
                  <a:lnTo>
                    <a:pt x="279" y="588"/>
                  </a:lnTo>
                  <a:lnTo>
                    <a:pt x="264" y="587"/>
                  </a:lnTo>
                  <a:lnTo>
                    <a:pt x="249" y="585"/>
                  </a:lnTo>
                  <a:lnTo>
                    <a:pt x="235" y="583"/>
                  </a:lnTo>
                  <a:lnTo>
                    <a:pt x="221" y="579"/>
                  </a:lnTo>
                  <a:lnTo>
                    <a:pt x="207" y="575"/>
                  </a:lnTo>
                  <a:lnTo>
                    <a:pt x="193" y="570"/>
                  </a:lnTo>
                  <a:lnTo>
                    <a:pt x="179" y="565"/>
                  </a:lnTo>
                  <a:lnTo>
                    <a:pt x="166" y="559"/>
                  </a:lnTo>
                  <a:lnTo>
                    <a:pt x="154" y="553"/>
                  </a:lnTo>
                  <a:lnTo>
                    <a:pt x="142" y="546"/>
                  </a:lnTo>
                  <a:lnTo>
                    <a:pt x="130" y="538"/>
                  </a:lnTo>
                  <a:lnTo>
                    <a:pt x="118" y="530"/>
                  </a:lnTo>
                  <a:lnTo>
                    <a:pt x="107" y="522"/>
                  </a:lnTo>
                  <a:lnTo>
                    <a:pt x="96" y="512"/>
                  </a:lnTo>
                  <a:lnTo>
                    <a:pt x="86" y="502"/>
                  </a:lnTo>
                  <a:lnTo>
                    <a:pt x="77" y="492"/>
                  </a:lnTo>
                  <a:lnTo>
                    <a:pt x="67" y="481"/>
                  </a:lnTo>
                  <a:lnTo>
                    <a:pt x="59" y="470"/>
                  </a:lnTo>
                  <a:lnTo>
                    <a:pt x="50" y="459"/>
                  </a:lnTo>
                  <a:lnTo>
                    <a:pt x="42" y="447"/>
                  </a:lnTo>
                  <a:lnTo>
                    <a:pt x="35" y="435"/>
                  </a:lnTo>
                  <a:lnTo>
                    <a:pt x="29" y="421"/>
                  </a:lnTo>
                  <a:lnTo>
                    <a:pt x="23" y="409"/>
                  </a:lnTo>
                  <a:lnTo>
                    <a:pt x="18" y="395"/>
                  </a:lnTo>
                  <a:lnTo>
                    <a:pt x="13" y="382"/>
                  </a:lnTo>
                  <a:lnTo>
                    <a:pt x="9" y="368"/>
                  </a:lnTo>
                  <a:lnTo>
                    <a:pt x="6" y="354"/>
                  </a:lnTo>
                  <a:lnTo>
                    <a:pt x="3" y="339"/>
                  </a:lnTo>
                  <a:lnTo>
                    <a:pt x="2" y="324"/>
                  </a:lnTo>
                  <a:lnTo>
                    <a:pt x="0" y="310"/>
                  </a:lnTo>
                  <a:lnTo>
                    <a:pt x="0" y="295"/>
                  </a:lnTo>
                  <a:lnTo>
                    <a:pt x="0" y="280"/>
                  </a:lnTo>
                  <a:lnTo>
                    <a:pt x="2" y="264"/>
                  </a:lnTo>
                  <a:lnTo>
                    <a:pt x="3" y="249"/>
                  </a:lnTo>
                  <a:lnTo>
                    <a:pt x="6" y="235"/>
                  </a:lnTo>
                  <a:lnTo>
                    <a:pt x="9" y="221"/>
                  </a:lnTo>
                  <a:lnTo>
                    <a:pt x="13" y="207"/>
                  </a:lnTo>
                  <a:lnTo>
                    <a:pt x="18" y="194"/>
                  </a:lnTo>
                  <a:lnTo>
                    <a:pt x="23" y="180"/>
                  </a:lnTo>
                  <a:lnTo>
                    <a:pt x="29" y="167"/>
                  </a:lnTo>
                  <a:lnTo>
                    <a:pt x="35" y="154"/>
                  </a:lnTo>
                  <a:lnTo>
                    <a:pt x="42" y="142"/>
                  </a:lnTo>
                  <a:lnTo>
                    <a:pt x="50" y="130"/>
                  </a:lnTo>
                  <a:lnTo>
                    <a:pt x="59" y="119"/>
                  </a:lnTo>
                  <a:lnTo>
                    <a:pt x="67" y="107"/>
                  </a:lnTo>
                  <a:lnTo>
                    <a:pt x="77" y="96"/>
                  </a:lnTo>
                  <a:lnTo>
                    <a:pt x="86" y="86"/>
                  </a:lnTo>
                  <a:lnTo>
                    <a:pt x="96" y="77"/>
                  </a:lnTo>
                  <a:lnTo>
                    <a:pt x="107" y="68"/>
                  </a:lnTo>
                  <a:lnTo>
                    <a:pt x="118" y="59"/>
                  </a:lnTo>
                  <a:lnTo>
                    <a:pt x="130" y="51"/>
                  </a:lnTo>
                  <a:lnTo>
                    <a:pt x="142" y="43"/>
                  </a:lnTo>
                  <a:lnTo>
                    <a:pt x="154" y="36"/>
                  </a:lnTo>
                  <a:lnTo>
                    <a:pt x="166" y="29"/>
                  </a:lnTo>
                  <a:lnTo>
                    <a:pt x="179" y="23"/>
                  </a:lnTo>
                  <a:lnTo>
                    <a:pt x="193" y="18"/>
                  </a:lnTo>
                  <a:lnTo>
                    <a:pt x="207" y="13"/>
                  </a:lnTo>
                  <a:lnTo>
                    <a:pt x="221" y="10"/>
                  </a:lnTo>
                  <a:lnTo>
                    <a:pt x="235" y="6"/>
                  </a:lnTo>
                  <a:lnTo>
                    <a:pt x="249" y="4"/>
                  </a:lnTo>
                  <a:lnTo>
                    <a:pt x="264" y="2"/>
                  </a:lnTo>
                  <a:lnTo>
                    <a:pt x="279" y="1"/>
                  </a:lnTo>
                  <a:lnTo>
                    <a:pt x="294" y="0"/>
                  </a:lnTo>
                  <a:lnTo>
                    <a:pt x="7036" y="0"/>
                  </a:lnTo>
                  <a:lnTo>
                    <a:pt x="7051" y="1"/>
                  </a:lnTo>
                  <a:lnTo>
                    <a:pt x="7066" y="2"/>
                  </a:lnTo>
                  <a:lnTo>
                    <a:pt x="7080" y="4"/>
                  </a:lnTo>
                  <a:lnTo>
                    <a:pt x="7095" y="6"/>
                  </a:lnTo>
                  <a:lnTo>
                    <a:pt x="7109" y="10"/>
                  </a:lnTo>
                  <a:lnTo>
                    <a:pt x="7123" y="13"/>
                  </a:lnTo>
                  <a:lnTo>
                    <a:pt x="7137" y="18"/>
                  </a:lnTo>
                  <a:lnTo>
                    <a:pt x="7150" y="23"/>
                  </a:lnTo>
                  <a:lnTo>
                    <a:pt x="7164" y="29"/>
                  </a:lnTo>
                  <a:lnTo>
                    <a:pt x="7176" y="36"/>
                  </a:lnTo>
                  <a:lnTo>
                    <a:pt x="7188" y="43"/>
                  </a:lnTo>
                  <a:lnTo>
                    <a:pt x="7200" y="51"/>
                  </a:lnTo>
                  <a:lnTo>
                    <a:pt x="7211" y="59"/>
                  </a:lnTo>
                  <a:lnTo>
                    <a:pt x="7222" y="68"/>
                  </a:lnTo>
                  <a:lnTo>
                    <a:pt x="7234" y="77"/>
                  </a:lnTo>
                  <a:lnTo>
                    <a:pt x="7244" y="86"/>
                  </a:lnTo>
                  <a:lnTo>
                    <a:pt x="7254" y="96"/>
                  </a:lnTo>
                  <a:lnTo>
                    <a:pt x="7263" y="107"/>
                  </a:lnTo>
                  <a:lnTo>
                    <a:pt x="7271" y="119"/>
                  </a:lnTo>
                  <a:lnTo>
                    <a:pt x="7280" y="130"/>
                  </a:lnTo>
                  <a:lnTo>
                    <a:pt x="7287" y="142"/>
                  </a:lnTo>
                  <a:lnTo>
                    <a:pt x="7294" y="154"/>
                  </a:lnTo>
                  <a:lnTo>
                    <a:pt x="7301" y="167"/>
                  </a:lnTo>
                  <a:lnTo>
                    <a:pt x="7307" y="180"/>
                  </a:lnTo>
                  <a:lnTo>
                    <a:pt x="7312" y="194"/>
                  </a:lnTo>
                  <a:lnTo>
                    <a:pt x="7317" y="207"/>
                  </a:lnTo>
                  <a:lnTo>
                    <a:pt x="7321" y="221"/>
                  </a:lnTo>
                  <a:lnTo>
                    <a:pt x="7324" y="235"/>
                  </a:lnTo>
                  <a:lnTo>
                    <a:pt x="7327" y="249"/>
                  </a:lnTo>
                  <a:lnTo>
                    <a:pt x="7329" y="264"/>
                  </a:lnTo>
                  <a:lnTo>
                    <a:pt x="7330" y="280"/>
                  </a:lnTo>
                  <a:lnTo>
                    <a:pt x="7330" y="295"/>
                  </a:lnTo>
                  <a:lnTo>
                    <a:pt x="7330" y="310"/>
                  </a:lnTo>
                  <a:lnTo>
                    <a:pt x="7329" y="324"/>
                  </a:lnTo>
                  <a:lnTo>
                    <a:pt x="7327" y="339"/>
                  </a:lnTo>
                  <a:lnTo>
                    <a:pt x="7324" y="354"/>
                  </a:lnTo>
                  <a:lnTo>
                    <a:pt x="7321" y="368"/>
                  </a:lnTo>
                  <a:lnTo>
                    <a:pt x="7317" y="382"/>
                  </a:lnTo>
                  <a:lnTo>
                    <a:pt x="7312" y="395"/>
                  </a:lnTo>
                  <a:lnTo>
                    <a:pt x="7307" y="409"/>
                  </a:lnTo>
                  <a:lnTo>
                    <a:pt x="7301" y="421"/>
                  </a:lnTo>
                  <a:lnTo>
                    <a:pt x="7294" y="435"/>
                  </a:lnTo>
                  <a:lnTo>
                    <a:pt x="7287" y="447"/>
                  </a:lnTo>
                  <a:lnTo>
                    <a:pt x="7280" y="459"/>
                  </a:lnTo>
                  <a:lnTo>
                    <a:pt x="7271" y="470"/>
                  </a:lnTo>
                  <a:lnTo>
                    <a:pt x="7263" y="481"/>
                  </a:lnTo>
                  <a:lnTo>
                    <a:pt x="7254" y="492"/>
                  </a:lnTo>
                  <a:lnTo>
                    <a:pt x="7244" y="502"/>
                  </a:lnTo>
                  <a:lnTo>
                    <a:pt x="7234" y="512"/>
                  </a:lnTo>
                  <a:lnTo>
                    <a:pt x="7222" y="522"/>
                  </a:lnTo>
                  <a:lnTo>
                    <a:pt x="7211" y="530"/>
                  </a:lnTo>
                  <a:lnTo>
                    <a:pt x="7200" y="538"/>
                  </a:lnTo>
                  <a:lnTo>
                    <a:pt x="7188" y="546"/>
                  </a:lnTo>
                  <a:lnTo>
                    <a:pt x="7176" y="553"/>
                  </a:lnTo>
                  <a:lnTo>
                    <a:pt x="7164" y="559"/>
                  </a:lnTo>
                  <a:lnTo>
                    <a:pt x="7150" y="565"/>
                  </a:lnTo>
                  <a:lnTo>
                    <a:pt x="7137" y="570"/>
                  </a:lnTo>
                  <a:lnTo>
                    <a:pt x="7123" y="575"/>
                  </a:lnTo>
                  <a:lnTo>
                    <a:pt x="7109" y="579"/>
                  </a:lnTo>
                  <a:lnTo>
                    <a:pt x="7095" y="583"/>
                  </a:lnTo>
                  <a:lnTo>
                    <a:pt x="7080" y="585"/>
                  </a:lnTo>
                  <a:lnTo>
                    <a:pt x="7066" y="587"/>
                  </a:lnTo>
                  <a:lnTo>
                    <a:pt x="7051" y="588"/>
                  </a:lnTo>
                  <a:lnTo>
                    <a:pt x="7036" y="589"/>
                  </a:lnTo>
                  <a:lnTo>
                    <a:pt x="294" y="589"/>
                  </a:lnTo>
                  <a:close/>
                </a:path>
              </a:pathLst>
            </a:custGeom>
            <a:solidFill>
              <a:srgbClr val="15B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7" name="Freeform 42"/>
            <p:cNvSpPr>
              <a:spLocks/>
            </p:cNvSpPr>
            <p:nvPr/>
          </p:nvSpPr>
          <p:spPr bwMode="auto">
            <a:xfrm>
              <a:off x="1111250" y="4859338"/>
              <a:ext cx="188913" cy="17463"/>
            </a:xfrm>
            <a:custGeom>
              <a:avLst/>
              <a:gdLst>
                <a:gd name="T0" fmla="*/ 264 w 6177"/>
                <a:gd name="T1" fmla="*/ 586 h 588"/>
                <a:gd name="T2" fmla="*/ 221 w 6177"/>
                <a:gd name="T3" fmla="*/ 579 h 588"/>
                <a:gd name="T4" fmla="*/ 179 w 6177"/>
                <a:gd name="T5" fmla="*/ 565 h 588"/>
                <a:gd name="T6" fmla="*/ 142 w 6177"/>
                <a:gd name="T7" fmla="*/ 546 h 588"/>
                <a:gd name="T8" fmla="*/ 107 w 6177"/>
                <a:gd name="T9" fmla="*/ 521 h 588"/>
                <a:gd name="T10" fmla="*/ 77 w 6177"/>
                <a:gd name="T11" fmla="*/ 492 h 588"/>
                <a:gd name="T12" fmla="*/ 50 w 6177"/>
                <a:gd name="T13" fmla="*/ 459 h 588"/>
                <a:gd name="T14" fmla="*/ 29 w 6177"/>
                <a:gd name="T15" fmla="*/ 421 h 588"/>
                <a:gd name="T16" fmla="*/ 13 w 6177"/>
                <a:gd name="T17" fmla="*/ 382 h 588"/>
                <a:gd name="T18" fmla="*/ 3 w 6177"/>
                <a:gd name="T19" fmla="*/ 339 h 588"/>
                <a:gd name="T20" fmla="*/ 0 w 6177"/>
                <a:gd name="T21" fmla="*/ 295 h 588"/>
                <a:gd name="T22" fmla="*/ 3 w 6177"/>
                <a:gd name="T23" fmla="*/ 249 h 588"/>
                <a:gd name="T24" fmla="*/ 13 w 6177"/>
                <a:gd name="T25" fmla="*/ 207 h 588"/>
                <a:gd name="T26" fmla="*/ 29 w 6177"/>
                <a:gd name="T27" fmla="*/ 167 h 588"/>
                <a:gd name="T28" fmla="*/ 50 w 6177"/>
                <a:gd name="T29" fmla="*/ 130 h 588"/>
                <a:gd name="T30" fmla="*/ 77 w 6177"/>
                <a:gd name="T31" fmla="*/ 96 h 588"/>
                <a:gd name="T32" fmla="*/ 107 w 6177"/>
                <a:gd name="T33" fmla="*/ 68 h 588"/>
                <a:gd name="T34" fmla="*/ 142 w 6177"/>
                <a:gd name="T35" fmla="*/ 43 h 588"/>
                <a:gd name="T36" fmla="*/ 179 w 6177"/>
                <a:gd name="T37" fmla="*/ 23 h 588"/>
                <a:gd name="T38" fmla="*/ 221 w 6177"/>
                <a:gd name="T39" fmla="*/ 9 h 588"/>
                <a:gd name="T40" fmla="*/ 264 w 6177"/>
                <a:gd name="T41" fmla="*/ 2 h 588"/>
                <a:gd name="T42" fmla="*/ 5882 w 6177"/>
                <a:gd name="T43" fmla="*/ 0 h 588"/>
                <a:gd name="T44" fmla="*/ 5928 w 6177"/>
                <a:gd name="T45" fmla="*/ 4 h 588"/>
                <a:gd name="T46" fmla="*/ 5970 w 6177"/>
                <a:gd name="T47" fmla="*/ 13 h 588"/>
                <a:gd name="T48" fmla="*/ 6010 w 6177"/>
                <a:gd name="T49" fmla="*/ 29 h 588"/>
                <a:gd name="T50" fmla="*/ 6047 w 6177"/>
                <a:gd name="T51" fmla="*/ 51 h 588"/>
                <a:gd name="T52" fmla="*/ 6081 w 6177"/>
                <a:gd name="T53" fmla="*/ 77 h 588"/>
                <a:gd name="T54" fmla="*/ 6109 w 6177"/>
                <a:gd name="T55" fmla="*/ 107 h 588"/>
                <a:gd name="T56" fmla="*/ 6134 w 6177"/>
                <a:gd name="T57" fmla="*/ 142 h 588"/>
                <a:gd name="T58" fmla="*/ 6154 w 6177"/>
                <a:gd name="T59" fmla="*/ 180 h 588"/>
                <a:gd name="T60" fmla="*/ 6167 w 6177"/>
                <a:gd name="T61" fmla="*/ 221 h 588"/>
                <a:gd name="T62" fmla="*/ 6175 w 6177"/>
                <a:gd name="T63" fmla="*/ 264 h 588"/>
                <a:gd name="T64" fmla="*/ 6176 w 6177"/>
                <a:gd name="T65" fmla="*/ 310 h 588"/>
                <a:gd name="T66" fmla="*/ 6171 w 6177"/>
                <a:gd name="T67" fmla="*/ 353 h 588"/>
                <a:gd name="T68" fmla="*/ 6159 w 6177"/>
                <a:gd name="T69" fmla="*/ 395 h 588"/>
                <a:gd name="T70" fmla="*/ 6142 w 6177"/>
                <a:gd name="T71" fmla="*/ 435 h 588"/>
                <a:gd name="T72" fmla="*/ 6118 w 6177"/>
                <a:gd name="T73" fmla="*/ 470 h 588"/>
                <a:gd name="T74" fmla="*/ 6091 w 6177"/>
                <a:gd name="T75" fmla="*/ 502 h 588"/>
                <a:gd name="T76" fmla="*/ 6058 w 6177"/>
                <a:gd name="T77" fmla="*/ 530 h 588"/>
                <a:gd name="T78" fmla="*/ 6023 w 6177"/>
                <a:gd name="T79" fmla="*/ 553 h 588"/>
                <a:gd name="T80" fmla="*/ 5983 w 6177"/>
                <a:gd name="T81" fmla="*/ 570 h 588"/>
                <a:gd name="T82" fmla="*/ 5942 w 6177"/>
                <a:gd name="T83" fmla="*/ 582 h 588"/>
                <a:gd name="T84" fmla="*/ 5897 w 6177"/>
                <a:gd name="T85" fmla="*/ 58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77" h="588">
                  <a:moveTo>
                    <a:pt x="294" y="588"/>
                  </a:moveTo>
                  <a:lnTo>
                    <a:pt x="279" y="587"/>
                  </a:lnTo>
                  <a:lnTo>
                    <a:pt x="264" y="586"/>
                  </a:lnTo>
                  <a:lnTo>
                    <a:pt x="249" y="584"/>
                  </a:lnTo>
                  <a:lnTo>
                    <a:pt x="235" y="582"/>
                  </a:lnTo>
                  <a:lnTo>
                    <a:pt x="221" y="579"/>
                  </a:lnTo>
                  <a:lnTo>
                    <a:pt x="207" y="575"/>
                  </a:lnTo>
                  <a:lnTo>
                    <a:pt x="193" y="570"/>
                  </a:lnTo>
                  <a:lnTo>
                    <a:pt x="179" y="565"/>
                  </a:lnTo>
                  <a:lnTo>
                    <a:pt x="166" y="559"/>
                  </a:lnTo>
                  <a:lnTo>
                    <a:pt x="154" y="553"/>
                  </a:lnTo>
                  <a:lnTo>
                    <a:pt x="142" y="546"/>
                  </a:lnTo>
                  <a:lnTo>
                    <a:pt x="130" y="538"/>
                  </a:lnTo>
                  <a:lnTo>
                    <a:pt x="118" y="530"/>
                  </a:lnTo>
                  <a:lnTo>
                    <a:pt x="107" y="521"/>
                  </a:lnTo>
                  <a:lnTo>
                    <a:pt x="96" y="512"/>
                  </a:lnTo>
                  <a:lnTo>
                    <a:pt x="86" y="502"/>
                  </a:lnTo>
                  <a:lnTo>
                    <a:pt x="77" y="492"/>
                  </a:lnTo>
                  <a:lnTo>
                    <a:pt x="67" y="481"/>
                  </a:lnTo>
                  <a:lnTo>
                    <a:pt x="59" y="470"/>
                  </a:lnTo>
                  <a:lnTo>
                    <a:pt x="50" y="459"/>
                  </a:lnTo>
                  <a:lnTo>
                    <a:pt x="42" y="447"/>
                  </a:lnTo>
                  <a:lnTo>
                    <a:pt x="35" y="435"/>
                  </a:lnTo>
                  <a:lnTo>
                    <a:pt x="29" y="421"/>
                  </a:lnTo>
                  <a:lnTo>
                    <a:pt x="23" y="408"/>
                  </a:lnTo>
                  <a:lnTo>
                    <a:pt x="18" y="395"/>
                  </a:lnTo>
                  <a:lnTo>
                    <a:pt x="13" y="382"/>
                  </a:lnTo>
                  <a:lnTo>
                    <a:pt x="9" y="368"/>
                  </a:lnTo>
                  <a:lnTo>
                    <a:pt x="6" y="353"/>
                  </a:lnTo>
                  <a:lnTo>
                    <a:pt x="3" y="339"/>
                  </a:lnTo>
                  <a:lnTo>
                    <a:pt x="2" y="324"/>
                  </a:lnTo>
                  <a:lnTo>
                    <a:pt x="0" y="310"/>
                  </a:lnTo>
                  <a:lnTo>
                    <a:pt x="0" y="295"/>
                  </a:lnTo>
                  <a:lnTo>
                    <a:pt x="0" y="280"/>
                  </a:lnTo>
                  <a:lnTo>
                    <a:pt x="2" y="264"/>
                  </a:lnTo>
                  <a:lnTo>
                    <a:pt x="3" y="249"/>
                  </a:lnTo>
                  <a:lnTo>
                    <a:pt x="6" y="235"/>
                  </a:lnTo>
                  <a:lnTo>
                    <a:pt x="9" y="221"/>
                  </a:lnTo>
                  <a:lnTo>
                    <a:pt x="13" y="207"/>
                  </a:lnTo>
                  <a:lnTo>
                    <a:pt x="18" y="193"/>
                  </a:lnTo>
                  <a:lnTo>
                    <a:pt x="23" y="180"/>
                  </a:lnTo>
                  <a:lnTo>
                    <a:pt x="29" y="167"/>
                  </a:lnTo>
                  <a:lnTo>
                    <a:pt x="35" y="154"/>
                  </a:lnTo>
                  <a:lnTo>
                    <a:pt x="42" y="142"/>
                  </a:lnTo>
                  <a:lnTo>
                    <a:pt x="50" y="130"/>
                  </a:lnTo>
                  <a:lnTo>
                    <a:pt x="59" y="118"/>
                  </a:lnTo>
                  <a:lnTo>
                    <a:pt x="67" y="107"/>
                  </a:lnTo>
                  <a:lnTo>
                    <a:pt x="77" y="96"/>
                  </a:lnTo>
                  <a:lnTo>
                    <a:pt x="86" y="86"/>
                  </a:lnTo>
                  <a:lnTo>
                    <a:pt x="96" y="77"/>
                  </a:lnTo>
                  <a:lnTo>
                    <a:pt x="107" y="68"/>
                  </a:lnTo>
                  <a:lnTo>
                    <a:pt x="118" y="59"/>
                  </a:lnTo>
                  <a:lnTo>
                    <a:pt x="130" y="51"/>
                  </a:lnTo>
                  <a:lnTo>
                    <a:pt x="142" y="43"/>
                  </a:lnTo>
                  <a:lnTo>
                    <a:pt x="154" y="35"/>
                  </a:lnTo>
                  <a:lnTo>
                    <a:pt x="166" y="29"/>
                  </a:lnTo>
                  <a:lnTo>
                    <a:pt x="179" y="23"/>
                  </a:lnTo>
                  <a:lnTo>
                    <a:pt x="193" y="18"/>
                  </a:lnTo>
                  <a:lnTo>
                    <a:pt x="207" y="13"/>
                  </a:lnTo>
                  <a:lnTo>
                    <a:pt x="221" y="9"/>
                  </a:lnTo>
                  <a:lnTo>
                    <a:pt x="235" y="6"/>
                  </a:lnTo>
                  <a:lnTo>
                    <a:pt x="249" y="4"/>
                  </a:lnTo>
                  <a:lnTo>
                    <a:pt x="264" y="2"/>
                  </a:lnTo>
                  <a:lnTo>
                    <a:pt x="279" y="1"/>
                  </a:lnTo>
                  <a:lnTo>
                    <a:pt x="294" y="0"/>
                  </a:lnTo>
                  <a:lnTo>
                    <a:pt x="5882" y="0"/>
                  </a:lnTo>
                  <a:lnTo>
                    <a:pt x="5897" y="1"/>
                  </a:lnTo>
                  <a:lnTo>
                    <a:pt x="5912" y="2"/>
                  </a:lnTo>
                  <a:lnTo>
                    <a:pt x="5928" y="4"/>
                  </a:lnTo>
                  <a:lnTo>
                    <a:pt x="5942" y="6"/>
                  </a:lnTo>
                  <a:lnTo>
                    <a:pt x="5956" y="9"/>
                  </a:lnTo>
                  <a:lnTo>
                    <a:pt x="5970" y="13"/>
                  </a:lnTo>
                  <a:lnTo>
                    <a:pt x="5983" y="18"/>
                  </a:lnTo>
                  <a:lnTo>
                    <a:pt x="5997" y="23"/>
                  </a:lnTo>
                  <a:lnTo>
                    <a:pt x="6010" y="29"/>
                  </a:lnTo>
                  <a:lnTo>
                    <a:pt x="6023" y="35"/>
                  </a:lnTo>
                  <a:lnTo>
                    <a:pt x="6035" y="43"/>
                  </a:lnTo>
                  <a:lnTo>
                    <a:pt x="6047" y="51"/>
                  </a:lnTo>
                  <a:lnTo>
                    <a:pt x="6058" y="59"/>
                  </a:lnTo>
                  <a:lnTo>
                    <a:pt x="6070" y="68"/>
                  </a:lnTo>
                  <a:lnTo>
                    <a:pt x="6081" y="77"/>
                  </a:lnTo>
                  <a:lnTo>
                    <a:pt x="6091" y="86"/>
                  </a:lnTo>
                  <a:lnTo>
                    <a:pt x="6100" y="96"/>
                  </a:lnTo>
                  <a:lnTo>
                    <a:pt x="6109" y="107"/>
                  </a:lnTo>
                  <a:lnTo>
                    <a:pt x="6118" y="118"/>
                  </a:lnTo>
                  <a:lnTo>
                    <a:pt x="6126" y="130"/>
                  </a:lnTo>
                  <a:lnTo>
                    <a:pt x="6134" y="142"/>
                  </a:lnTo>
                  <a:lnTo>
                    <a:pt x="6142" y="154"/>
                  </a:lnTo>
                  <a:lnTo>
                    <a:pt x="6148" y="167"/>
                  </a:lnTo>
                  <a:lnTo>
                    <a:pt x="6154" y="180"/>
                  </a:lnTo>
                  <a:lnTo>
                    <a:pt x="6159" y="193"/>
                  </a:lnTo>
                  <a:lnTo>
                    <a:pt x="6164" y="207"/>
                  </a:lnTo>
                  <a:lnTo>
                    <a:pt x="6167" y="221"/>
                  </a:lnTo>
                  <a:lnTo>
                    <a:pt x="6171" y="235"/>
                  </a:lnTo>
                  <a:lnTo>
                    <a:pt x="6173" y="249"/>
                  </a:lnTo>
                  <a:lnTo>
                    <a:pt x="6175" y="264"/>
                  </a:lnTo>
                  <a:lnTo>
                    <a:pt x="6176" y="280"/>
                  </a:lnTo>
                  <a:lnTo>
                    <a:pt x="6177" y="295"/>
                  </a:lnTo>
                  <a:lnTo>
                    <a:pt x="6176" y="310"/>
                  </a:lnTo>
                  <a:lnTo>
                    <a:pt x="6175" y="324"/>
                  </a:lnTo>
                  <a:lnTo>
                    <a:pt x="6173" y="339"/>
                  </a:lnTo>
                  <a:lnTo>
                    <a:pt x="6171" y="353"/>
                  </a:lnTo>
                  <a:lnTo>
                    <a:pt x="6167" y="368"/>
                  </a:lnTo>
                  <a:lnTo>
                    <a:pt x="6164" y="382"/>
                  </a:lnTo>
                  <a:lnTo>
                    <a:pt x="6159" y="395"/>
                  </a:lnTo>
                  <a:lnTo>
                    <a:pt x="6154" y="408"/>
                  </a:lnTo>
                  <a:lnTo>
                    <a:pt x="6148" y="421"/>
                  </a:lnTo>
                  <a:lnTo>
                    <a:pt x="6142" y="435"/>
                  </a:lnTo>
                  <a:lnTo>
                    <a:pt x="6134" y="447"/>
                  </a:lnTo>
                  <a:lnTo>
                    <a:pt x="6126" y="459"/>
                  </a:lnTo>
                  <a:lnTo>
                    <a:pt x="6118" y="470"/>
                  </a:lnTo>
                  <a:lnTo>
                    <a:pt x="6109" y="481"/>
                  </a:lnTo>
                  <a:lnTo>
                    <a:pt x="6100" y="492"/>
                  </a:lnTo>
                  <a:lnTo>
                    <a:pt x="6091" y="502"/>
                  </a:lnTo>
                  <a:lnTo>
                    <a:pt x="6081" y="512"/>
                  </a:lnTo>
                  <a:lnTo>
                    <a:pt x="6070" y="521"/>
                  </a:lnTo>
                  <a:lnTo>
                    <a:pt x="6058" y="530"/>
                  </a:lnTo>
                  <a:lnTo>
                    <a:pt x="6047" y="538"/>
                  </a:lnTo>
                  <a:lnTo>
                    <a:pt x="6035" y="546"/>
                  </a:lnTo>
                  <a:lnTo>
                    <a:pt x="6023" y="553"/>
                  </a:lnTo>
                  <a:lnTo>
                    <a:pt x="6010" y="559"/>
                  </a:lnTo>
                  <a:lnTo>
                    <a:pt x="5997" y="565"/>
                  </a:lnTo>
                  <a:lnTo>
                    <a:pt x="5983" y="570"/>
                  </a:lnTo>
                  <a:lnTo>
                    <a:pt x="5970" y="575"/>
                  </a:lnTo>
                  <a:lnTo>
                    <a:pt x="5956" y="579"/>
                  </a:lnTo>
                  <a:lnTo>
                    <a:pt x="5942" y="582"/>
                  </a:lnTo>
                  <a:lnTo>
                    <a:pt x="5928" y="584"/>
                  </a:lnTo>
                  <a:lnTo>
                    <a:pt x="5912" y="586"/>
                  </a:lnTo>
                  <a:lnTo>
                    <a:pt x="5897" y="587"/>
                  </a:lnTo>
                  <a:lnTo>
                    <a:pt x="5882" y="588"/>
                  </a:lnTo>
                  <a:lnTo>
                    <a:pt x="294" y="588"/>
                  </a:lnTo>
                  <a:close/>
                </a:path>
              </a:pathLst>
            </a:custGeom>
            <a:solidFill>
              <a:srgbClr val="15B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8" name="Freeform 43"/>
            <p:cNvSpPr>
              <a:spLocks/>
            </p:cNvSpPr>
            <p:nvPr/>
          </p:nvSpPr>
          <p:spPr bwMode="auto">
            <a:xfrm>
              <a:off x="1385888" y="4786313"/>
              <a:ext cx="74613" cy="114300"/>
            </a:xfrm>
            <a:custGeom>
              <a:avLst/>
              <a:gdLst>
                <a:gd name="T0" fmla="*/ 2216 w 2422"/>
                <a:gd name="T1" fmla="*/ 14 h 3654"/>
                <a:gd name="T2" fmla="*/ 2305 w 2422"/>
                <a:gd name="T3" fmla="*/ 59 h 3654"/>
                <a:gd name="T4" fmla="*/ 2373 w 2422"/>
                <a:gd name="T5" fmla="*/ 131 h 3654"/>
                <a:gd name="T6" fmla="*/ 2413 w 2422"/>
                <a:gd name="T7" fmla="*/ 221 h 3654"/>
                <a:gd name="T8" fmla="*/ 2421 w 2422"/>
                <a:gd name="T9" fmla="*/ 325 h 3654"/>
                <a:gd name="T10" fmla="*/ 2394 w 2422"/>
                <a:gd name="T11" fmla="*/ 423 h 3654"/>
                <a:gd name="T12" fmla="*/ 2336 w 2422"/>
                <a:gd name="T13" fmla="*/ 503 h 3654"/>
                <a:gd name="T14" fmla="*/ 2256 w 2422"/>
                <a:gd name="T15" fmla="*/ 560 h 3654"/>
                <a:gd name="T16" fmla="*/ 2159 w 2422"/>
                <a:gd name="T17" fmla="*/ 587 h 3654"/>
                <a:gd name="T18" fmla="*/ 1702 w 2422"/>
                <a:gd name="T19" fmla="*/ 595 h 3654"/>
                <a:gd name="T20" fmla="*/ 1489 w 2422"/>
                <a:gd name="T21" fmla="*/ 636 h 3654"/>
                <a:gd name="T22" fmla="*/ 1290 w 2422"/>
                <a:gd name="T23" fmla="*/ 710 h 3654"/>
                <a:gd name="T24" fmla="*/ 1110 w 2422"/>
                <a:gd name="T25" fmla="*/ 817 h 3654"/>
                <a:gd name="T26" fmla="*/ 951 w 2422"/>
                <a:gd name="T27" fmla="*/ 951 h 3654"/>
                <a:gd name="T28" fmla="*/ 816 w 2422"/>
                <a:gd name="T29" fmla="*/ 1110 h 3654"/>
                <a:gd name="T30" fmla="*/ 711 w 2422"/>
                <a:gd name="T31" fmla="*/ 1290 h 3654"/>
                <a:gd name="T32" fmla="*/ 636 w 2422"/>
                <a:gd name="T33" fmla="*/ 1488 h 3654"/>
                <a:gd name="T34" fmla="*/ 594 w 2422"/>
                <a:gd name="T35" fmla="*/ 1701 h 3654"/>
                <a:gd name="T36" fmla="*/ 592 w 2422"/>
                <a:gd name="T37" fmla="*/ 1923 h 3654"/>
                <a:gd name="T38" fmla="*/ 628 w 2422"/>
                <a:gd name="T39" fmla="*/ 2138 h 3654"/>
                <a:gd name="T40" fmla="*/ 698 w 2422"/>
                <a:gd name="T41" fmla="*/ 2337 h 3654"/>
                <a:gd name="T42" fmla="*/ 800 w 2422"/>
                <a:gd name="T43" fmla="*/ 2521 h 3654"/>
                <a:gd name="T44" fmla="*/ 930 w 2422"/>
                <a:gd name="T45" fmla="*/ 2683 h 3654"/>
                <a:gd name="T46" fmla="*/ 1086 w 2422"/>
                <a:gd name="T47" fmla="*/ 2820 h 3654"/>
                <a:gd name="T48" fmla="*/ 1263 w 2422"/>
                <a:gd name="T49" fmla="*/ 2931 h 3654"/>
                <a:gd name="T50" fmla="*/ 1459 w 2422"/>
                <a:gd name="T51" fmla="*/ 3011 h 3654"/>
                <a:gd name="T52" fmla="*/ 1670 w 2422"/>
                <a:gd name="T53" fmla="*/ 3056 h 3654"/>
                <a:gd name="T54" fmla="*/ 2144 w 2422"/>
                <a:gd name="T55" fmla="*/ 3067 h 3654"/>
                <a:gd name="T56" fmla="*/ 2243 w 2422"/>
                <a:gd name="T57" fmla="*/ 3090 h 3654"/>
                <a:gd name="T58" fmla="*/ 2326 w 2422"/>
                <a:gd name="T59" fmla="*/ 3142 h 3654"/>
                <a:gd name="T60" fmla="*/ 2387 w 2422"/>
                <a:gd name="T61" fmla="*/ 3220 h 3654"/>
                <a:gd name="T62" fmla="*/ 2419 w 2422"/>
                <a:gd name="T63" fmla="*/ 3316 h 3654"/>
                <a:gd name="T64" fmla="*/ 2416 w 2422"/>
                <a:gd name="T65" fmla="*/ 3419 h 3654"/>
                <a:gd name="T66" fmla="*/ 2380 w 2422"/>
                <a:gd name="T67" fmla="*/ 3512 h 3654"/>
                <a:gd name="T68" fmla="*/ 2316 w 2422"/>
                <a:gd name="T69" fmla="*/ 3587 h 3654"/>
                <a:gd name="T70" fmla="*/ 2230 w 2422"/>
                <a:gd name="T71" fmla="*/ 3636 h 3654"/>
                <a:gd name="T72" fmla="*/ 2128 w 2422"/>
                <a:gd name="T73" fmla="*/ 3654 h 3654"/>
                <a:gd name="T74" fmla="*/ 1550 w 2422"/>
                <a:gd name="T75" fmla="*/ 3633 h 3654"/>
                <a:gd name="T76" fmla="*/ 1242 w 2422"/>
                <a:gd name="T77" fmla="*/ 3558 h 3654"/>
                <a:gd name="T78" fmla="*/ 957 w 2422"/>
                <a:gd name="T79" fmla="*/ 3433 h 3654"/>
                <a:gd name="T80" fmla="*/ 701 w 2422"/>
                <a:gd name="T81" fmla="*/ 3265 h 3654"/>
                <a:gd name="T82" fmla="*/ 505 w 2422"/>
                <a:gd name="T83" fmla="*/ 3087 h 3654"/>
                <a:gd name="T84" fmla="*/ 312 w 2422"/>
                <a:gd name="T85" fmla="*/ 2848 h 3654"/>
                <a:gd name="T86" fmla="*/ 161 w 2422"/>
                <a:gd name="T87" fmla="*/ 2578 h 3654"/>
                <a:gd name="T88" fmla="*/ 58 w 2422"/>
                <a:gd name="T89" fmla="*/ 2284 h 3654"/>
                <a:gd name="T90" fmla="*/ 5 w 2422"/>
                <a:gd name="T91" fmla="*/ 1967 h 3654"/>
                <a:gd name="T92" fmla="*/ 9 w 2422"/>
                <a:gd name="T93" fmla="*/ 1641 h 3654"/>
                <a:gd name="T94" fmla="*/ 69 w 2422"/>
                <a:gd name="T95" fmla="*/ 1328 h 3654"/>
                <a:gd name="T96" fmla="*/ 181 w 2422"/>
                <a:gd name="T97" fmla="*/ 1037 h 3654"/>
                <a:gd name="T98" fmla="*/ 337 w 2422"/>
                <a:gd name="T99" fmla="*/ 771 h 3654"/>
                <a:gd name="T100" fmla="*/ 535 w 2422"/>
                <a:gd name="T101" fmla="*/ 537 h 3654"/>
                <a:gd name="T102" fmla="*/ 735 w 2422"/>
                <a:gd name="T103" fmla="*/ 364 h 3654"/>
                <a:gd name="T104" fmla="*/ 997 w 2422"/>
                <a:gd name="T105" fmla="*/ 201 h 3654"/>
                <a:gd name="T106" fmla="*/ 1285 w 2422"/>
                <a:gd name="T107" fmla="*/ 83 h 3654"/>
                <a:gd name="T108" fmla="*/ 1596 w 2422"/>
                <a:gd name="T109" fmla="*/ 16 h 3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2" h="3654">
                  <a:moveTo>
                    <a:pt x="2128" y="0"/>
                  </a:moveTo>
                  <a:lnTo>
                    <a:pt x="2144" y="1"/>
                  </a:lnTo>
                  <a:lnTo>
                    <a:pt x="2159" y="2"/>
                  </a:lnTo>
                  <a:lnTo>
                    <a:pt x="2173" y="4"/>
                  </a:lnTo>
                  <a:lnTo>
                    <a:pt x="2188" y="6"/>
                  </a:lnTo>
                  <a:lnTo>
                    <a:pt x="2202" y="11"/>
                  </a:lnTo>
                  <a:lnTo>
                    <a:pt x="2216" y="14"/>
                  </a:lnTo>
                  <a:lnTo>
                    <a:pt x="2230" y="19"/>
                  </a:lnTo>
                  <a:lnTo>
                    <a:pt x="2243" y="24"/>
                  </a:lnTo>
                  <a:lnTo>
                    <a:pt x="2256" y="30"/>
                  </a:lnTo>
                  <a:lnTo>
                    <a:pt x="2268" y="37"/>
                  </a:lnTo>
                  <a:lnTo>
                    <a:pt x="2282" y="43"/>
                  </a:lnTo>
                  <a:lnTo>
                    <a:pt x="2293" y="51"/>
                  </a:lnTo>
                  <a:lnTo>
                    <a:pt x="2305" y="59"/>
                  </a:lnTo>
                  <a:lnTo>
                    <a:pt x="2316" y="68"/>
                  </a:lnTo>
                  <a:lnTo>
                    <a:pt x="2326" y="77"/>
                  </a:lnTo>
                  <a:lnTo>
                    <a:pt x="2336" y="88"/>
                  </a:lnTo>
                  <a:lnTo>
                    <a:pt x="2346" y="98"/>
                  </a:lnTo>
                  <a:lnTo>
                    <a:pt x="2356" y="108"/>
                  </a:lnTo>
                  <a:lnTo>
                    <a:pt x="2365" y="119"/>
                  </a:lnTo>
                  <a:lnTo>
                    <a:pt x="2373" y="131"/>
                  </a:lnTo>
                  <a:lnTo>
                    <a:pt x="2380" y="142"/>
                  </a:lnTo>
                  <a:lnTo>
                    <a:pt x="2387" y="154"/>
                  </a:lnTo>
                  <a:lnTo>
                    <a:pt x="2394" y="168"/>
                  </a:lnTo>
                  <a:lnTo>
                    <a:pt x="2399" y="181"/>
                  </a:lnTo>
                  <a:lnTo>
                    <a:pt x="2405" y="194"/>
                  </a:lnTo>
                  <a:lnTo>
                    <a:pt x="2409" y="207"/>
                  </a:lnTo>
                  <a:lnTo>
                    <a:pt x="2413" y="221"/>
                  </a:lnTo>
                  <a:lnTo>
                    <a:pt x="2416" y="235"/>
                  </a:lnTo>
                  <a:lnTo>
                    <a:pt x="2419" y="250"/>
                  </a:lnTo>
                  <a:lnTo>
                    <a:pt x="2421" y="265"/>
                  </a:lnTo>
                  <a:lnTo>
                    <a:pt x="2422" y="280"/>
                  </a:lnTo>
                  <a:lnTo>
                    <a:pt x="2422" y="295"/>
                  </a:lnTo>
                  <a:lnTo>
                    <a:pt x="2422" y="310"/>
                  </a:lnTo>
                  <a:lnTo>
                    <a:pt x="2421" y="325"/>
                  </a:lnTo>
                  <a:lnTo>
                    <a:pt x="2419" y="340"/>
                  </a:lnTo>
                  <a:lnTo>
                    <a:pt x="2416" y="354"/>
                  </a:lnTo>
                  <a:lnTo>
                    <a:pt x="2413" y="368"/>
                  </a:lnTo>
                  <a:lnTo>
                    <a:pt x="2409" y="382"/>
                  </a:lnTo>
                  <a:lnTo>
                    <a:pt x="2405" y="395"/>
                  </a:lnTo>
                  <a:lnTo>
                    <a:pt x="2399" y="410"/>
                  </a:lnTo>
                  <a:lnTo>
                    <a:pt x="2394" y="423"/>
                  </a:lnTo>
                  <a:lnTo>
                    <a:pt x="2387" y="435"/>
                  </a:lnTo>
                  <a:lnTo>
                    <a:pt x="2380" y="447"/>
                  </a:lnTo>
                  <a:lnTo>
                    <a:pt x="2373" y="459"/>
                  </a:lnTo>
                  <a:lnTo>
                    <a:pt x="2365" y="470"/>
                  </a:lnTo>
                  <a:lnTo>
                    <a:pt x="2356" y="482"/>
                  </a:lnTo>
                  <a:lnTo>
                    <a:pt x="2346" y="493"/>
                  </a:lnTo>
                  <a:lnTo>
                    <a:pt x="2336" y="503"/>
                  </a:lnTo>
                  <a:lnTo>
                    <a:pt x="2326" y="512"/>
                  </a:lnTo>
                  <a:lnTo>
                    <a:pt x="2316" y="522"/>
                  </a:lnTo>
                  <a:lnTo>
                    <a:pt x="2305" y="530"/>
                  </a:lnTo>
                  <a:lnTo>
                    <a:pt x="2293" y="538"/>
                  </a:lnTo>
                  <a:lnTo>
                    <a:pt x="2282" y="546"/>
                  </a:lnTo>
                  <a:lnTo>
                    <a:pt x="2268" y="553"/>
                  </a:lnTo>
                  <a:lnTo>
                    <a:pt x="2256" y="560"/>
                  </a:lnTo>
                  <a:lnTo>
                    <a:pt x="2243" y="566"/>
                  </a:lnTo>
                  <a:lnTo>
                    <a:pt x="2230" y="571"/>
                  </a:lnTo>
                  <a:lnTo>
                    <a:pt x="2216" y="576"/>
                  </a:lnTo>
                  <a:lnTo>
                    <a:pt x="2202" y="580"/>
                  </a:lnTo>
                  <a:lnTo>
                    <a:pt x="2188" y="583"/>
                  </a:lnTo>
                  <a:lnTo>
                    <a:pt x="2173" y="586"/>
                  </a:lnTo>
                  <a:lnTo>
                    <a:pt x="2159" y="587"/>
                  </a:lnTo>
                  <a:lnTo>
                    <a:pt x="2144" y="589"/>
                  </a:lnTo>
                  <a:lnTo>
                    <a:pt x="2128" y="589"/>
                  </a:lnTo>
                  <a:lnTo>
                    <a:pt x="1828" y="589"/>
                  </a:lnTo>
                  <a:lnTo>
                    <a:pt x="1797" y="589"/>
                  </a:lnTo>
                  <a:lnTo>
                    <a:pt x="1764" y="591"/>
                  </a:lnTo>
                  <a:lnTo>
                    <a:pt x="1733" y="593"/>
                  </a:lnTo>
                  <a:lnTo>
                    <a:pt x="1702" y="595"/>
                  </a:lnTo>
                  <a:lnTo>
                    <a:pt x="1670" y="599"/>
                  </a:lnTo>
                  <a:lnTo>
                    <a:pt x="1640" y="603"/>
                  </a:lnTo>
                  <a:lnTo>
                    <a:pt x="1608" y="608"/>
                  </a:lnTo>
                  <a:lnTo>
                    <a:pt x="1578" y="614"/>
                  </a:lnTo>
                  <a:lnTo>
                    <a:pt x="1548" y="620"/>
                  </a:lnTo>
                  <a:lnTo>
                    <a:pt x="1518" y="627"/>
                  </a:lnTo>
                  <a:lnTo>
                    <a:pt x="1489" y="636"/>
                  </a:lnTo>
                  <a:lnTo>
                    <a:pt x="1459" y="645"/>
                  </a:lnTo>
                  <a:lnTo>
                    <a:pt x="1431" y="654"/>
                  </a:lnTo>
                  <a:lnTo>
                    <a:pt x="1401" y="664"/>
                  </a:lnTo>
                  <a:lnTo>
                    <a:pt x="1373" y="675"/>
                  </a:lnTo>
                  <a:lnTo>
                    <a:pt x="1346" y="686"/>
                  </a:lnTo>
                  <a:lnTo>
                    <a:pt x="1317" y="698"/>
                  </a:lnTo>
                  <a:lnTo>
                    <a:pt x="1290" y="710"/>
                  </a:lnTo>
                  <a:lnTo>
                    <a:pt x="1263" y="725"/>
                  </a:lnTo>
                  <a:lnTo>
                    <a:pt x="1237" y="738"/>
                  </a:lnTo>
                  <a:lnTo>
                    <a:pt x="1211" y="753"/>
                  </a:lnTo>
                  <a:lnTo>
                    <a:pt x="1184" y="768"/>
                  </a:lnTo>
                  <a:lnTo>
                    <a:pt x="1159" y="783"/>
                  </a:lnTo>
                  <a:lnTo>
                    <a:pt x="1135" y="800"/>
                  </a:lnTo>
                  <a:lnTo>
                    <a:pt x="1110" y="817"/>
                  </a:lnTo>
                  <a:lnTo>
                    <a:pt x="1086" y="834"/>
                  </a:lnTo>
                  <a:lnTo>
                    <a:pt x="1062" y="852"/>
                  </a:lnTo>
                  <a:lnTo>
                    <a:pt x="1039" y="872"/>
                  </a:lnTo>
                  <a:lnTo>
                    <a:pt x="1016" y="891"/>
                  </a:lnTo>
                  <a:lnTo>
                    <a:pt x="994" y="910"/>
                  </a:lnTo>
                  <a:lnTo>
                    <a:pt x="972" y="930"/>
                  </a:lnTo>
                  <a:lnTo>
                    <a:pt x="951" y="951"/>
                  </a:lnTo>
                  <a:lnTo>
                    <a:pt x="930" y="972"/>
                  </a:lnTo>
                  <a:lnTo>
                    <a:pt x="910" y="994"/>
                  </a:lnTo>
                  <a:lnTo>
                    <a:pt x="890" y="1016"/>
                  </a:lnTo>
                  <a:lnTo>
                    <a:pt x="871" y="1039"/>
                  </a:lnTo>
                  <a:lnTo>
                    <a:pt x="853" y="1062"/>
                  </a:lnTo>
                  <a:lnTo>
                    <a:pt x="835" y="1085"/>
                  </a:lnTo>
                  <a:lnTo>
                    <a:pt x="816" y="1110"/>
                  </a:lnTo>
                  <a:lnTo>
                    <a:pt x="800" y="1134"/>
                  </a:lnTo>
                  <a:lnTo>
                    <a:pt x="784" y="1159"/>
                  </a:lnTo>
                  <a:lnTo>
                    <a:pt x="768" y="1185"/>
                  </a:lnTo>
                  <a:lnTo>
                    <a:pt x="752" y="1211"/>
                  </a:lnTo>
                  <a:lnTo>
                    <a:pt x="738" y="1236"/>
                  </a:lnTo>
                  <a:lnTo>
                    <a:pt x="724" y="1264"/>
                  </a:lnTo>
                  <a:lnTo>
                    <a:pt x="711" y="1290"/>
                  </a:lnTo>
                  <a:lnTo>
                    <a:pt x="698" y="1317"/>
                  </a:lnTo>
                  <a:lnTo>
                    <a:pt x="686" y="1345"/>
                  </a:lnTo>
                  <a:lnTo>
                    <a:pt x="674" y="1373"/>
                  </a:lnTo>
                  <a:lnTo>
                    <a:pt x="663" y="1401"/>
                  </a:lnTo>
                  <a:lnTo>
                    <a:pt x="653" y="1430"/>
                  </a:lnTo>
                  <a:lnTo>
                    <a:pt x="644" y="1459"/>
                  </a:lnTo>
                  <a:lnTo>
                    <a:pt x="636" y="1488"/>
                  </a:lnTo>
                  <a:lnTo>
                    <a:pt x="628" y="1518"/>
                  </a:lnTo>
                  <a:lnTo>
                    <a:pt x="620" y="1547"/>
                  </a:lnTo>
                  <a:lnTo>
                    <a:pt x="614" y="1578"/>
                  </a:lnTo>
                  <a:lnTo>
                    <a:pt x="607" y="1608"/>
                  </a:lnTo>
                  <a:lnTo>
                    <a:pt x="602" y="1638"/>
                  </a:lnTo>
                  <a:lnTo>
                    <a:pt x="598" y="1670"/>
                  </a:lnTo>
                  <a:lnTo>
                    <a:pt x="594" y="1701"/>
                  </a:lnTo>
                  <a:lnTo>
                    <a:pt x="592" y="1732"/>
                  </a:lnTo>
                  <a:lnTo>
                    <a:pt x="590" y="1764"/>
                  </a:lnTo>
                  <a:lnTo>
                    <a:pt x="589" y="1795"/>
                  </a:lnTo>
                  <a:lnTo>
                    <a:pt x="588" y="1828"/>
                  </a:lnTo>
                  <a:lnTo>
                    <a:pt x="589" y="1859"/>
                  </a:lnTo>
                  <a:lnTo>
                    <a:pt x="590" y="1892"/>
                  </a:lnTo>
                  <a:lnTo>
                    <a:pt x="592" y="1923"/>
                  </a:lnTo>
                  <a:lnTo>
                    <a:pt x="594" y="1954"/>
                  </a:lnTo>
                  <a:lnTo>
                    <a:pt x="598" y="1986"/>
                  </a:lnTo>
                  <a:lnTo>
                    <a:pt x="602" y="2016"/>
                  </a:lnTo>
                  <a:lnTo>
                    <a:pt x="607" y="2048"/>
                  </a:lnTo>
                  <a:lnTo>
                    <a:pt x="614" y="2077"/>
                  </a:lnTo>
                  <a:lnTo>
                    <a:pt x="620" y="2107"/>
                  </a:lnTo>
                  <a:lnTo>
                    <a:pt x="628" y="2138"/>
                  </a:lnTo>
                  <a:lnTo>
                    <a:pt x="636" y="2167"/>
                  </a:lnTo>
                  <a:lnTo>
                    <a:pt x="644" y="2196"/>
                  </a:lnTo>
                  <a:lnTo>
                    <a:pt x="653" y="2225"/>
                  </a:lnTo>
                  <a:lnTo>
                    <a:pt x="663" y="2254"/>
                  </a:lnTo>
                  <a:lnTo>
                    <a:pt x="674" y="2283"/>
                  </a:lnTo>
                  <a:lnTo>
                    <a:pt x="686" y="2310"/>
                  </a:lnTo>
                  <a:lnTo>
                    <a:pt x="698" y="2337"/>
                  </a:lnTo>
                  <a:lnTo>
                    <a:pt x="711" y="2365"/>
                  </a:lnTo>
                  <a:lnTo>
                    <a:pt x="724" y="2392"/>
                  </a:lnTo>
                  <a:lnTo>
                    <a:pt x="738" y="2418"/>
                  </a:lnTo>
                  <a:lnTo>
                    <a:pt x="752" y="2445"/>
                  </a:lnTo>
                  <a:lnTo>
                    <a:pt x="768" y="2470"/>
                  </a:lnTo>
                  <a:lnTo>
                    <a:pt x="784" y="2496"/>
                  </a:lnTo>
                  <a:lnTo>
                    <a:pt x="800" y="2521"/>
                  </a:lnTo>
                  <a:lnTo>
                    <a:pt x="816" y="2545"/>
                  </a:lnTo>
                  <a:lnTo>
                    <a:pt x="835" y="2569"/>
                  </a:lnTo>
                  <a:lnTo>
                    <a:pt x="853" y="2592"/>
                  </a:lnTo>
                  <a:lnTo>
                    <a:pt x="871" y="2616"/>
                  </a:lnTo>
                  <a:lnTo>
                    <a:pt x="890" y="2639"/>
                  </a:lnTo>
                  <a:lnTo>
                    <a:pt x="910" y="2661"/>
                  </a:lnTo>
                  <a:lnTo>
                    <a:pt x="930" y="2683"/>
                  </a:lnTo>
                  <a:lnTo>
                    <a:pt x="951" y="2704"/>
                  </a:lnTo>
                  <a:lnTo>
                    <a:pt x="972" y="2725"/>
                  </a:lnTo>
                  <a:lnTo>
                    <a:pt x="994" y="2745"/>
                  </a:lnTo>
                  <a:lnTo>
                    <a:pt x="1016" y="2765"/>
                  </a:lnTo>
                  <a:lnTo>
                    <a:pt x="1039" y="2784"/>
                  </a:lnTo>
                  <a:lnTo>
                    <a:pt x="1062" y="2802"/>
                  </a:lnTo>
                  <a:lnTo>
                    <a:pt x="1086" y="2820"/>
                  </a:lnTo>
                  <a:lnTo>
                    <a:pt x="1110" y="2838"/>
                  </a:lnTo>
                  <a:lnTo>
                    <a:pt x="1135" y="2855"/>
                  </a:lnTo>
                  <a:lnTo>
                    <a:pt x="1159" y="2871"/>
                  </a:lnTo>
                  <a:lnTo>
                    <a:pt x="1184" y="2887"/>
                  </a:lnTo>
                  <a:lnTo>
                    <a:pt x="1211" y="2902"/>
                  </a:lnTo>
                  <a:lnTo>
                    <a:pt x="1237" y="2917"/>
                  </a:lnTo>
                  <a:lnTo>
                    <a:pt x="1263" y="2931"/>
                  </a:lnTo>
                  <a:lnTo>
                    <a:pt x="1290" y="2944"/>
                  </a:lnTo>
                  <a:lnTo>
                    <a:pt x="1317" y="2957"/>
                  </a:lnTo>
                  <a:lnTo>
                    <a:pt x="1346" y="2969"/>
                  </a:lnTo>
                  <a:lnTo>
                    <a:pt x="1373" y="2980"/>
                  </a:lnTo>
                  <a:lnTo>
                    <a:pt x="1401" y="2992"/>
                  </a:lnTo>
                  <a:lnTo>
                    <a:pt x="1431" y="3001"/>
                  </a:lnTo>
                  <a:lnTo>
                    <a:pt x="1459" y="3011"/>
                  </a:lnTo>
                  <a:lnTo>
                    <a:pt x="1489" y="3019"/>
                  </a:lnTo>
                  <a:lnTo>
                    <a:pt x="1518" y="3027"/>
                  </a:lnTo>
                  <a:lnTo>
                    <a:pt x="1548" y="3034"/>
                  </a:lnTo>
                  <a:lnTo>
                    <a:pt x="1578" y="3041"/>
                  </a:lnTo>
                  <a:lnTo>
                    <a:pt x="1608" y="3047"/>
                  </a:lnTo>
                  <a:lnTo>
                    <a:pt x="1640" y="3052"/>
                  </a:lnTo>
                  <a:lnTo>
                    <a:pt x="1670" y="3056"/>
                  </a:lnTo>
                  <a:lnTo>
                    <a:pt x="1702" y="3059"/>
                  </a:lnTo>
                  <a:lnTo>
                    <a:pt x="1733" y="3062"/>
                  </a:lnTo>
                  <a:lnTo>
                    <a:pt x="1764" y="3064"/>
                  </a:lnTo>
                  <a:lnTo>
                    <a:pt x="1797" y="3065"/>
                  </a:lnTo>
                  <a:lnTo>
                    <a:pt x="1828" y="3067"/>
                  </a:lnTo>
                  <a:lnTo>
                    <a:pt x="2128" y="3067"/>
                  </a:lnTo>
                  <a:lnTo>
                    <a:pt x="2144" y="3067"/>
                  </a:lnTo>
                  <a:lnTo>
                    <a:pt x="2159" y="3068"/>
                  </a:lnTo>
                  <a:lnTo>
                    <a:pt x="2173" y="3070"/>
                  </a:lnTo>
                  <a:lnTo>
                    <a:pt x="2188" y="3073"/>
                  </a:lnTo>
                  <a:lnTo>
                    <a:pt x="2202" y="3076"/>
                  </a:lnTo>
                  <a:lnTo>
                    <a:pt x="2216" y="3080"/>
                  </a:lnTo>
                  <a:lnTo>
                    <a:pt x="2230" y="3084"/>
                  </a:lnTo>
                  <a:lnTo>
                    <a:pt x="2243" y="3090"/>
                  </a:lnTo>
                  <a:lnTo>
                    <a:pt x="2256" y="3095"/>
                  </a:lnTo>
                  <a:lnTo>
                    <a:pt x="2268" y="3102"/>
                  </a:lnTo>
                  <a:lnTo>
                    <a:pt x="2282" y="3109"/>
                  </a:lnTo>
                  <a:lnTo>
                    <a:pt x="2293" y="3116"/>
                  </a:lnTo>
                  <a:lnTo>
                    <a:pt x="2305" y="3124"/>
                  </a:lnTo>
                  <a:lnTo>
                    <a:pt x="2316" y="3133"/>
                  </a:lnTo>
                  <a:lnTo>
                    <a:pt x="2326" y="3142"/>
                  </a:lnTo>
                  <a:lnTo>
                    <a:pt x="2336" y="3153"/>
                  </a:lnTo>
                  <a:lnTo>
                    <a:pt x="2346" y="3163"/>
                  </a:lnTo>
                  <a:lnTo>
                    <a:pt x="2356" y="3173"/>
                  </a:lnTo>
                  <a:lnTo>
                    <a:pt x="2365" y="3184"/>
                  </a:lnTo>
                  <a:lnTo>
                    <a:pt x="2373" y="3196"/>
                  </a:lnTo>
                  <a:lnTo>
                    <a:pt x="2380" y="3207"/>
                  </a:lnTo>
                  <a:lnTo>
                    <a:pt x="2387" y="3220"/>
                  </a:lnTo>
                  <a:lnTo>
                    <a:pt x="2394" y="3233"/>
                  </a:lnTo>
                  <a:lnTo>
                    <a:pt x="2399" y="3246"/>
                  </a:lnTo>
                  <a:lnTo>
                    <a:pt x="2405" y="3259"/>
                  </a:lnTo>
                  <a:lnTo>
                    <a:pt x="2409" y="3273"/>
                  </a:lnTo>
                  <a:lnTo>
                    <a:pt x="2413" y="3286"/>
                  </a:lnTo>
                  <a:lnTo>
                    <a:pt x="2416" y="3300"/>
                  </a:lnTo>
                  <a:lnTo>
                    <a:pt x="2419" y="3316"/>
                  </a:lnTo>
                  <a:lnTo>
                    <a:pt x="2421" y="3330"/>
                  </a:lnTo>
                  <a:lnTo>
                    <a:pt x="2422" y="3345"/>
                  </a:lnTo>
                  <a:lnTo>
                    <a:pt x="2422" y="3360"/>
                  </a:lnTo>
                  <a:lnTo>
                    <a:pt x="2422" y="3375"/>
                  </a:lnTo>
                  <a:lnTo>
                    <a:pt x="2421" y="3390"/>
                  </a:lnTo>
                  <a:lnTo>
                    <a:pt x="2419" y="3405"/>
                  </a:lnTo>
                  <a:lnTo>
                    <a:pt x="2416" y="3419"/>
                  </a:lnTo>
                  <a:lnTo>
                    <a:pt x="2413" y="3433"/>
                  </a:lnTo>
                  <a:lnTo>
                    <a:pt x="2409" y="3447"/>
                  </a:lnTo>
                  <a:lnTo>
                    <a:pt x="2405" y="3462"/>
                  </a:lnTo>
                  <a:lnTo>
                    <a:pt x="2399" y="3475"/>
                  </a:lnTo>
                  <a:lnTo>
                    <a:pt x="2394" y="3488"/>
                  </a:lnTo>
                  <a:lnTo>
                    <a:pt x="2387" y="3500"/>
                  </a:lnTo>
                  <a:lnTo>
                    <a:pt x="2380" y="3512"/>
                  </a:lnTo>
                  <a:lnTo>
                    <a:pt x="2373" y="3524"/>
                  </a:lnTo>
                  <a:lnTo>
                    <a:pt x="2365" y="3535"/>
                  </a:lnTo>
                  <a:lnTo>
                    <a:pt x="2356" y="3547"/>
                  </a:lnTo>
                  <a:lnTo>
                    <a:pt x="2346" y="3558"/>
                  </a:lnTo>
                  <a:lnTo>
                    <a:pt x="2336" y="3568"/>
                  </a:lnTo>
                  <a:lnTo>
                    <a:pt x="2326" y="3578"/>
                  </a:lnTo>
                  <a:lnTo>
                    <a:pt x="2316" y="3587"/>
                  </a:lnTo>
                  <a:lnTo>
                    <a:pt x="2305" y="3595"/>
                  </a:lnTo>
                  <a:lnTo>
                    <a:pt x="2293" y="3604"/>
                  </a:lnTo>
                  <a:lnTo>
                    <a:pt x="2282" y="3611"/>
                  </a:lnTo>
                  <a:lnTo>
                    <a:pt x="2268" y="3619"/>
                  </a:lnTo>
                  <a:lnTo>
                    <a:pt x="2256" y="3625"/>
                  </a:lnTo>
                  <a:lnTo>
                    <a:pt x="2243" y="3631"/>
                  </a:lnTo>
                  <a:lnTo>
                    <a:pt x="2230" y="3636"/>
                  </a:lnTo>
                  <a:lnTo>
                    <a:pt x="2216" y="3641"/>
                  </a:lnTo>
                  <a:lnTo>
                    <a:pt x="2202" y="3645"/>
                  </a:lnTo>
                  <a:lnTo>
                    <a:pt x="2188" y="3648"/>
                  </a:lnTo>
                  <a:lnTo>
                    <a:pt x="2173" y="3651"/>
                  </a:lnTo>
                  <a:lnTo>
                    <a:pt x="2159" y="3653"/>
                  </a:lnTo>
                  <a:lnTo>
                    <a:pt x="2144" y="3654"/>
                  </a:lnTo>
                  <a:lnTo>
                    <a:pt x="2128" y="3654"/>
                  </a:lnTo>
                  <a:lnTo>
                    <a:pt x="1828" y="3654"/>
                  </a:lnTo>
                  <a:lnTo>
                    <a:pt x="1782" y="3654"/>
                  </a:lnTo>
                  <a:lnTo>
                    <a:pt x="1734" y="3652"/>
                  </a:lnTo>
                  <a:lnTo>
                    <a:pt x="1688" y="3649"/>
                  </a:lnTo>
                  <a:lnTo>
                    <a:pt x="1642" y="3645"/>
                  </a:lnTo>
                  <a:lnTo>
                    <a:pt x="1596" y="3640"/>
                  </a:lnTo>
                  <a:lnTo>
                    <a:pt x="1550" y="3633"/>
                  </a:lnTo>
                  <a:lnTo>
                    <a:pt x="1505" y="3626"/>
                  </a:lnTo>
                  <a:lnTo>
                    <a:pt x="1460" y="3617"/>
                  </a:lnTo>
                  <a:lnTo>
                    <a:pt x="1416" y="3607"/>
                  </a:lnTo>
                  <a:lnTo>
                    <a:pt x="1372" y="3596"/>
                  </a:lnTo>
                  <a:lnTo>
                    <a:pt x="1328" y="3585"/>
                  </a:lnTo>
                  <a:lnTo>
                    <a:pt x="1285" y="3572"/>
                  </a:lnTo>
                  <a:lnTo>
                    <a:pt x="1242" y="3558"/>
                  </a:lnTo>
                  <a:lnTo>
                    <a:pt x="1201" y="3544"/>
                  </a:lnTo>
                  <a:lnTo>
                    <a:pt x="1159" y="3527"/>
                  </a:lnTo>
                  <a:lnTo>
                    <a:pt x="1117" y="3510"/>
                  </a:lnTo>
                  <a:lnTo>
                    <a:pt x="1077" y="3493"/>
                  </a:lnTo>
                  <a:lnTo>
                    <a:pt x="1036" y="3474"/>
                  </a:lnTo>
                  <a:lnTo>
                    <a:pt x="997" y="3454"/>
                  </a:lnTo>
                  <a:lnTo>
                    <a:pt x="957" y="3433"/>
                  </a:lnTo>
                  <a:lnTo>
                    <a:pt x="919" y="3412"/>
                  </a:lnTo>
                  <a:lnTo>
                    <a:pt x="881" y="3390"/>
                  </a:lnTo>
                  <a:lnTo>
                    <a:pt x="844" y="3366"/>
                  </a:lnTo>
                  <a:lnTo>
                    <a:pt x="807" y="3342"/>
                  </a:lnTo>
                  <a:lnTo>
                    <a:pt x="771" y="3317"/>
                  </a:lnTo>
                  <a:lnTo>
                    <a:pt x="735" y="3291"/>
                  </a:lnTo>
                  <a:lnTo>
                    <a:pt x="701" y="3265"/>
                  </a:lnTo>
                  <a:lnTo>
                    <a:pt x="666" y="3237"/>
                  </a:lnTo>
                  <a:lnTo>
                    <a:pt x="633" y="3208"/>
                  </a:lnTo>
                  <a:lnTo>
                    <a:pt x="600" y="3180"/>
                  </a:lnTo>
                  <a:lnTo>
                    <a:pt x="568" y="3150"/>
                  </a:lnTo>
                  <a:lnTo>
                    <a:pt x="536" y="3119"/>
                  </a:lnTo>
                  <a:lnTo>
                    <a:pt x="535" y="3118"/>
                  </a:lnTo>
                  <a:lnTo>
                    <a:pt x="505" y="3087"/>
                  </a:lnTo>
                  <a:lnTo>
                    <a:pt x="475" y="3054"/>
                  </a:lnTo>
                  <a:lnTo>
                    <a:pt x="446" y="3022"/>
                  </a:lnTo>
                  <a:lnTo>
                    <a:pt x="418" y="2989"/>
                  </a:lnTo>
                  <a:lnTo>
                    <a:pt x="389" y="2954"/>
                  </a:lnTo>
                  <a:lnTo>
                    <a:pt x="363" y="2920"/>
                  </a:lnTo>
                  <a:lnTo>
                    <a:pt x="337" y="2884"/>
                  </a:lnTo>
                  <a:lnTo>
                    <a:pt x="312" y="2848"/>
                  </a:lnTo>
                  <a:lnTo>
                    <a:pt x="288" y="2811"/>
                  </a:lnTo>
                  <a:lnTo>
                    <a:pt x="265" y="2774"/>
                  </a:lnTo>
                  <a:lnTo>
                    <a:pt x="242" y="2736"/>
                  </a:lnTo>
                  <a:lnTo>
                    <a:pt x="220" y="2697"/>
                  </a:lnTo>
                  <a:lnTo>
                    <a:pt x="200" y="2658"/>
                  </a:lnTo>
                  <a:lnTo>
                    <a:pt x="181" y="2619"/>
                  </a:lnTo>
                  <a:lnTo>
                    <a:pt x="161" y="2578"/>
                  </a:lnTo>
                  <a:lnTo>
                    <a:pt x="143" y="2538"/>
                  </a:lnTo>
                  <a:lnTo>
                    <a:pt x="127" y="2496"/>
                  </a:lnTo>
                  <a:lnTo>
                    <a:pt x="111" y="2455"/>
                  </a:lnTo>
                  <a:lnTo>
                    <a:pt x="96" y="2413"/>
                  </a:lnTo>
                  <a:lnTo>
                    <a:pt x="82" y="2370"/>
                  </a:lnTo>
                  <a:lnTo>
                    <a:pt x="69" y="2327"/>
                  </a:lnTo>
                  <a:lnTo>
                    <a:pt x="58" y="2284"/>
                  </a:lnTo>
                  <a:lnTo>
                    <a:pt x="47" y="2240"/>
                  </a:lnTo>
                  <a:lnTo>
                    <a:pt x="37" y="2195"/>
                  </a:lnTo>
                  <a:lnTo>
                    <a:pt x="28" y="2151"/>
                  </a:lnTo>
                  <a:lnTo>
                    <a:pt x="21" y="2105"/>
                  </a:lnTo>
                  <a:lnTo>
                    <a:pt x="14" y="2060"/>
                  </a:lnTo>
                  <a:lnTo>
                    <a:pt x="9" y="2014"/>
                  </a:lnTo>
                  <a:lnTo>
                    <a:pt x="5" y="1967"/>
                  </a:lnTo>
                  <a:lnTo>
                    <a:pt x="2" y="1921"/>
                  </a:lnTo>
                  <a:lnTo>
                    <a:pt x="0" y="1874"/>
                  </a:lnTo>
                  <a:lnTo>
                    <a:pt x="0" y="1828"/>
                  </a:lnTo>
                  <a:lnTo>
                    <a:pt x="0" y="1780"/>
                  </a:lnTo>
                  <a:lnTo>
                    <a:pt x="2" y="1734"/>
                  </a:lnTo>
                  <a:lnTo>
                    <a:pt x="5" y="1687"/>
                  </a:lnTo>
                  <a:lnTo>
                    <a:pt x="9" y="1641"/>
                  </a:lnTo>
                  <a:lnTo>
                    <a:pt x="14" y="1596"/>
                  </a:lnTo>
                  <a:lnTo>
                    <a:pt x="21" y="1550"/>
                  </a:lnTo>
                  <a:lnTo>
                    <a:pt x="28" y="1505"/>
                  </a:lnTo>
                  <a:lnTo>
                    <a:pt x="37" y="1460"/>
                  </a:lnTo>
                  <a:lnTo>
                    <a:pt x="47" y="1415"/>
                  </a:lnTo>
                  <a:lnTo>
                    <a:pt x="58" y="1372"/>
                  </a:lnTo>
                  <a:lnTo>
                    <a:pt x="69" y="1328"/>
                  </a:lnTo>
                  <a:lnTo>
                    <a:pt x="82" y="1285"/>
                  </a:lnTo>
                  <a:lnTo>
                    <a:pt x="96" y="1242"/>
                  </a:lnTo>
                  <a:lnTo>
                    <a:pt x="111" y="1200"/>
                  </a:lnTo>
                  <a:lnTo>
                    <a:pt x="127" y="1158"/>
                  </a:lnTo>
                  <a:lnTo>
                    <a:pt x="143" y="1118"/>
                  </a:lnTo>
                  <a:lnTo>
                    <a:pt x="161" y="1076"/>
                  </a:lnTo>
                  <a:lnTo>
                    <a:pt x="181" y="1037"/>
                  </a:lnTo>
                  <a:lnTo>
                    <a:pt x="200" y="997"/>
                  </a:lnTo>
                  <a:lnTo>
                    <a:pt x="220" y="958"/>
                  </a:lnTo>
                  <a:lnTo>
                    <a:pt x="242" y="919"/>
                  </a:lnTo>
                  <a:lnTo>
                    <a:pt x="265" y="882"/>
                  </a:lnTo>
                  <a:lnTo>
                    <a:pt x="288" y="844"/>
                  </a:lnTo>
                  <a:lnTo>
                    <a:pt x="312" y="807"/>
                  </a:lnTo>
                  <a:lnTo>
                    <a:pt x="337" y="771"/>
                  </a:lnTo>
                  <a:lnTo>
                    <a:pt x="363" y="736"/>
                  </a:lnTo>
                  <a:lnTo>
                    <a:pt x="389" y="700"/>
                  </a:lnTo>
                  <a:lnTo>
                    <a:pt x="418" y="667"/>
                  </a:lnTo>
                  <a:lnTo>
                    <a:pt x="446" y="633"/>
                  </a:lnTo>
                  <a:lnTo>
                    <a:pt x="475" y="600"/>
                  </a:lnTo>
                  <a:lnTo>
                    <a:pt x="505" y="569"/>
                  </a:lnTo>
                  <a:lnTo>
                    <a:pt x="535" y="537"/>
                  </a:lnTo>
                  <a:lnTo>
                    <a:pt x="536" y="536"/>
                  </a:lnTo>
                  <a:lnTo>
                    <a:pt x="568" y="505"/>
                  </a:lnTo>
                  <a:lnTo>
                    <a:pt x="600" y="475"/>
                  </a:lnTo>
                  <a:lnTo>
                    <a:pt x="633" y="446"/>
                  </a:lnTo>
                  <a:lnTo>
                    <a:pt x="666" y="418"/>
                  </a:lnTo>
                  <a:lnTo>
                    <a:pt x="701" y="390"/>
                  </a:lnTo>
                  <a:lnTo>
                    <a:pt x="735" y="364"/>
                  </a:lnTo>
                  <a:lnTo>
                    <a:pt x="771" y="338"/>
                  </a:lnTo>
                  <a:lnTo>
                    <a:pt x="807" y="312"/>
                  </a:lnTo>
                  <a:lnTo>
                    <a:pt x="844" y="289"/>
                  </a:lnTo>
                  <a:lnTo>
                    <a:pt x="881" y="266"/>
                  </a:lnTo>
                  <a:lnTo>
                    <a:pt x="919" y="242"/>
                  </a:lnTo>
                  <a:lnTo>
                    <a:pt x="957" y="221"/>
                  </a:lnTo>
                  <a:lnTo>
                    <a:pt x="997" y="201"/>
                  </a:lnTo>
                  <a:lnTo>
                    <a:pt x="1036" y="181"/>
                  </a:lnTo>
                  <a:lnTo>
                    <a:pt x="1077" y="162"/>
                  </a:lnTo>
                  <a:lnTo>
                    <a:pt x="1117" y="144"/>
                  </a:lnTo>
                  <a:lnTo>
                    <a:pt x="1159" y="128"/>
                  </a:lnTo>
                  <a:lnTo>
                    <a:pt x="1201" y="112"/>
                  </a:lnTo>
                  <a:lnTo>
                    <a:pt x="1242" y="97"/>
                  </a:lnTo>
                  <a:lnTo>
                    <a:pt x="1285" y="83"/>
                  </a:lnTo>
                  <a:lnTo>
                    <a:pt x="1328" y="70"/>
                  </a:lnTo>
                  <a:lnTo>
                    <a:pt x="1372" y="58"/>
                  </a:lnTo>
                  <a:lnTo>
                    <a:pt x="1416" y="48"/>
                  </a:lnTo>
                  <a:lnTo>
                    <a:pt x="1460" y="38"/>
                  </a:lnTo>
                  <a:lnTo>
                    <a:pt x="1505" y="30"/>
                  </a:lnTo>
                  <a:lnTo>
                    <a:pt x="1550" y="22"/>
                  </a:lnTo>
                  <a:lnTo>
                    <a:pt x="1596" y="16"/>
                  </a:lnTo>
                  <a:lnTo>
                    <a:pt x="1642" y="11"/>
                  </a:lnTo>
                  <a:lnTo>
                    <a:pt x="1688" y="6"/>
                  </a:lnTo>
                  <a:lnTo>
                    <a:pt x="1734" y="3"/>
                  </a:lnTo>
                  <a:lnTo>
                    <a:pt x="1782" y="1"/>
                  </a:lnTo>
                  <a:lnTo>
                    <a:pt x="1828" y="0"/>
                  </a:lnTo>
                  <a:lnTo>
                    <a:pt x="2128" y="0"/>
                  </a:lnTo>
                  <a:close/>
                </a:path>
              </a:pathLst>
            </a:custGeom>
            <a:solidFill>
              <a:srgbClr val="15B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9" name="Freeform 44"/>
            <p:cNvSpPr>
              <a:spLocks/>
            </p:cNvSpPr>
            <p:nvPr/>
          </p:nvSpPr>
          <p:spPr bwMode="auto">
            <a:xfrm>
              <a:off x="1374775" y="4819651"/>
              <a:ext cx="79375" cy="19050"/>
            </a:xfrm>
            <a:custGeom>
              <a:avLst/>
              <a:gdLst>
                <a:gd name="T0" fmla="*/ 263 w 2594"/>
                <a:gd name="T1" fmla="*/ 587 h 589"/>
                <a:gd name="T2" fmla="*/ 220 w 2594"/>
                <a:gd name="T3" fmla="*/ 579 h 589"/>
                <a:gd name="T4" fmla="*/ 179 w 2594"/>
                <a:gd name="T5" fmla="*/ 565 h 589"/>
                <a:gd name="T6" fmla="*/ 142 w 2594"/>
                <a:gd name="T7" fmla="*/ 546 h 589"/>
                <a:gd name="T8" fmla="*/ 106 w 2594"/>
                <a:gd name="T9" fmla="*/ 521 h 589"/>
                <a:gd name="T10" fmla="*/ 76 w 2594"/>
                <a:gd name="T11" fmla="*/ 492 h 589"/>
                <a:gd name="T12" fmla="*/ 49 w 2594"/>
                <a:gd name="T13" fmla="*/ 459 h 589"/>
                <a:gd name="T14" fmla="*/ 28 w 2594"/>
                <a:gd name="T15" fmla="*/ 421 h 589"/>
                <a:gd name="T16" fmla="*/ 13 w 2594"/>
                <a:gd name="T17" fmla="*/ 382 h 589"/>
                <a:gd name="T18" fmla="*/ 3 w 2594"/>
                <a:gd name="T19" fmla="*/ 339 h 589"/>
                <a:gd name="T20" fmla="*/ 0 w 2594"/>
                <a:gd name="T21" fmla="*/ 294 h 589"/>
                <a:gd name="T22" fmla="*/ 3 w 2594"/>
                <a:gd name="T23" fmla="*/ 249 h 589"/>
                <a:gd name="T24" fmla="*/ 13 w 2594"/>
                <a:gd name="T25" fmla="*/ 207 h 589"/>
                <a:gd name="T26" fmla="*/ 28 w 2594"/>
                <a:gd name="T27" fmla="*/ 167 h 589"/>
                <a:gd name="T28" fmla="*/ 49 w 2594"/>
                <a:gd name="T29" fmla="*/ 130 h 589"/>
                <a:gd name="T30" fmla="*/ 76 w 2594"/>
                <a:gd name="T31" fmla="*/ 96 h 589"/>
                <a:gd name="T32" fmla="*/ 106 w 2594"/>
                <a:gd name="T33" fmla="*/ 68 h 589"/>
                <a:gd name="T34" fmla="*/ 142 w 2594"/>
                <a:gd name="T35" fmla="*/ 43 h 589"/>
                <a:gd name="T36" fmla="*/ 179 w 2594"/>
                <a:gd name="T37" fmla="*/ 23 h 589"/>
                <a:gd name="T38" fmla="*/ 220 w 2594"/>
                <a:gd name="T39" fmla="*/ 9 h 589"/>
                <a:gd name="T40" fmla="*/ 263 w 2594"/>
                <a:gd name="T41" fmla="*/ 2 h 589"/>
                <a:gd name="T42" fmla="*/ 2300 w 2594"/>
                <a:gd name="T43" fmla="*/ 0 h 589"/>
                <a:gd name="T44" fmla="*/ 2345 w 2594"/>
                <a:gd name="T45" fmla="*/ 4 h 589"/>
                <a:gd name="T46" fmla="*/ 2388 w 2594"/>
                <a:gd name="T47" fmla="*/ 13 h 589"/>
                <a:gd name="T48" fmla="*/ 2428 w 2594"/>
                <a:gd name="T49" fmla="*/ 29 h 589"/>
                <a:gd name="T50" fmla="*/ 2465 w 2594"/>
                <a:gd name="T51" fmla="*/ 51 h 589"/>
                <a:gd name="T52" fmla="*/ 2498 w 2594"/>
                <a:gd name="T53" fmla="*/ 77 h 589"/>
                <a:gd name="T54" fmla="*/ 2528 w 2594"/>
                <a:gd name="T55" fmla="*/ 107 h 589"/>
                <a:gd name="T56" fmla="*/ 2552 w 2594"/>
                <a:gd name="T57" fmla="*/ 142 h 589"/>
                <a:gd name="T58" fmla="*/ 2571 w 2594"/>
                <a:gd name="T59" fmla="*/ 180 h 589"/>
                <a:gd name="T60" fmla="*/ 2585 w 2594"/>
                <a:gd name="T61" fmla="*/ 221 h 589"/>
                <a:gd name="T62" fmla="*/ 2593 w 2594"/>
                <a:gd name="T63" fmla="*/ 264 h 589"/>
                <a:gd name="T64" fmla="*/ 2594 w 2594"/>
                <a:gd name="T65" fmla="*/ 309 h 589"/>
                <a:gd name="T66" fmla="*/ 2588 w 2594"/>
                <a:gd name="T67" fmla="*/ 354 h 589"/>
                <a:gd name="T68" fmla="*/ 2576 w 2594"/>
                <a:gd name="T69" fmla="*/ 395 h 589"/>
                <a:gd name="T70" fmla="*/ 2559 w 2594"/>
                <a:gd name="T71" fmla="*/ 435 h 589"/>
                <a:gd name="T72" fmla="*/ 2536 w 2594"/>
                <a:gd name="T73" fmla="*/ 470 h 589"/>
                <a:gd name="T74" fmla="*/ 2508 w 2594"/>
                <a:gd name="T75" fmla="*/ 502 h 589"/>
                <a:gd name="T76" fmla="*/ 2476 w 2594"/>
                <a:gd name="T77" fmla="*/ 530 h 589"/>
                <a:gd name="T78" fmla="*/ 2440 w 2594"/>
                <a:gd name="T79" fmla="*/ 553 h 589"/>
                <a:gd name="T80" fmla="*/ 2402 w 2594"/>
                <a:gd name="T81" fmla="*/ 570 h 589"/>
                <a:gd name="T82" fmla="*/ 2359 w 2594"/>
                <a:gd name="T83" fmla="*/ 582 h 589"/>
                <a:gd name="T84" fmla="*/ 2316 w 2594"/>
                <a:gd name="T85" fmla="*/ 588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94" h="589">
                  <a:moveTo>
                    <a:pt x="294" y="589"/>
                  </a:moveTo>
                  <a:lnTo>
                    <a:pt x="278" y="588"/>
                  </a:lnTo>
                  <a:lnTo>
                    <a:pt x="263" y="587"/>
                  </a:lnTo>
                  <a:lnTo>
                    <a:pt x="249" y="585"/>
                  </a:lnTo>
                  <a:lnTo>
                    <a:pt x="234" y="582"/>
                  </a:lnTo>
                  <a:lnTo>
                    <a:pt x="220" y="579"/>
                  </a:lnTo>
                  <a:lnTo>
                    <a:pt x="206" y="575"/>
                  </a:lnTo>
                  <a:lnTo>
                    <a:pt x="192" y="570"/>
                  </a:lnTo>
                  <a:lnTo>
                    <a:pt x="179" y="565"/>
                  </a:lnTo>
                  <a:lnTo>
                    <a:pt x="166" y="559"/>
                  </a:lnTo>
                  <a:lnTo>
                    <a:pt x="154" y="553"/>
                  </a:lnTo>
                  <a:lnTo>
                    <a:pt x="142" y="546"/>
                  </a:lnTo>
                  <a:lnTo>
                    <a:pt x="129" y="538"/>
                  </a:lnTo>
                  <a:lnTo>
                    <a:pt x="117" y="530"/>
                  </a:lnTo>
                  <a:lnTo>
                    <a:pt x="106" y="521"/>
                  </a:lnTo>
                  <a:lnTo>
                    <a:pt x="96" y="512"/>
                  </a:lnTo>
                  <a:lnTo>
                    <a:pt x="86" y="502"/>
                  </a:lnTo>
                  <a:lnTo>
                    <a:pt x="76" y="492"/>
                  </a:lnTo>
                  <a:lnTo>
                    <a:pt x="67" y="481"/>
                  </a:lnTo>
                  <a:lnTo>
                    <a:pt x="57" y="470"/>
                  </a:lnTo>
                  <a:lnTo>
                    <a:pt x="49" y="459"/>
                  </a:lnTo>
                  <a:lnTo>
                    <a:pt x="42" y="447"/>
                  </a:lnTo>
                  <a:lnTo>
                    <a:pt x="35" y="435"/>
                  </a:lnTo>
                  <a:lnTo>
                    <a:pt x="28" y="421"/>
                  </a:lnTo>
                  <a:lnTo>
                    <a:pt x="23" y="408"/>
                  </a:lnTo>
                  <a:lnTo>
                    <a:pt x="17" y="395"/>
                  </a:lnTo>
                  <a:lnTo>
                    <a:pt x="13" y="382"/>
                  </a:lnTo>
                  <a:lnTo>
                    <a:pt x="9" y="368"/>
                  </a:lnTo>
                  <a:lnTo>
                    <a:pt x="6" y="354"/>
                  </a:lnTo>
                  <a:lnTo>
                    <a:pt x="3" y="339"/>
                  </a:lnTo>
                  <a:lnTo>
                    <a:pt x="1" y="324"/>
                  </a:lnTo>
                  <a:lnTo>
                    <a:pt x="0" y="309"/>
                  </a:lnTo>
                  <a:lnTo>
                    <a:pt x="0" y="294"/>
                  </a:lnTo>
                  <a:lnTo>
                    <a:pt x="0" y="280"/>
                  </a:lnTo>
                  <a:lnTo>
                    <a:pt x="1" y="264"/>
                  </a:lnTo>
                  <a:lnTo>
                    <a:pt x="3" y="249"/>
                  </a:lnTo>
                  <a:lnTo>
                    <a:pt x="6" y="235"/>
                  </a:lnTo>
                  <a:lnTo>
                    <a:pt x="9" y="221"/>
                  </a:lnTo>
                  <a:lnTo>
                    <a:pt x="13" y="207"/>
                  </a:lnTo>
                  <a:lnTo>
                    <a:pt x="17" y="194"/>
                  </a:lnTo>
                  <a:lnTo>
                    <a:pt x="23" y="180"/>
                  </a:lnTo>
                  <a:lnTo>
                    <a:pt x="28" y="167"/>
                  </a:lnTo>
                  <a:lnTo>
                    <a:pt x="35" y="154"/>
                  </a:lnTo>
                  <a:lnTo>
                    <a:pt x="42" y="142"/>
                  </a:lnTo>
                  <a:lnTo>
                    <a:pt x="49" y="130"/>
                  </a:lnTo>
                  <a:lnTo>
                    <a:pt x="57" y="119"/>
                  </a:lnTo>
                  <a:lnTo>
                    <a:pt x="67" y="107"/>
                  </a:lnTo>
                  <a:lnTo>
                    <a:pt x="76" y="96"/>
                  </a:lnTo>
                  <a:lnTo>
                    <a:pt x="86" y="86"/>
                  </a:lnTo>
                  <a:lnTo>
                    <a:pt x="96" y="77"/>
                  </a:lnTo>
                  <a:lnTo>
                    <a:pt x="106" y="68"/>
                  </a:lnTo>
                  <a:lnTo>
                    <a:pt x="117" y="59"/>
                  </a:lnTo>
                  <a:lnTo>
                    <a:pt x="129" y="51"/>
                  </a:lnTo>
                  <a:lnTo>
                    <a:pt x="142" y="43"/>
                  </a:lnTo>
                  <a:lnTo>
                    <a:pt x="154" y="36"/>
                  </a:lnTo>
                  <a:lnTo>
                    <a:pt x="166" y="29"/>
                  </a:lnTo>
                  <a:lnTo>
                    <a:pt x="179" y="23"/>
                  </a:lnTo>
                  <a:lnTo>
                    <a:pt x="192" y="18"/>
                  </a:lnTo>
                  <a:lnTo>
                    <a:pt x="206" y="13"/>
                  </a:lnTo>
                  <a:lnTo>
                    <a:pt x="220" y="9"/>
                  </a:lnTo>
                  <a:lnTo>
                    <a:pt x="234" y="6"/>
                  </a:lnTo>
                  <a:lnTo>
                    <a:pt x="249" y="4"/>
                  </a:lnTo>
                  <a:lnTo>
                    <a:pt x="263" y="2"/>
                  </a:lnTo>
                  <a:lnTo>
                    <a:pt x="278" y="1"/>
                  </a:lnTo>
                  <a:lnTo>
                    <a:pt x="294" y="0"/>
                  </a:lnTo>
                  <a:lnTo>
                    <a:pt x="2300" y="0"/>
                  </a:lnTo>
                  <a:lnTo>
                    <a:pt x="2316" y="1"/>
                  </a:lnTo>
                  <a:lnTo>
                    <a:pt x="2330" y="2"/>
                  </a:lnTo>
                  <a:lnTo>
                    <a:pt x="2345" y="4"/>
                  </a:lnTo>
                  <a:lnTo>
                    <a:pt x="2359" y="6"/>
                  </a:lnTo>
                  <a:lnTo>
                    <a:pt x="2373" y="9"/>
                  </a:lnTo>
                  <a:lnTo>
                    <a:pt x="2388" y="13"/>
                  </a:lnTo>
                  <a:lnTo>
                    <a:pt x="2402" y="18"/>
                  </a:lnTo>
                  <a:lnTo>
                    <a:pt x="2415" y="23"/>
                  </a:lnTo>
                  <a:lnTo>
                    <a:pt x="2428" y="29"/>
                  </a:lnTo>
                  <a:lnTo>
                    <a:pt x="2440" y="36"/>
                  </a:lnTo>
                  <a:lnTo>
                    <a:pt x="2452" y="43"/>
                  </a:lnTo>
                  <a:lnTo>
                    <a:pt x="2465" y="51"/>
                  </a:lnTo>
                  <a:lnTo>
                    <a:pt x="2476" y="59"/>
                  </a:lnTo>
                  <a:lnTo>
                    <a:pt x="2487" y="68"/>
                  </a:lnTo>
                  <a:lnTo>
                    <a:pt x="2498" y="77"/>
                  </a:lnTo>
                  <a:lnTo>
                    <a:pt x="2508" y="86"/>
                  </a:lnTo>
                  <a:lnTo>
                    <a:pt x="2518" y="96"/>
                  </a:lnTo>
                  <a:lnTo>
                    <a:pt x="2528" y="107"/>
                  </a:lnTo>
                  <a:lnTo>
                    <a:pt x="2536" y="119"/>
                  </a:lnTo>
                  <a:lnTo>
                    <a:pt x="2544" y="130"/>
                  </a:lnTo>
                  <a:lnTo>
                    <a:pt x="2552" y="142"/>
                  </a:lnTo>
                  <a:lnTo>
                    <a:pt x="2559" y="154"/>
                  </a:lnTo>
                  <a:lnTo>
                    <a:pt x="2565" y="167"/>
                  </a:lnTo>
                  <a:lnTo>
                    <a:pt x="2571" y="180"/>
                  </a:lnTo>
                  <a:lnTo>
                    <a:pt x="2576" y="194"/>
                  </a:lnTo>
                  <a:lnTo>
                    <a:pt x="2581" y="207"/>
                  </a:lnTo>
                  <a:lnTo>
                    <a:pt x="2585" y="221"/>
                  </a:lnTo>
                  <a:lnTo>
                    <a:pt x="2588" y="235"/>
                  </a:lnTo>
                  <a:lnTo>
                    <a:pt x="2591" y="249"/>
                  </a:lnTo>
                  <a:lnTo>
                    <a:pt x="2593" y="264"/>
                  </a:lnTo>
                  <a:lnTo>
                    <a:pt x="2594" y="280"/>
                  </a:lnTo>
                  <a:lnTo>
                    <a:pt x="2594" y="294"/>
                  </a:lnTo>
                  <a:lnTo>
                    <a:pt x="2594" y="309"/>
                  </a:lnTo>
                  <a:lnTo>
                    <a:pt x="2593" y="324"/>
                  </a:lnTo>
                  <a:lnTo>
                    <a:pt x="2591" y="339"/>
                  </a:lnTo>
                  <a:lnTo>
                    <a:pt x="2588" y="354"/>
                  </a:lnTo>
                  <a:lnTo>
                    <a:pt x="2585" y="368"/>
                  </a:lnTo>
                  <a:lnTo>
                    <a:pt x="2581" y="382"/>
                  </a:lnTo>
                  <a:lnTo>
                    <a:pt x="2576" y="395"/>
                  </a:lnTo>
                  <a:lnTo>
                    <a:pt x="2571" y="408"/>
                  </a:lnTo>
                  <a:lnTo>
                    <a:pt x="2565" y="421"/>
                  </a:lnTo>
                  <a:lnTo>
                    <a:pt x="2559" y="435"/>
                  </a:lnTo>
                  <a:lnTo>
                    <a:pt x="2552" y="447"/>
                  </a:lnTo>
                  <a:lnTo>
                    <a:pt x="2544" y="459"/>
                  </a:lnTo>
                  <a:lnTo>
                    <a:pt x="2536" y="470"/>
                  </a:lnTo>
                  <a:lnTo>
                    <a:pt x="2528" y="481"/>
                  </a:lnTo>
                  <a:lnTo>
                    <a:pt x="2518" y="492"/>
                  </a:lnTo>
                  <a:lnTo>
                    <a:pt x="2508" y="502"/>
                  </a:lnTo>
                  <a:lnTo>
                    <a:pt x="2498" y="512"/>
                  </a:lnTo>
                  <a:lnTo>
                    <a:pt x="2487" y="521"/>
                  </a:lnTo>
                  <a:lnTo>
                    <a:pt x="2476" y="530"/>
                  </a:lnTo>
                  <a:lnTo>
                    <a:pt x="2465" y="538"/>
                  </a:lnTo>
                  <a:lnTo>
                    <a:pt x="2452" y="546"/>
                  </a:lnTo>
                  <a:lnTo>
                    <a:pt x="2440" y="553"/>
                  </a:lnTo>
                  <a:lnTo>
                    <a:pt x="2428" y="559"/>
                  </a:lnTo>
                  <a:lnTo>
                    <a:pt x="2415" y="565"/>
                  </a:lnTo>
                  <a:lnTo>
                    <a:pt x="2402" y="570"/>
                  </a:lnTo>
                  <a:lnTo>
                    <a:pt x="2388" y="575"/>
                  </a:lnTo>
                  <a:lnTo>
                    <a:pt x="2373" y="579"/>
                  </a:lnTo>
                  <a:lnTo>
                    <a:pt x="2359" y="582"/>
                  </a:lnTo>
                  <a:lnTo>
                    <a:pt x="2345" y="585"/>
                  </a:lnTo>
                  <a:lnTo>
                    <a:pt x="2330" y="587"/>
                  </a:lnTo>
                  <a:lnTo>
                    <a:pt x="2316" y="588"/>
                  </a:lnTo>
                  <a:lnTo>
                    <a:pt x="2300" y="589"/>
                  </a:lnTo>
                  <a:lnTo>
                    <a:pt x="294" y="589"/>
                  </a:lnTo>
                  <a:close/>
                </a:path>
              </a:pathLst>
            </a:custGeom>
            <a:solidFill>
              <a:srgbClr val="15B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0" name="Freeform 45"/>
            <p:cNvSpPr>
              <a:spLocks/>
            </p:cNvSpPr>
            <p:nvPr/>
          </p:nvSpPr>
          <p:spPr bwMode="auto">
            <a:xfrm>
              <a:off x="1374775" y="4848226"/>
              <a:ext cx="79375" cy="19050"/>
            </a:xfrm>
            <a:custGeom>
              <a:avLst/>
              <a:gdLst>
                <a:gd name="T0" fmla="*/ 263 w 2594"/>
                <a:gd name="T1" fmla="*/ 586 h 587"/>
                <a:gd name="T2" fmla="*/ 220 w 2594"/>
                <a:gd name="T3" fmla="*/ 578 h 587"/>
                <a:gd name="T4" fmla="*/ 179 w 2594"/>
                <a:gd name="T5" fmla="*/ 564 h 587"/>
                <a:gd name="T6" fmla="*/ 142 w 2594"/>
                <a:gd name="T7" fmla="*/ 545 h 587"/>
                <a:gd name="T8" fmla="*/ 106 w 2594"/>
                <a:gd name="T9" fmla="*/ 520 h 587"/>
                <a:gd name="T10" fmla="*/ 76 w 2594"/>
                <a:gd name="T11" fmla="*/ 491 h 587"/>
                <a:gd name="T12" fmla="*/ 49 w 2594"/>
                <a:gd name="T13" fmla="*/ 458 h 587"/>
                <a:gd name="T14" fmla="*/ 28 w 2594"/>
                <a:gd name="T15" fmla="*/ 421 h 587"/>
                <a:gd name="T16" fmla="*/ 13 w 2594"/>
                <a:gd name="T17" fmla="*/ 381 h 587"/>
                <a:gd name="T18" fmla="*/ 3 w 2594"/>
                <a:gd name="T19" fmla="*/ 338 h 587"/>
                <a:gd name="T20" fmla="*/ 0 w 2594"/>
                <a:gd name="T21" fmla="*/ 294 h 587"/>
                <a:gd name="T22" fmla="*/ 3 w 2594"/>
                <a:gd name="T23" fmla="*/ 249 h 587"/>
                <a:gd name="T24" fmla="*/ 13 w 2594"/>
                <a:gd name="T25" fmla="*/ 206 h 587"/>
                <a:gd name="T26" fmla="*/ 28 w 2594"/>
                <a:gd name="T27" fmla="*/ 166 h 587"/>
                <a:gd name="T28" fmla="*/ 49 w 2594"/>
                <a:gd name="T29" fmla="*/ 129 h 587"/>
                <a:gd name="T30" fmla="*/ 76 w 2594"/>
                <a:gd name="T31" fmla="*/ 96 h 587"/>
                <a:gd name="T32" fmla="*/ 106 w 2594"/>
                <a:gd name="T33" fmla="*/ 67 h 587"/>
                <a:gd name="T34" fmla="*/ 142 w 2594"/>
                <a:gd name="T35" fmla="*/ 42 h 587"/>
                <a:gd name="T36" fmla="*/ 179 w 2594"/>
                <a:gd name="T37" fmla="*/ 23 h 587"/>
                <a:gd name="T38" fmla="*/ 220 w 2594"/>
                <a:gd name="T39" fmla="*/ 9 h 587"/>
                <a:gd name="T40" fmla="*/ 263 w 2594"/>
                <a:gd name="T41" fmla="*/ 1 h 587"/>
                <a:gd name="T42" fmla="*/ 2300 w 2594"/>
                <a:gd name="T43" fmla="*/ 0 h 587"/>
                <a:gd name="T44" fmla="*/ 2345 w 2594"/>
                <a:gd name="T45" fmla="*/ 3 h 587"/>
                <a:gd name="T46" fmla="*/ 2388 w 2594"/>
                <a:gd name="T47" fmla="*/ 13 h 587"/>
                <a:gd name="T48" fmla="*/ 2428 w 2594"/>
                <a:gd name="T49" fmla="*/ 28 h 587"/>
                <a:gd name="T50" fmla="*/ 2465 w 2594"/>
                <a:gd name="T51" fmla="*/ 49 h 587"/>
                <a:gd name="T52" fmla="*/ 2498 w 2594"/>
                <a:gd name="T53" fmla="*/ 76 h 587"/>
                <a:gd name="T54" fmla="*/ 2528 w 2594"/>
                <a:gd name="T55" fmla="*/ 106 h 587"/>
                <a:gd name="T56" fmla="*/ 2552 w 2594"/>
                <a:gd name="T57" fmla="*/ 142 h 587"/>
                <a:gd name="T58" fmla="*/ 2571 w 2594"/>
                <a:gd name="T59" fmla="*/ 179 h 587"/>
                <a:gd name="T60" fmla="*/ 2585 w 2594"/>
                <a:gd name="T61" fmla="*/ 220 h 587"/>
                <a:gd name="T62" fmla="*/ 2593 w 2594"/>
                <a:gd name="T63" fmla="*/ 263 h 587"/>
                <a:gd name="T64" fmla="*/ 2594 w 2594"/>
                <a:gd name="T65" fmla="*/ 309 h 587"/>
                <a:gd name="T66" fmla="*/ 2588 w 2594"/>
                <a:gd name="T67" fmla="*/ 352 h 587"/>
                <a:gd name="T68" fmla="*/ 2576 w 2594"/>
                <a:gd name="T69" fmla="*/ 395 h 587"/>
                <a:gd name="T70" fmla="*/ 2559 w 2594"/>
                <a:gd name="T71" fmla="*/ 433 h 587"/>
                <a:gd name="T72" fmla="*/ 2536 w 2594"/>
                <a:gd name="T73" fmla="*/ 470 h 587"/>
                <a:gd name="T74" fmla="*/ 2508 w 2594"/>
                <a:gd name="T75" fmla="*/ 501 h 587"/>
                <a:gd name="T76" fmla="*/ 2476 w 2594"/>
                <a:gd name="T77" fmla="*/ 529 h 587"/>
                <a:gd name="T78" fmla="*/ 2440 w 2594"/>
                <a:gd name="T79" fmla="*/ 552 h 587"/>
                <a:gd name="T80" fmla="*/ 2402 w 2594"/>
                <a:gd name="T81" fmla="*/ 570 h 587"/>
                <a:gd name="T82" fmla="*/ 2359 w 2594"/>
                <a:gd name="T83" fmla="*/ 581 h 587"/>
                <a:gd name="T84" fmla="*/ 2316 w 2594"/>
                <a:gd name="T85"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94" h="587">
                  <a:moveTo>
                    <a:pt x="294" y="587"/>
                  </a:moveTo>
                  <a:lnTo>
                    <a:pt x="278" y="587"/>
                  </a:lnTo>
                  <a:lnTo>
                    <a:pt x="263" y="586"/>
                  </a:lnTo>
                  <a:lnTo>
                    <a:pt x="249" y="584"/>
                  </a:lnTo>
                  <a:lnTo>
                    <a:pt x="234" y="581"/>
                  </a:lnTo>
                  <a:lnTo>
                    <a:pt x="220" y="578"/>
                  </a:lnTo>
                  <a:lnTo>
                    <a:pt x="206" y="574"/>
                  </a:lnTo>
                  <a:lnTo>
                    <a:pt x="192" y="570"/>
                  </a:lnTo>
                  <a:lnTo>
                    <a:pt x="179" y="564"/>
                  </a:lnTo>
                  <a:lnTo>
                    <a:pt x="166" y="559"/>
                  </a:lnTo>
                  <a:lnTo>
                    <a:pt x="154" y="552"/>
                  </a:lnTo>
                  <a:lnTo>
                    <a:pt x="142" y="545"/>
                  </a:lnTo>
                  <a:lnTo>
                    <a:pt x="129" y="538"/>
                  </a:lnTo>
                  <a:lnTo>
                    <a:pt x="117" y="529"/>
                  </a:lnTo>
                  <a:lnTo>
                    <a:pt x="106" y="520"/>
                  </a:lnTo>
                  <a:lnTo>
                    <a:pt x="96" y="511"/>
                  </a:lnTo>
                  <a:lnTo>
                    <a:pt x="86" y="501"/>
                  </a:lnTo>
                  <a:lnTo>
                    <a:pt x="76" y="491"/>
                  </a:lnTo>
                  <a:lnTo>
                    <a:pt x="67" y="481"/>
                  </a:lnTo>
                  <a:lnTo>
                    <a:pt x="57" y="470"/>
                  </a:lnTo>
                  <a:lnTo>
                    <a:pt x="49" y="458"/>
                  </a:lnTo>
                  <a:lnTo>
                    <a:pt x="42" y="446"/>
                  </a:lnTo>
                  <a:lnTo>
                    <a:pt x="35" y="433"/>
                  </a:lnTo>
                  <a:lnTo>
                    <a:pt x="28" y="421"/>
                  </a:lnTo>
                  <a:lnTo>
                    <a:pt x="23" y="408"/>
                  </a:lnTo>
                  <a:lnTo>
                    <a:pt x="17" y="395"/>
                  </a:lnTo>
                  <a:lnTo>
                    <a:pt x="13" y="381"/>
                  </a:lnTo>
                  <a:lnTo>
                    <a:pt x="9" y="368"/>
                  </a:lnTo>
                  <a:lnTo>
                    <a:pt x="6" y="352"/>
                  </a:lnTo>
                  <a:lnTo>
                    <a:pt x="3" y="338"/>
                  </a:lnTo>
                  <a:lnTo>
                    <a:pt x="1" y="324"/>
                  </a:lnTo>
                  <a:lnTo>
                    <a:pt x="0" y="309"/>
                  </a:lnTo>
                  <a:lnTo>
                    <a:pt x="0" y="294"/>
                  </a:lnTo>
                  <a:lnTo>
                    <a:pt x="0" y="278"/>
                  </a:lnTo>
                  <a:lnTo>
                    <a:pt x="1" y="263"/>
                  </a:lnTo>
                  <a:lnTo>
                    <a:pt x="3" y="249"/>
                  </a:lnTo>
                  <a:lnTo>
                    <a:pt x="6" y="234"/>
                  </a:lnTo>
                  <a:lnTo>
                    <a:pt x="9" y="220"/>
                  </a:lnTo>
                  <a:lnTo>
                    <a:pt x="13" y="206"/>
                  </a:lnTo>
                  <a:lnTo>
                    <a:pt x="17" y="192"/>
                  </a:lnTo>
                  <a:lnTo>
                    <a:pt x="23" y="179"/>
                  </a:lnTo>
                  <a:lnTo>
                    <a:pt x="28" y="166"/>
                  </a:lnTo>
                  <a:lnTo>
                    <a:pt x="35" y="154"/>
                  </a:lnTo>
                  <a:lnTo>
                    <a:pt x="42" y="142"/>
                  </a:lnTo>
                  <a:lnTo>
                    <a:pt x="49" y="129"/>
                  </a:lnTo>
                  <a:lnTo>
                    <a:pt x="57" y="117"/>
                  </a:lnTo>
                  <a:lnTo>
                    <a:pt x="67" y="106"/>
                  </a:lnTo>
                  <a:lnTo>
                    <a:pt x="76" y="96"/>
                  </a:lnTo>
                  <a:lnTo>
                    <a:pt x="86" y="86"/>
                  </a:lnTo>
                  <a:lnTo>
                    <a:pt x="96" y="76"/>
                  </a:lnTo>
                  <a:lnTo>
                    <a:pt x="106" y="67"/>
                  </a:lnTo>
                  <a:lnTo>
                    <a:pt x="117" y="58"/>
                  </a:lnTo>
                  <a:lnTo>
                    <a:pt x="129" y="49"/>
                  </a:lnTo>
                  <a:lnTo>
                    <a:pt x="142" y="42"/>
                  </a:lnTo>
                  <a:lnTo>
                    <a:pt x="154" y="35"/>
                  </a:lnTo>
                  <a:lnTo>
                    <a:pt x="166" y="28"/>
                  </a:lnTo>
                  <a:lnTo>
                    <a:pt x="179" y="23"/>
                  </a:lnTo>
                  <a:lnTo>
                    <a:pt x="192" y="17"/>
                  </a:lnTo>
                  <a:lnTo>
                    <a:pt x="206" y="13"/>
                  </a:lnTo>
                  <a:lnTo>
                    <a:pt x="220" y="9"/>
                  </a:lnTo>
                  <a:lnTo>
                    <a:pt x="234" y="6"/>
                  </a:lnTo>
                  <a:lnTo>
                    <a:pt x="249" y="3"/>
                  </a:lnTo>
                  <a:lnTo>
                    <a:pt x="263" y="1"/>
                  </a:lnTo>
                  <a:lnTo>
                    <a:pt x="278" y="0"/>
                  </a:lnTo>
                  <a:lnTo>
                    <a:pt x="294" y="0"/>
                  </a:lnTo>
                  <a:lnTo>
                    <a:pt x="2300" y="0"/>
                  </a:lnTo>
                  <a:lnTo>
                    <a:pt x="2316" y="0"/>
                  </a:lnTo>
                  <a:lnTo>
                    <a:pt x="2330" y="1"/>
                  </a:lnTo>
                  <a:lnTo>
                    <a:pt x="2345" y="3"/>
                  </a:lnTo>
                  <a:lnTo>
                    <a:pt x="2359" y="6"/>
                  </a:lnTo>
                  <a:lnTo>
                    <a:pt x="2373" y="9"/>
                  </a:lnTo>
                  <a:lnTo>
                    <a:pt x="2388" y="13"/>
                  </a:lnTo>
                  <a:lnTo>
                    <a:pt x="2402" y="17"/>
                  </a:lnTo>
                  <a:lnTo>
                    <a:pt x="2415" y="23"/>
                  </a:lnTo>
                  <a:lnTo>
                    <a:pt x="2428" y="28"/>
                  </a:lnTo>
                  <a:lnTo>
                    <a:pt x="2440" y="35"/>
                  </a:lnTo>
                  <a:lnTo>
                    <a:pt x="2452" y="42"/>
                  </a:lnTo>
                  <a:lnTo>
                    <a:pt x="2465" y="49"/>
                  </a:lnTo>
                  <a:lnTo>
                    <a:pt x="2476" y="58"/>
                  </a:lnTo>
                  <a:lnTo>
                    <a:pt x="2487" y="67"/>
                  </a:lnTo>
                  <a:lnTo>
                    <a:pt x="2498" y="76"/>
                  </a:lnTo>
                  <a:lnTo>
                    <a:pt x="2508" y="86"/>
                  </a:lnTo>
                  <a:lnTo>
                    <a:pt x="2518" y="96"/>
                  </a:lnTo>
                  <a:lnTo>
                    <a:pt x="2528" y="106"/>
                  </a:lnTo>
                  <a:lnTo>
                    <a:pt x="2536" y="117"/>
                  </a:lnTo>
                  <a:lnTo>
                    <a:pt x="2544" y="129"/>
                  </a:lnTo>
                  <a:lnTo>
                    <a:pt x="2552" y="142"/>
                  </a:lnTo>
                  <a:lnTo>
                    <a:pt x="2559" y="154"/>
                  </a:lnTo>
                  <a:lnTo>
                    <a:pt x="2565" y="166"/>
                  </a:lnTo>
                  <a:lnTo>
                    <a:pt x="2571" y="179"/>
                  </a:lnTo>
                  <a:lnTo>
                    <a:pt x="2576" y="192"/>
                  </a:lnTo>
                  <a:lnTo>
                    <a:pt x="2581" y="206"/>
                  </a:lnTo>
                  <a:lnTo>
                    <a:pt x="2585" y="220"/>
                  </a:lnTo>
                  <a:lnTo>
                    <a:pt x="2588" y="234"/>
                  </a:lnTo>
                  <a:lnTo>
                    <a:pt x="2591" y="249"/>
                  </a:lnTo>
                  <a:lnTo>
                    <a:pt x="2593" y="263"/>
                  </a:lnTo>
                  <a:lnTo>
                    <a:pt x="2594" y="278"/>
                  </a:lnTo>
                  <a:lnTo>
                    <a:pt x="2594" y="294"/>
                  </a:lnTo>
                  <a:lnTo>
                    <a:pt x="2594" y="309"/>
                  </a:lnTo>
                  <a:lnTo>
                    <a:pt x="2593" y="324"/>
                  </a:lnTo>
                  <a:lnTo>
                    <a:pt x="2591" y="338"/>
                  </a:lnTo>
                  <a:lnTo>
                    <a:pt x="2588" y="352"/>
                  </a:lnTo>
                  <a:lnTo>
                    <a:pt x="2585" y="368"/>
                  </a:lnTo>
                  <a:lnTo>
                    <a:pt x="2581" y="381"/>
                  </a:lnTo>
                  <a:lnTo>
                    <a:pt x="2576" y="395"/>
                  </a:lnTo>
                  <a:lnTo>
                    <a:pt x="2571" y="408"/>
                  </a:lnTo>
                  <a:lnTo>
                    <a:pt x="2565" y="421"/>
                  </a:lnTo>
                  <a:lnTo>
                    <a:pt x="2559" y="433"/>
                  </a:lnTo>
                  <a:lnTo>
                    <a:pt x="2552" y="446"/>
                  </a:lnTo>
                  <a:lnTo>
                    <a:pt x="2544" y="458"/>
                  </a:lnTo>
                  <a:lnTo>
                    <a:pt x="2536" y="470"/>
                  </a:lnTo>
                  <a:lnTo>
                    <a:pt x="2528" y="481"/>
                  </a:lnTo>
                  <a:lnTo>
                    <a:pt x="2518" y="491"/>
                  </a:lnTo>
                  <a:lnTo>
                    <a:pt x="2508" y="501"/>
                  </a:lnTo>
                  <a:lnTo>
                    <a:pt x="2498" y="511"/>
                  </a:lnTo>
                  <a:lnTo>
                    <a:pt x="2487" y="520"/>
                  </a:lnTo>
                  <a:lnTo>
                    <a:pt x="2476" y="529"/>
                  </a:lnTo>
                  <a:lnTo>
                    <a:pt x="2465" y="538"/>
                  </a:lnTo>
                  <a:lnTo>
                    <a:pt x="2452" y="545"/>
                  </a:lnTo>
                  <a:lnTo>
                    <a:pt x="2440" y="552"/>
                  </a:lnTo>
                  <a:lnTo>
                    <a:pt x="2428" y="559"/>
                  </a:lnTo>
                  <a:lnTo>
                    <a:pt x="2415" y="564"/>
                  </a:lnTo>
                  <a:lnTo>
                    <a:pt x="2402" y="570"/>
                  </a:lnTo>
                  <a:lnTo>
                    <a:pt x="2388" y="574"/>
                  </a:lnTo>
                  <a:lnTo>
                    <a:pt x="2373" y="578"/>
                  </a:lnTo>
                  <a:lnTo>
                    <a:pt x="2359" y="581"/>
                  </a:lnTo>
                  <a:lnTo>
                    <a:pt x="2345" y="584"/>
                  </a:lnTo>
                  <a:lnTo>
                    <a:pt x="2330" y="586"/>
                  </a:lnTo>
                  <a:lnTo>
                    <a:pt x="2316" y="587"/>
                  </a:lnTo>
                  <a:lnTo>
                    <a:pt x="2300" y="587"/>
                  </a:lnTo>
                  <a:lnTo>
                    <a:pt x="294" y="587"/>
                  </a:lnTo>
                  <a:close/>
                </a:path>
              </a:pathLst>
            </a:custGeom>
            <a:solidFill>
              <a:srgbClr val="15B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sp>
        <p:nvSpPr>
          <p:cNvPr id="2" name="Stačiakampis 1">
            <a:extLst>
              <a:ext uri="{FF2B5EF4-FFF2-40B4-BE49-F238E27FC236}">
                <a16:creationId xmlns:a16="http://schemas.microsoft.com/office/drawing/2014/main" id="{D517DD3E-F4A9-4514-A936-E8E2AD1DC526}"/>
              </a:ext>
            </a:extLst>
          </p:cNvPr>
          <p:cNvSpPr/>
          <p:nvPr/>
        </p:nvSpPr>
        <p:spPr>
          <a:xfrm>
            <a:off x="686716" y="1239849"/>
            <a:ext cx="7355805" cy="523220"/>
          </a:xfrm>
          <a:prstGeom prst="rect">
            <a:avLst/>
          </a:prstGeom>
        </p:spPr>
        <p:txBody>
          <a:bodyPr wrap="square">
            <a:spAutoFit/>
          </a:bodyPr>
          <a:lstStyle/>
          <a:p>
            <a:pPr lvl="0">
              <a:spcAft>
                <a:spcPts val="1579"/>
              </a:spcAft>
              <a:defRPr/>
            </a:pPr>
            <a:r>
              <a:rPr lang="pt-BR" altLang="lt-LT" sz="2800" dirty="0">
                <a:solidFill>
                  <a:srgbClr val="15B561"/>
                </a:solidFill>
              </a:rPr>
              <a:t>5.</a:t>
            </a:r>
            <a:r>
              <a:rPr lang="lt-LT" altLang="lt-LT" sz="2800" dirty="0">
                <a:solidFill>
                  <a:srgbClr val="15B561"/>
                </a:solidFill>
              </a:rPr>
              <a:t> </a:t>
            </a:r>
            <a:r>
              <a:rPr lang="pt-BR" altLang="lt-LT" sz="2800" dirty="0">
                <a:solidFill>
                  <a:srgbClr val="15B561"/>
                </a:solidFill>
              </a:rPr>
              <a:t>201</a:t>
            </a:r>
            <a:r>
              <a:rPr lang="lt-LT" altLang="lt-LT" sz="2800" dirty="0">
                <a:solidFill>
                  <a:srgbClr val="15B561"/>
                </a:solidFill>
              </a:rPr>
              <a:t>9</a:t>
            </a:r>
            <a:r>
              <a:rPr lang="pt-BR" altLang="lt-LT" sz="2800" dirty="0">
                <a:solidFill>
                  <a:srgbClr val="15B561"/>
                </a:solidFill>
              </a:rPr>
              <a:t> M. REZULTATAI IR ATLIKTI DARBAI </a:t>
            </a:r>
            <a:endParaRPr lang="en-US" altLang="lt-LT" sz="2800" dirty="0">
              <a:solidFill>
                <a:srgbClr val="15B561"/>
              </a:solidFill>
            </a:endParaRPr>
          </a:p>
        </p:txBody>
      </p:sp>
    </p:spTree>
    <p:extLst>
      <p:ext uri="{BB962C8B-B14F-4D97-AF65-F5344CB8AC3E}">
        <p14:creationId xmlns:p14="http://schemas.microsoft.com/office/powerpoint/2010/main" val="4089285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tačiakampis 85"/>
          <p:cNvSpPr/>
          <p:nvPr/>
        </p:nvSpPr>
        <p:spPr>
          <a:xfrm>
            <a:off x="-94" y="-163"/>
            <a:ext cx="10692000" cy="7560000"/>
          </a:xfrm>
          <a:prstGeom prst="rect">
            <a:avLst/>
          </a:prstGeom>
          <a:solidFill>
            <a:srgbClr val="15B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8" name="TextBox 87"/>
          <p:cNvSpPr txBox="1"/>
          <p:nvPr/>
        </p:nvSpPr>
        <p:spPr>
          <a:xfrm>
            <a:off x="863066" y="3691132"/>
            <a:ext cx="1560846" cy="1261884"/>
          </a:xfrm>
          <a:prstGeom prst="rect">
            <a:avLst/>
          </a:prstGeom>
          <a:noFill/>
        </p:spPr>
        <p:txBody>
          <a:bodyPr wrap="square" rtlCol="0">
            <a:spAutoFit/>
          </a:bodyPr>
          <a:lstStyle/>
          <a:p>
            <a:pPr algn="ctr"/>
            <a:r>
              <a:rPr lang="en-US" altLang="lt-LT" sz="2000" dirty="0">
                <a:solidFill>
                  <a:schemeClr val="bg1"/>
                </a:solidFill>
              </a:rPr>
              <a:t>16,3</a:t>
            </a:r>
            <a:r>
              <a:rPr lang="lt-LT" altLang="lt-LT" sz="2000" dirty="0">
                <a:solidFill>
                  <a:schemeClr val="bg1"/>
                </a:solidFill>
              </a:rPr>
              <a:t>7 mln. </a:t>
            </a:r>
            <a:r>
              <a:rPr lang="lt-LT" altLang="lt-LT" sz="2000" dirty="0" err="1">
                <a:solidFill>
                  <a:schemeClr val="bg1"/>
                </a:solidFill>
              </a:rPr>
              <a:t>Eur</a:t>
            </a:r>
            <a:endParaRPr lang="lt-LT" altLang="lt-LT" sz="2000" dirty="0">
              <a:solidFill>
                <a:schemeClr val="bg1"/>
              </a:solidFill>
            </a:endParaRPr>
          </a:p>
          <a:p>
            <a:pPr algn="ctr"/>
            <a:r>
              <a:rPr lang="lt-LT" altLang="lt-LT" sz="1200" b="1" dirty="0">
                <a:solidFill>
                  <a:schemeClr val="bg1"/>
                </a:solidFill>
              </a:rPr>
              <a:t>Sumai už </a:t>
            </a:r>
            <a:r>
              <a:rPr lang="en-US" altLang="lt-LT" sz="1200" b="1" dirty="0">
                <a:solidFill>
                  <a:schemeClr val="bg1"/>
                </a:solidFill>
              </a:rPr>
              <a:t>2019 m.</a:t>
            </a:r>
            <a:r>
              <a:rPr lang="lt-LT" altLang="lt-LT" sz="1200" b="1" dirty="0">
                <a:solidFill>
                  <a:schemeClr val="bg1"/>
                </a:solidFill>
              </a:rPr>
              <a:t> išrašyta mokėjimo pranešimų </a:t>
            </a:r>
            <a:endParaRPr lang="lt-LT" altLang="lt-LT" sz="2400" dirty="0">
              <a:solidFill>
                <a:schemeClr val="bg1"/>
              </a:solidFill>
            </a:endParaRPr>
          </a:p>
        </p:txBody>
      </p:sp>
      <p:sp>
        <p:nvSpPr>
          <p:cNvPr id="89" name="TextBox 88"/>
          <p:cNvSpPr txBox="1"/>
          <p:nvPr/>
        </p:nvSpPr>
        <p:spPr>
          <a:xfrm>
            <a:off x="2854206" y="3691132"/>
            <a:ext cx="1456567" cy="1077218"/>
          </a:xfrm>
          <a:prstGeom prst="rect">
            <a:avLst/>
          </a:prstGeom>
          <a:noFill/>
        </p:spPr>
        <p:txBody>
          <a:bodyPr wrap="square" rtlCol="0">
            <a:spAutoFit/>
          </a:bodyPr>
          <a:lstStyle/>
          <a:p>
            <a:pPr algn="ctr"/>
            <a:r>
              <a:rPr lang="en-US" altLang="lt-LT" sz="2000" dirty="0">
                <a:solidFill>
                  <a:schemeClr val="bg1"/>
                </a:solidFill>
              </a:rPr>
              <a:t>14,91</a:t>
            </a:r>
            <a:r>
              <a:rPr lang="lt-LT" altLang="lt-LT" sz="2000" dirty="0">
                <a:solidFill>
                  <a:schemeClr val="bg1"/>
                </a:solidFill>
              </a:rPr>
              <a:t> mln. </a:t>
            </a:r>
            <a:r>
              <a:rPr lang="lt-LT" altLang="lt-LT" sz="2000" dirty="0" err="1">
                <a:solidFill>
                  <a:schemeClr val="bg1"/>
                </a:solidFill>
              </a:rPr>
              <a:t>Eur</a:t>
            </a:r>
            <a:endParaRPr lang="lt-LT" altLang="lt-LT" sz="2400" dirty="0">
              <a:solidFill>
                <a:schemeClr val="bg1"/>
              </a:solidFill>
            </a:endParaRPr>
          </a:p>
          <a:p>
            <a:pPr algn="ctr"/>
            <a:r>
              <a:rPr lang="lt-LT" altLang="lt-LT" sz="1200" b="1" dirty="0">
                <a:solidFill>
                  <a:schemeClr val="bg1"/>
                </a:solidFill>
              </a:rPr>
              <a:t>Surinkta suma už  </a:t>
            </a:r>
          </a:p>
          <a:p>
            <a:pPr algn="ctr"/>
            <a:r>
              <a:rPr lang="en-US" altLang="lt-LT" sz="1200" b="1" dirty="0">
                <a:solidFill>
                  <a:schemeClr val="bg1"/>
                </a:solidFill>
              </a:rPr>
              <a:t>2019 m.</a:t>
            </a:r>
            <a:endParaRPr lang="lt-LT" altLang="lt-LT" sz="2400" dirty="0">
              <a:solidFill>
                <a:schemeClr val="bg1"/>
              </a:solidFill>
            </a:endParaRPr>
          </a:p>
        </p:txBody>
      </p:sp>
      <p:grpSp>
        <p:nvGrpSpPr>
          <p:cNvPr id="90" name="Group 9">
            <a:extLst>
              <a:ext uri="{FF2B5EF4-FFF2-40B4-BE49-F238E27FC236}">
                <a16:creationId xmlns:a16="http://schemas.microsoft.com/office/drawing/2014/main" id="{003BBDA6-F46F-40BE-82F9-3F3D7A7A4CCF}"/>
              </a:ext>
            </a:extLst>
          </p:cNvPr>
          <p:cNvGrpSpPr/>
          <p:nvPr/>
        </p:nvGrpSpPr>
        <p:grpSpPr>
          <a:xfrm>
            <a:off x="3307026" y="2896668"/>
            <a:ext cx="559233" cy="739184"/>
            <a:chOff x="5935663" y="3225800"/>
            <a:chExt cx="320675" cy="423863"/>
          </a:xfrm>
          <a:noFill/>
        </p:grpSpPr>
        <p:sp>
          <p:nvSpPr>
            <p:cNvPr id="92" name="Freeform 5">
              <a:extLst>
                <a:ext uri="{FF2B5EF4-FFF2-40B4-BE49-F238E27FC236}">
                  <a16:creationId xmlns:a16="http://schemas.microsoft.com/office/drawing/2014/main" id="{D124ED06-3602-4D8F-A1CA-56E2C8C7291D}"/>
                </a:ext>
              </a:extLst>
            </p:cNvPr>
            <p:cNvSpPr>
              <a:spLocks/>
            </p:cNvSpPr>
            <p:nvPr/>
          </p:nvSpPr>
          <p:spPr bwMode="auto">
            <a:xfrm>
              <a:off x="6007101" y="3225800"/>
              <a:ext cx="173038" cy="88900"/>
            </a:xfrm>
            <a:custGeom>
              <a:avLst/>
              <a:gdLst>
                <a:gd name="T0" fmla="*/ 144 w 473"/>
                <a:gd name="T1" fmla="*/ 48 h 245"/>
                <a:gd name="T2" fmla="*/ 121 w 473"/>
                <a:gd name="T3" fmla="*/ 34 h 245"/>
                <a:gd name="T4" fmla="*/ 27 w 473"/>
                <a:gd name="T5" fmla="*/ 108 h 245"/>
                <a:gd name="T6" fmla="*/ 67 w 473"/>
                <a:gd name="T7" fmla="*/ 198 h 245"/>
                <a:gd name="T8" fmla="*/ 92 w 473"/>
                <a:gd name="T9" fmla="*/ 236 h 245"/>
                <a:gd name="T10" fmla="*/ 112 w 473"/>
                <a:gd name="T11" fmla="*/ 242 h 245"/>
                <a:gd name="T12" fmla="*/ 363 w 473"/>
                <a:gd name="T13" fmla="*/ 242 h 245"/>
                <a:gd name="T14" fmla="*/ 384 w 473"/>
                <a:gd name="T15" fmla="*/ 235 h 245"/>
                <a:gd name="T16" fmla="*/ 446 w 473"/>
                <a:gd name="T17" fmla="*/ 46 h 245"/>
                <a:gd name="T18" fmla="*/ 333 w 473"/>
                <a:gd name="T19" fmla="*/ 46 h 245"/>
                <a:gd name="T20" fmla="*/ 239 w 473"/>
                <a:gd name="T21" fmla="*/ 9 h 245"/>
                <a:gd name="T22" fmla="*/ 144 w 473"/>
                <a:gd name="T23" fmla="*/ 4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245">
                  <a:moveTo>
                    <a:pt x="144" y="48"/>
                  </a:moveTo>
                  <a:cubicBezTo>
                    <a:pt x="135" y="43"/>
                    <a:pt x="127" y="38"/>
                    <a:pt x="121" y="34"/>
                  </a:cubicBezTo>
                  <a:cubicBezTo>
                    <a:pt x="84" y="14"/>
                    <a:pt x="0" y="0"/>
                    <a:pt x="27" y="108"/>
                  </a:cubicBezTo>
                  <a:cubicBezTo>
                    <a:pt x="36" y="144"/>
                    <a:pt x="54" y="175"/>
                    <a:pt x="67" y="198"/>
                  </a:cubicBezTo>
                  <a:cubicBezTo>
                    <a:pt x="75" y="211"/>
                    <a:pt x="83" y="223"/>
                    <a:pt x="92" y="236"/>
                  </a:cubicBezTo>
                  <a:cubicBezTo>
                    <a:pt x="98" y="245"/>
                    <a:pt x="101" y="242"/>
                    <a:pt x="112" y="242"/>
                  </a:cubicBezTo>
                  <a:lnTo>
                    <a:pt x="363" y="242"/>
                  </a:lnTo>
                  <a:cubicBezTo>
                    <a:pt x="375" y="242"/>
                    <a:pt x="378" y="245"/>
                    <a:pt x="384" y="235"/>
                  </a:cubicBezTo>
                  <a:cubicBezTo>
                    <a:pt x="410" y="198"/>
                    <a:pt x="473" y="103"/>
                    <a:pt x="446" y="46"/>
                  </a:cubicBezTo>
                  <a:cubicBezTo>
                    <a:pt x="425" y="0"/>
                    <a:pt x="378" y="19"/>
                    <a:pt x="333" y="46"/>
                  </a:cubicBezTo>
                  <a:cubicBezTo>
                    <a:pt x="311" y="24"/>
                    <a:pt x="277" y="9"/>
                    <a:pt x="239" y="9"/>
                  </a:cubicBezTo>
                  <a:cubicBezTo>
                    <a:pt x="200" y="9"/>
                    <a:pt x="166" y="24"/>
                    <a:pt x="144" y="48"/>
                  </a:cubicBezTo>
                  <a:close/>
                </a:path>
              </a:pathLst>
            </a:custGeom>
            <a:grpFill/>
            <a:ln w="254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lt-LT"/>
            </a:p>
          </p:txBody>
        </p:sp>
        <p:sp>
          <p:nvSpPr>
            <p:cNvPr id="93" name="Freeform 6">
              <a:extLst>
                <a:ext uri="{FF2B5EF4-FFF2-40B4-BE49-F238E27FC236}">
                  <a16:creationId xmlns:a16="http://schemas.microsoft.com/office/drawing/2014/main" id="{4788DB1F-525B-46B1-B1C7-D27B2EA2BE22}"/>
                </a:ext>
              </a:extLst>
            </p:cNvPr>
            <p:cNvSpPr>
              <a:spLocks/>
            </p:cNvSpPr>
            <p:nvPr/>
          </p:nvSpPr>
          <p:spPr bwMode="auto">
            <a:xfrm>
              <a:off x="5935663" y="3349625"/>
              <a:ext cx="320675" cy="300038"/>
            </a:xfrm>
            <a:custGeom>
              <a:avLst/>
              <a:gdLst>
                <a:gd name="T0" fmla="*/ 821 w 871"/>
                <a:gd name="T1" fmla="*/ 610 h 822"/>
                <a:gd name="T2" fmla="*/ 589 w 871"/>
                <a:gd name="T3" fmla="*/ 19 h 822"/>
                <a:gd name="T4" fmla="*/ 568 w 871"/>
                <a:gd name="T5" fmla="*/ 2 h 822"/>
                <a:gd name="T6" fmla="*/ 427 w 871"/>
                <a:gd name="T7" fmla="*/ 2 h 822"/>
                <a:gd name="T8" fmla="*/ 288 w 871"/>
                <a:gd name="T9" fmla="*/ 4 h 822"/>
                <a:gd name="T10" fmla="*/ 269 w 871"/>
                <a:gd name="T11" fmla="*/ 23 h 822"/>
                <a:gd name="T12" fmla="*/ 52 w 871"/>
                <a:gd name="T13" fmla="*/ 616 h 822"/>
                <a:gd name="T14" fmla="*/ 821 w 871"/>
                <a:gd name="T15" fmla="*/ 610 h 8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1" h="822">
                  <a:moveTo>
                    <a:pt x="821" y="610"/>
                  </a:moveTo>
                  <a:cubicBezTo>
                    <a:pt x="871" y="455"/>
                    <a:pt x="686" y="115"/>
                    <a:pt x="589" y="19"/>
                  </a:cubicBezTo>
                  <a:cubicBezTo>
                    <a:pt x="583" y="14"/>
                    <a:pt x="576" y="3"/>
                    <a:pt x="568" y="2"/>
                  </a:cubicBezTo>
                  <a:cubicBezTo>
                    <a:pt x="543" y="0"/>
                    <a:pt x="459" y="2"/>
                    <a:pt x="427" y="2"/>
                  </a:cubicBezTo>
                  <a:cubicBezTo>
                    <a:pt x="409" y="2"/>
                    <a:pt x="295" y="0"/>
                    <a:pt x="288" y="4"/>
                  </a:cubicBezTo>
                  <a:cubicBezTo>
                    <a:pt x="286" y="5"/>
                    <a:pt x="271" y="20"/>
                    <a:pt x="269" y="23"/>
                  </a:cubicBezTo>
                  <a:cubicBezTo>
                    <a:pt x="156" y="136"/>
                    <a:pt x="0" y="462"/>
                    <a:pt x="52" y="616"/>
                  </a:cubicBezTo>
                  <a:cubicBezTo>
                    <a:pt x="112" y="820"/>
                    <a:pt x="776" y="822"/>
                    <a:pt x="821" y="610"/>
                  </a:cubicBezTo>
                  <a:close/>
                </a:path>
              </a:pathLst>
            </a:custGeom>
            <a:grpFill/>
            <a:ln w="254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lt-LT"/>
            </a:p>
          </p:txBody>
        </p:sp>
      </p:grpSp>
      <p:grpSp>
        <p:nvGrpSpPr>
          <p:cNvPr id="94" name="Grupė 93"/>
          <p:cNvGrpSpPr/>
          <p:nvPr/>
        </p:nvGrpSpPr>
        <p:grpSpPr>
          <a:xfrm>
            <a:off x="1272012" y="3041295"/>
            <a:ext cx="722780" cy="430888"/>
            <a:chOff x="1047750" y="4656138"/>
            <a:chExt cx="495300" cy="295275"/>
          </a:xfrm>
          <a:solidFill>
            <a:schemeClr val="bg1"/>
          </a:solidFill>
        </p:grpSpPr>
        <p:sp>
          <p:nvSpPr>
            <p:cNvPr id="95" name="Freeform 39"/>
            <p:cNvSpPr>
              <a:spLocks noEditPoints="1"/>
            </p:cNvSpPr>
            <p:nvPr/>
          </p:nvSpPr>
          <p:spPr bwMode="auto">
            <a:xfrm>
              <a:off x="1047750" y="4656138"/>
              <a:ext cx="495300" cy="295275"/>
            </a:xfrm>
            <a:custGeom>
              <a:avLst/>
              <a:gdLst>
                <a:gd name="T0" fmla="*/ 15945 w 16224"/>
                <a:gd name="T1" fmla="*/ 0 h 9486"/>
                <a:gd name="T2" fmla="*/ 15989 w 16224"/>
                <a:gd name="T3" fmla="*/ 6 h 9486"/>
                <a:gd name="T4" fmla="*/ 16030 w 16224"/>
                <a:gd name="T5" fmla="*/ 18 h 9486"/>
                <a:gd name="T6" fmla="*/ 16070 w 16224"/>
                <a:gd name="T7" fmla="*/ 35 h 9486"/>
                <a:gd name="T8" fmla="*/ 16105 w 16224"/>
                <a:gd name="T9" fmla="*/ 59 h 9486"/>
                <a:gd name="T10" fmla="*/ 16138 w 16224"/>
                <a:gd name="T11" fmla="*/ 86 h 9486"/>
                <a:gd name="T12" fmla="*/ 16165 w 16224"/>
                <a:gd name="T13" fmla="*/ 119 h 9486"/>
                <a:gd name="T14" fmla="*/ 16189 w 16224"/>
                <a:gd name="T15" fmla="*/ 154 h 9486"/>
                <a:gd name="T16" fmla="*/ 16206 w 16224"/>
                <a:gd name="T17" fmla="*/ 193 h 9486"/>
                <a:gd name="T18" fmla="*/ 16218 w 16224"/>
                <a:gd name="T19" fmla="*/ 235 h 9486"/>
                <a:gd name="T20" fmla="*/ 16224 w 16224"/>
                <a:gd name="T21" fmla="*/ 279 h 9486"/>
                <a:gd name="T22" fmla="*/ 16224 w 16224"/>
                <a:gd name="T23" fmla="*/ 9207 h 9486"/>
                <a:gd name="T24" fmla="*/ 16218 w 16224"/>
                <a:gd name="T25" fmla="*/ 9251 h 9486"/>
                <a:gd name="T26" fmla="*/ 16206 w 16224"/>
                <a:gd name="T27" fmla="*/ 9293 h 9486"/>
                <a:gd name="T28" fmla="*/ 16189 w 16224"/>
                <a:gd name="T29" fmla="*/ 9332 h 9486"/>
                <a:gd name="T30" fmla="*/ 16165 w 16224"/>
                <a:gd name="T31" fmla="*/ 9367 h 9486"/>
                <a:gd name="T32" fmla="*/ 16138 w 16224"/>
                <a:gd name="T33" fmla="*/ 9400 h 9486"/>
                <a:gd name="T34" fmla="*/ 16105 w 16224"/>
                <a:gd name="T35" fmla="*/ 9427 h 9486"/>
                <a:gd name="T36" fmla="*/ 16070 w 16224"/>
                <a:gd name="T37" fmla="*/ 9451 h 9486"/>
                <a:gd name="T38" fmla="*/ 16030 w 16224"/>
                <a:gd name="T39" fmla="*/ 9468 h 9486"/>
                <a:gd name="T40" fmla="*/ 15989 w 16224"/>
                <a:gd name="T41" fmla="*/ 9480 h 9486"/>
                <a:gd name="T42" fmla="*/ 15945 w 16224"/>
                <a:gd name="T43" fmla="*/ 9486 h 9486"/>
                <a:gd name="T44" fmla="*/ 279 w 16224"/>
                <a:gd name="T45" fmla="*/ 9486 h 9486"/>
                <a:gd name="T46" fmla="*/ 235 w 16224"/>
                <a:gd name="T47" fmla="*/ 9480 h 9486"/>
                <a:gd name="T48" fmla="*/ 194 w 16224"/>
                <a:gd name="T49" fmla="*/ 9468 h 9486"/>
                <a:gd name="T50" fmla="*/ 154 w 16224"/>
                <a:gd name="T51" fmla="*/ 9451 h 9486"/>
                <a:gd name="T52" fmla="*/ 119 w 16224"/>
                <a:gd name="T53" fmla="*/ 9427 h 9486"/>
                <a:gd name="T54" fmla="*/ 86 w 16224"/>
                <a:gd name="T55" fmla="*/ 9400 h 9486"/>
                <a:gd name="T56" fmla="*/ 59 w 16224"/>
                <a:gd name="T57" fmla="*/ 9367 h 9486"/>
                <a:gd name="T58" fmla="*/ 35 w 16224"/>
                <a:gd name="T59" fmla="*/ 9332 h 9486"/>
                <a:gd name="T60" fmla="*/ 18 w 16224"/>
                <a:gd name="T61" fmla="*/ 9293 h 9486"/>
                <a:gd name="T62" fmla="*/ 6 w 16224"/>
                <a:gd name="T63" fmla="*/ 9251 h 9486"/>
                <a:gd name="T64" fmla="*/ 0 w 16224"/>
                <a:gd name="T65" fmla="*/ 9207 h 9486"/>
                <a:gd name="T66" fmla="*/ 0 w 16224"/>
                <a:gd name="T67" fmla="*/ 279 h 9486"/>
                <a:gd name="T68" fmla="*/ 6 w 16224"/>
                <a:gd name="T69" fmla="*/ 235 h 9486"/>
                <a:gd name="T70" fmla="*/ 18 w 16224"/>
                <a:gd name="T71" fmla="*/ 193 h 9486"/>
                <a:gd name="T72" fmla="*/ 35 w 16224"/>
                <a:gd name="T73" fmla="*/ 154 h 9486"/>
                <a:gd name="T74" fmla="*/ 59 w 16224"/>
                <a:gd name="T75" fmla="*/ 119 h 9486"/>
                <a:gd name="T76" fmla="*/ 86 w 16224"/>
                <a:gd name="T77" fmla="*/ 86 h 9486"/>
                <a:gd name="T78" fmla="*/ 119 w 16224"/>
                <a:gd name="T79" fmla="*/ 59 h 9486"/>
                <a:gd name="T80" fmla="*/ 154 w 16224"/>
                <a:gd name="T81" fmla="*/ 35 h 9486"/>
                <a:gd name="T82" fmla="*/ 194 w 16224"/>
                <a:gd name="T83" fmla="*/ 18 h 9486"/>
                <a:gd name="T84" fmla="*/ 235 w 16224"/>
                <a:gd name="T85" fmla="*/ 6 h 9486"/>
                <a:gd name="T86" fmla="*/ 279 w 16224"/>
                <a:gd name="T87" fmla="*/ 0 h 9486"/>
                <a:gd name="T88" fmla="*/ 588 w 16224"/>
                <a:gd name="T89" fmla="*/ 587 h 9486"/>
                <a:gd name="T90" fmla="*/ 15636 w 16224"/>
                <a:gd name="T91" fmla="*/ 587 h 9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24" h="9486">
                  <a:moveTo>
                    <a:pt x="294" y="0"/>
                  </a:moveTo>
                  <a:lnTo>
                    <a:pt x="15930" y="0"/>
                  </a:lnTo>
                  <a:lnTo>
                    <a:pt x="15945" y="0"/>
                  </a:lnTo>
                  <a:lnTo>
                    <a:pt x="15959" y="2"/>
                  </a:lnTo>
                  <a:lnTo>
                    <a:pt x="15975" y="3"/>
                  </a:lnTo>
                  <a:lnTo>
                    <a:pt x="15989" y="6"/>
                  </a:lnTo>
                  <a:lnTo>
                    <a:pt x="16003" y="9"/>
                  </a:lnTo>
                  <a:lnTo>
                    <a:pt x="16017" y="13"/>
                  </a:lnTo>
                  <a:lnTo>
                    <a:pt x="16030" y="18"/>
                  </a:lnTo>
                  <a:lnTo>
                    <a:pt x="16045" y="23"/>
                  </a:lnTo>
                  <a:lnTo>
                    <a:pt x="16058" y="29"/>
                  </a:lnTo>
                  <a:lnTo>
                    <a:pt x="16070" y="35"/>
                  </a:lnTo>
                  <a:lnTo>
                    <a:pt x="16082" y="43"/>
                  </a:lnTo>
                  <a:lnTo>
                    <a:pt x="16094" y="51"/>
                  </a:lnTo>
                  <a:lnTo>
                    <a:pt x="16105" y="59"/>
                  </a:lnTo>
                  <a:lnTo>
                    <a:pt x="16117" y="67"/>
                  </a:lnTo>
                  <a:lnTo>
                    <a:pt x="16128" y="76"/>
                  </a:lnTo>
                  <a:lnTo>
                    <a:pt x="16138" y="86"/>
                  </a:lnTo>
                  <a:lnTo>
                    <a:pt x="16148" y="96"/>
                  </a:lnTo>
                  <a:lnTo>
                    <a:pt x="16157" y="107"/>
                  </a:lnTo>
                  <a:lnTo>
                    <a:pt x="16165" y="119"/>
                  </a:lnTo>
                  <a:lnTo>
                    <a:pt x="16173" y="130"/>
                  </a:lnTo>
                  <a:lnTo>
                    <a:pt x="16181" y="142"/>
                  </a:lnTo>
                  <a:lnTo>
                    <a:pt x="16189" y="154"/>
                  </a:lnTo>
                  <a:lnTo>
                    <a:pt x="16195" y="166"/>
                  </a:lnTo>
                  <a:lnTo>
                    <a:pt x="16201" y="179"/>
                  </a:lnTo>
                  <a:lnTo>
                    <a:pt x="16206" y="193"/>
                  </a:lnTo>
                  <a:lnTo>
                    <a:pt x="16211" y="207"/>
                  </a:lnTo>
                  <a:lnTo>
                    <a:pt x="16215" y="221"/>
                  </a:lnTo>
                  <a:lnTo>
                    <a:pt x="16218" y="235"/>
                  </a:lnTo>
                  <a:lnTo>
                    <a:pt x="16221" y="249"/>
                  </a:lnTo>
                  <a:lnTo>
                    <a:pt x="16222" y="264"/>
                  </a:lnTo>
                  <a:lnTo>
                    <a:pt x="16224" y="279"/>
                  </a:lnTo>
                  <a:lnTo>
                    <a:pt x="16224" y="294"/>
                  </a:lnTo>
                  <a:lnTo>
                    <a:pt x="16224" y="9192"/>
                  </a:lnTo>
                  <a:lnTo>
                    <a:pt x="16224" y="9207"/>
                  </a:lnTo>
                  <a:lnTo>
                    <a:pt x="16222" y="9222"/>
                  </a:lnTo>
                  <a:lnTo>
                    <a:pt x="16221" y="9237"/>
                  </a:lnTo>
                  <a:lnTo>
                    <a:pt x="16218" y="9251"/>
                  </a:lnTo>
                  <a:lnTo>
                    <a:pt x="16215" y="9265"/>
                  </a:lnTo>
                  <a:lnTo>
                    <a:pt x="16211" y="9279"/>
                  </a:lnTo>
                  <a:lnTo>
                    <a:pt x="16206" y="9293"/>
                  </a:lnTo>
                  <a:lnTo>
                    <a:pt x="16201" y="9307"/>
                  </a:lnTo>
                  <a:lnTo>
                    <a:pt x="16195" y="9320"/>
                  </a:lnTo>
                  <a:lnTo>
                    <a:pt x="16189" y="9332"/>
                  </a:lnTo>
                  <a:lnTo>
                    <a:pt x="16181" y="9344"/>
                  </a:lnTo>
                  <a:lnTo>
                    <a:pt x="16173" y="9356"/>
                  </a:lnTo>
                  <a:lnTo>
                    <a:pt x="16165" y="9367"/>
                  </a:lnTo>
                  <a:lnTo>
                    <a:pt x="16157" y="9379"/>
                  </a:lnTo>
                  <a:lnTo>
                    <a:pt x="16148" y="9390"/>
                  </a:lnTo>
                  <a:lnTo>
                    <a:pt x="16138" y="9400"/>
                  </a:lnTo>
                  <a:lnTo>
                    <a:pt x="16128" y="9410"/>
                  </a:lnTo>
                  <a:lnTo>
                    <a:pt x="16117" y="9419"/>
                  </a:lnTo>
                  <a:lnTo>
                    <a:pt x="16105" y="9427"/>
                  </a:lnTo>
                  <a:lnTo>
                    <a:pt x="16094" y="9435"/>
                  </a:lnTo>
                  <a:lnTo>
                    <a:pt x="16082" y="9443"/>
                  </a:lnTo>
                  <a:lnTo>
                    <a:pt x="16070" y="9451"/>
                  </a:lnTo>
                  <a:lnTo>
                    <a:pt x="16058" y="9457"/>
                  </a:lnTo>
                  <a:lnTo>
                    <a:pt x="16045" y="9463"/>
                  </a:lnTo>
                  <a:lnTo>
                    <a:pt x="16030" y="9468"/>
                  </a:lnTo>
                  <a:lnTo>
                    <a:pt x="16017" y="9473"/>
                  </a:lnTo>
                  <a:lnTo>
                    <a:pt x="16003" y="9477"/>
                  </a:lnTo>
                  <a:lnTo>
                    <a:pt x="15989" y="9480"/>
                  </a:lnTo>
                  <a:lnTo>
                    <a:pt x="15975" y="9483"/>
                  </a:lnTo>
                  <a:lnTo>
                    <a:pt x="15959" y="9484"/>
                  </a:lnTo>
                  <a:lnTo>
                    <a:pt x="15945" y="9486"/>
                  </a:lnTo>
                  <a:lnTo>
                    <a:pt x="15930" y="9486"/>
                  </a:lnTo>
                  <a:lnTo>
                    <a:pt x="294" y="9486"/>
                  </a:lnTo>
                  <a:lnTo>
                    <a:pt x="279" y="9486"/>
                  </a:lnTo>
                  <a:lnTo>
                    <a:pt x="265" y="9484"/>
                  </a:lnTo>
                  <a:lnTo>
                    <a:pt x="249" y="9483"/>
                  </a:lnTo>
                  <a:lnTo>
                    <a:pt x="235" y="9480"/>
                  </a:lnTo>
                  <a:lnTo>
                    <a:pt x="221" y="9477"/>
                  </a:lnTo>
                  <a:lnTo>
                    <a:pt x="207" y="9473"/>
                  </a:lnTo>
                  <a:lnTo>
                    <a:pt x="194" y="9468"/>
                  </a:lnTo>
                  <a:lnTo>
                    <a:pt x="179" y="9463"/>
                  </a:lnTo>
                  <a:lnTo>
                    <a:pt x="166" y="9457"/>
                  </a:lnTo>
                  <a:lnTo>
                    <a:pt x="154" y="9451"/>
                  </a:lnTo>
                  <a:lnTo>
                    <a:pt x="142" y="9443"/>
                  </a:lnTo>
                  <a:lnTo>
                    <a:pt x="130" y="9435"/>
                  </a:lnTo>
                  <a:lnTo>
                    <a:pt x="119" y="9427"/>
                  </a:lnTo>
                  <a:lnTo>
                    <a:pt x="107" y="9419"/>
                  </a:lnTo>
                  <a:lnTo>
                    <a:pt x="96" y="9410"/>
                  </a:lnTo>
                  <a:lnTo>
                    <a:pt x="86" y="9400"/>
                  </a:lnTo>
                  <a:lnTo>
                    <a:pt x="76" y="9390"/>
                  </a:lnTo>
                  <a:lnTo>
                    <a:pt x="67" y="9379"/>
                  </a:lnTo>
                  <a:lnTo>
                    <a:pt x="59" y="9367"/>
                  </a:lnTo>
                  <a:lnTo>
                    <a:pt x="51" y="9356"/>
                  </a:lnTo>
                  <a:lnTo>
                    <a:pt x="43" y="9344"/>
                  </a:lnTo>
                  <a:lnTo>
                    <a:pt x="35" y="9332"/>
                  </a:lnTo>
                  <a:lnTo>
                    <a:pt x="29" y="9320"/>
                  </a:lnTo>
                  <a:lnTo>
                    <a:pt x="23" y="9307"/>
                  </a:lnTo>
                  <a:lnTo>
                    <a:pt x="18" y="9293"/>
                  </a:lnTo>
                  <a:lnTo>
                    <a:pt x="13" y="9279"/>
                  </a:lnTo>
                  <a:lnTo>
                    <a:pt x="9" y="9265"/>
                  </a:lnTo>
                  <a:lnTo>
                    <a:pt x="6" y="9251"/>
                  </a:lnTo>
                  <a:lnTo>
                    <a:pt x="3" y="9237"/>
                  </a:lnTo>
                  <a:lnTo>
                    <a:pt x="2" y="9222"/>
                  </a:lnTo>
                  <a:lnTo>
                    <a:pt x="0" y="9207"/>
                  </a:lnTo>
                  <a:lnTo>
                    <a:pt x="0" y="9192"/>
                  </a:lnTo>
                  <a:lnTo>
                    <a:pt x="0" y="294"/>
                  </a:lnTo>
                  <a:lnTo>
                    <a:pt x="0" y="279"/>
                  </a:lnTo>
                  <a:lnTo>
                    <a:pt x="2" y="264"/>
                  </a:lnTo>
                  <a:lnTo>
                    <a:pt x="3" y="249"/>
                  </a:lnTo>
                  <a:lnTo>
                    <a:pt x="6" y="235"/>
                  </a:lnTo>
                  <a:lnTo>
                    <a:pt x="9" y="221"/>
                  </a:lnTo>
                  <a:lnTo>
                    <a:pt x="13" y="207"/>
                  </a:lnTo>
                  <a:lnTo>
                    <a:pt x="18" y="193"/>
                  </a:lnTo>
                  <a:lnTo>
                    <a:pt x="23" y="179"/>
                  </a:lnTo>
                  <a:lnTo>
                    <a:pt x="29" y="166"/>
                  </a:lnTo>
                  <a:lnTo>
                    <a:pt x="35" y="154"/>
                  </a:lnTo>
                  <a:lnTo>
                    <a:pt x="43" y="142"/>
                  </a:lnTo>
                  <a:lnTo>
                    <a:pt x="51" y="130"/>
                  </a:lnTo>
                  <a:lnTo>
                    <a:pt x="59" y="119"/>
                  </a:lnTo>
                  <a:lnTo>
                    <a:pt x="67" y="107"/>
                  </a:lnTo>
                  <a:lnTo>
                    <a:pt x="76" y="96"/>
                  </a:lnTo>
                  <a:lnTo>
                    <a:pt x="86" y="86"/>
                  </a:lnTo>
                  <a:lnTo>
                    <a:pt x="96" y="76"/>
                  </a:lnTo>
                  <a:lnTo>
                    <a:pt x="107" y="67"/>
                  </a:lnTo>
                  <a:lnTo>
                    <a:pt x="119" y="59"/>
                  </a:lnTo>
                  <a:lnTo>
                    <a:pt x="130" y="51"/>
                  </a:lnTo>
                  <a:lnTo>
                    <a:pt x="142" y="43"/>
                  </a:lnTo>
                  <a:lnTo>
                    <a:pt x="154" y="35"/>
                  </a:lnTo>
                  <a:lnTo>
                    <a:pt x="166" y="29"/>
                  </a:lnTo>
                  <a:lnTo>
                    <a:pt x="179" y="23"/>
                  </a:lnTo>
                  <a:lnTo>
                    <a:pt x="194" y="18"/>
                  </a:lnTo>
                  <a:lnTo>
                    <a:pt x="207" y="13"/>
                  </a:lnTo>
                  <a:lnTo>
                    <a:pt x="221" y="9"/>
                  </a:lnTo>
                  <a:lnTo>
                    <a:pt x="235" y="6"/>
                  </a:lnTo>
                  <a:lnTo>
                    <a:pt x="249" y="3"/>
                  </a:lnTo>
                  <a:lnTo>
                    <a:pt x="265" y="2"/>
                  </a:lnTo>
                  <a:lnTo>
                    <a:pt x="279" y="0"/>
                  </a:lnTo>
                  <a:lnTo>
                    <a:pt x="294" y="0"/>
                  </a:lnTo>
                  <a:close/>
                  <a:moveTo>
                    <a:pt x="15636" y="587"/>
                  </a:moveTo>
                  <a:lnTo>
                    <a:pt x="588" y="587"/>
                  </a:lnTo>
                  <a:lnTo>
                    <a:pt x="588" y="8899"/>
                  </a:lnTo>
                  <a:lnTo>
                    <a:pt x="15636" y="8899"/>
                  </a:lnTo>
                  <a:lnTo>
                    <a:pt x="15636" y="5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6" name="Freeform 40"/>
            <p:cNvSpPr>
              <a:spLocks/>
            </p:cNvSpPr>
            <p:nvPr/>
          </p:nvSpPr>
          <p:spPr bwMode="auto">
            <a:xfrm>
              <a:off x="1111250" y="4727576"/>
              <a:ext cx="368300" cy="17463"/>
            </a:xfrm>
            <a:custGeom>
              <a:avLst/>
              <a:gdLst>
                <a:gd name="T0" fmla="*/ 264 w 12062"/>
                <a:gd name="T1" fmla="*/ 587 h 589"/>
                <a:gd name="T2" fmla="*/ 221 w 12062"/>
                <a:gd name="T3" fmla="*/ 580 h 589"/>
                <a:gd name="T4" fmla="*/ 179 w 12062"/>
                <a:gd name="T5" fmla="*/ 565 h 589"/>
                <a:gd name="T6" fmla="*/ 142 w 12062"/>
                <a:gd name="T7" fmla="*/ 546 h 589"/>
                <a:gd name="T8" fmla="*/ 107 w 12062"/>
                <a:gd name="T9" fmla="*/ 522 h 589"/>
                <a:gd name="T10" fmla="*/ 77 w 12062"/>
                <a:gd name="T11" fmla="*/ 492 h 589"/>
                <a:gd name="T12" fmla="*/ 50 w 12062"/>
                <a:gd name="T13" fmla="*/ 459 h 589"/>
                <a:gd name="T14" fmla="*/ 29 w 12062"/>
                <a:gd name="T15" fmla="*/ 422 h 589"/>
                <a:gd name="T16" fmla="*/ 13 w 12062"/>
                <a:gd name="T17" fmla="*/ 382 h 589"/>
                <a:gd name="T18" fmla="*/ 3 w 12062"/>
                <a:gd name="T19" fmla="*/ 340 h 589"/>
                <a:gd name="T20" fmla="*/ 0 w 12062"/>
                <a:gd name="T21" fmla="*/ 295 h 589"/>
                <a:gd name="T22" fmla="*/ 3 w 12062"/>
                <a:gd name="T23" fmla="*/ 249 h 589"/>
                <a:gd name="T24" fmla="*/ 13 w 12062"/>
                <a:gd name="T25" fmla="*/ 207 h 589"/>
                <a:gd name="T26" fmla="*/ 29 w 12062"/>
                <a:gd name="T27" fmla="*/ 167 h 589"/>
                <a:gd name="T28" fmla="*/ 50 w 12062"/>
                <a:gd name="T29" fmla="*/ 130 h 589"/>
                <a:gd name="T30" fmla="*/ 77 w 12062"/>
                <a:gd name="T31" fmla="*/ 97 h 589"/>
                <a:gd name="T32" fmla="*/ 107 w 12062"/>
                <a:gd name="T33" fmla="*/ 68 h 589"/>
                <a:gd name="T34" fmla="*/ 142 w 12062"/>
                <a:gd name="T35" fmla="*/ 43 h 589"/>
                <a:gd name="T36" fmla="*/ 179 w 12062"/>
                <a:gd name="T37" fmla="*/ 23 h 589"/>
                <a:gd name="T38" fmla="*/ 221 w 12062"/>
                <a:gd name="T39" fmla="*/ 10 h 589"/>
                <a:gd name="T40" fmla="*/ 264 w 12062"/>
                <a:gd name="T41" fmla="*/ 2 h 589"/>
                <a:gd name="T42" fmla="*/ 11768 w 12062"/>
                <a:gd name="T43" fmla="*/ 0 h 589"/>
                <a:gd name="T44" fmla="*/ 11813 w 12062"/>
                <a:gd name="T45" fmla="*/ 4 h 589"/>
                <a:gd name="T46" fmla="*/ 11855 w 12062"/>
                <a:gd name="T47" fmla="*/ 13 h 589"/>
                <a:gd name="T48" fmla="*/ 11896 w 12062"/>
                <a:gd name="T49" fmla="*/ 30 h 589"/>
                <a:gd name="T50" fmla="*/ 11932 w 12062"/>
                <a:gd name="T51" fmla="*/ 51 h 589"/>
                <a:gd name="T52" fmla="*/ 11966 w 12062"/>
                <a:gd name="T53" fmla="*/ 77 h 589"/>
                <a:gd name="T54" fmla="*/ 11995 w 12062"/>
                <a:gd name="T55" fmla="*/ 108 h 589"/>
                <a:gd name="T56" fmla="*/ 12020 w 12062"/>
                <a:gd name="T57" fmla="*/ 142 h 589"/>
                <a:gd name="T58" fmla="*/ 12039 w 12062"/>
                <a:gd name="T59" fmla="*/ 180 h 589"/>
                <a:gd name="T60" fmla="*/ 12053 w 12062"/>
                <a:gd name="T61" fmla="*/ 221 h 589"/>
                <a:gd name="T62" fmla="*/ 12060 w 12062"/>
                <a:gd name="T63" fmla="*/ 265 h 589"/>
                <a:gd name="T64" fmla="*/ 12062 w 12062"/>
                <a:gd name="T65" fmla="*/ 310 h 589"/>
                <a:gd name="T66" fmla="*/ 12056 w 12062"/>
                <a:gd name="T67" fmla="*/ 354 h 589"/>
                <a:gd name="T68" fmla="*/ 12044 w 12062"/>
                <a:gd name="T69" fmla="*/ 395 h 589"/>
                <a:gd name="T70" fmla="*/ 12027 w 12062"/>
                <a:gd name="T71" fmla="*/ 435 h 589"/>
                <a:gd name="T72" fmla="*/ 12003 w 12062"/>
                <a:gd name="T73" fmla="*/ 470 h 589"/>
                <a:gd name="T74" fmla="*/ 11976 w 12062"/>
                <a:gd name="T75" fmla="*/ 503 h 589"/>
                <a:gd name="T76" fmla="*/ 11944 w 12062"/>
                <a:gd name="T77" fmla="*/ 530 h 589"/>
                <a:gd name="T78" fmla="*/ 11908 w 12062"/>
                <a:gd name="T79" fmla="*/ 553 h 589"/>
                <a:gd name="T80" fmla="*/ 11869 w 12062"/>
                <a:gd name="T81" fmla="*/ 570 h 589"/>
                <a:gd name="T82" fmla="*/ 11827 w 12062"/>
                <a:gd name="T83" fmla="*/ 583 h 589"/>
                <a:gd name="T84" fmla="*/ 11783 w 12062"/>
                <a:gd name="T85" fmla="*/ 589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62" h="589">
                  <a:moveTo>
                    <a:pt x="294" y="589"/>
                  </a:moveTo>
                  <a:lnTo>
                    <a:pt x="279" y="589"/>
                  </a:lnTo>
                  <a:lnTo>
                    <a:pt x="264" y="587"/>
                  </a:lnTo>
                  <a:lnTo>
                    <a:pt x="249" y="586"/>
                  </a:lnTo>
                  <a:lnTo>
                    <a:pt x="235" y="583"/>
                  </a:lnTo>
                  <a:lnTo>
                    <a:pt x="221" y="580"/>
                  </a:lnTo>
                  <a:lnTo>
                    <a:pt x="207" y="576"/>
                  </a:lnTo>
                  <a:lnTo>
                    <a:pt x="193" y="570"/>
                  </a:lnTo>
                  <a:lnTo>
                    <a:pt x="179" y="565"/>
                  </a:lnTo>
                  <a:lnTo>
                    <a:pt x="166" y="559"/>
                  </a:lnTo>
                  <a:lnTo>
                    <a:pt x="154" y="553"/>
                  </a:lnTo>
                  <a:lnTo>
                    <a:pt x="142" y="546"/>
                  </a:lnTo>
                  <a:lnTo>
                    <a:pt x="130" y="538"/>
                  </a:lnTo>
                  <a:lnTo>
                    <a:pt x="118" y="530"/>
                  </a:lnTo>
                  <a:lnTo>
                    <a:pt x="107" y="522"/>
                  </a:lnTo>
                  <a:lnTo>
                    <a:pt x="96" y="512"/>
                  </a:lnTo>
                  <a:lnTo>
                    <a:pt x="86" y="503"/>
                  </a:lnTo>
                  <a:lnTo>
                    <a:pt x="77" y="492"/>
                  </a:lnTo>
                  <a:lnTo>
                    <a:pt x="67" y="481"/>
                  </a:lnTo>
                  <a:lnTo>
                    <a:pt x="59" y="470"/>
                  </a:lnTo>
                  <a:lnTo>
                    <a:pt x="50" y="459"/>
                  </a:lnTo>
                  <a:lnTo>
                    <a:pt x="42" y="447"/>
                  </a:lnTo>
                  <a:lnTo>
                    <a:pt x="35" y="435"/>
                  </a:lnTo>
                  <a:lnTo>
                    <a:pt x="29" y="422"/>
                  </a:lnTo>
                  <a:lnTo>
                    <a:pt x="23" y="409"/>
                  </a:lnTo>
                  <a:lnTo>
                    <a:pt x="18" y="395"/>
                  </a:lnTo>
                  <a:lnTo>
                    <a:pt x="13" y="382"/>
                  </a:lnTo>
                  <a:lnTo>
                    <a:pt x="9" y="368"/>
                  </a:lnTo>
                  <a:lnTo>
                    <a:pt x="6" y="354"/>
                  </a:lnTo>
                  <a:lnTo>
                    <a:pt x="3" y="340"/>
                  </a:lnTo>
                  <a:lnTo>
                    <a:pt x="2" y="324"/>
                  </a:lnTo>
                  <a:lnTo>
                    <a:pt x="0" y="310"/>
                  </a:lnTo>
                  <a:lnTo>
                    <a:pt x="0" y="295"/>
                  </a:lnTo>
                  <a:lnTo>
                    <a:pt x="0" y="280"/>
                  </a:lnTo>
                  <a:lnTo>
                    <a:pt x="2" y="265"/>
                  </a:lnTo>
                  <a:lnTo>
                    <a:pt x="3" y="249"/>
                  </a:lnTo>
                  <a:lnTo>
                    <a:pt x="6" y="235"/>
                  </a:lnTo>
                  <a:lnTo>
                    <a:pt x="9" y="221"/>
                  </a:lnTo>
                  <a:lnTo>
                    <a:pt x="13" y="207"/>
                  </a:lnTo>
                  <a:lnTo>
                    <a:pt x="18" y="194"/>
                  </a:lnTo>
                  <a:lnTo>
                    <a:pt x="23" y="180"/>
                  </a:lnTo>
                  <a:lnTo>
                    <a:pt x="29" y="167"/>
                  </a:lnTo>
                  <a:lnTo>
                    <a:pt x="35" y="154"/>
                  </a:lnTo>
                  <a:lnTo>
                    <a:pt x="42" y="142"/>
                  </a:lnTo>
                  <a:lnTo>
                    <a:pt x="50" y="130"/>
                  </a:lnTo>
                  <a:lnTo>
                    <a:pt x="59" y="119"/>
                  </a:lnTo>
                  <a:lnTo>
                    <a:pt x="67" y="108"/>
                  </a:lnTo>
                  <a:lnTo>
                    <a:pt x="77" y="97"/>
                  </a:lnTo>
                  <a:lnTo>
                    <a:pt x="86" y="87"/>
                  </a:lnTo>
                  <a:lnTo>
                    <a:pt x="96" y="77"/>
                  </a:lnTo>
                  <a:lnTo>
                    <a:pt x="107" y="68"/>
                  </a:lnTo>
                  <a:lnTo>
                    <a:pt x="118" y="59"/>
                  </a:lnTo>
                  <a:lnTo>
                    <a:pt x="130" y="51"/>
                  </a:lnTo>
                  <a:lnTo>
                    <a:pt x="142" y="43"/>
                  </a:lnTo>
                  <a:lnTo>
                    <a:pt x="154" y="36"/>
                  </a:lnTo>
                  <a:lnTo>
                    <a:pt x="166" y="30"/>
                  </a:lnTo>
                  <a:lnTo>
                    <a:pt x="179" y="23"/>
                  </a:lnTo>
                  <a:lnTo>
                    <a:pt x="193" y="18"/>
                  </a:lnTo>
                  <a:lnTo>
                    <a:pt x="207" y="13"/>
                  </a:lnTo>
                  <a:lnTo>
                    <a:pt x="221" y="10"/>
                  </a:lnTo>
                  <a:lnTo>
                    <a:pt x="235" y="6"/>
                  </a:lnTo>
                  <a:lnTo>
                    <a:pt x="249" y="4"/>
                  </a:lnTo>
                  <a:lnTo>
                    <a:pt x="264" y="2"/>
                  </a:lnTo>
                  <a:lnTo>
                    <a:pt x="279" y="1"/>
                  </a:lnTo>
                  <a:lnTo>
                    <a:pt x="294" y="0"/>
                  </a:lnTo>
                  <a:lnTo>
                    <a:pt x="11768" y="0"/>
                  </a:lnTo>
                  <a:lnTo>
                    <a:pt x="11783" y="1"/>
                  </a:lnTo>
                  <a:lnTo>
                    <a:pt x="11798" y="2"/>
                  </a:lnTo>
                  <a:lnTo>
                    <a:pt x="11813" y="4"/>
                  </a:lnTo>
                  <a:lnTo>
                    <a:pt x="11827" y="6"/>
                  </a:lnTo>
                  <a:lnTo>
                    <a:pt x="11841" y="10"/>
                  </a:lnTo>
                  <a:lnTo>
                    <a:pt x="11855" y="13"/>
                  </a:lnTo>
                  <a:lnTo>
                    <a:pt x="11869" y="18"/>
                  </a:lnTo>
                  <a:lnTo>
                    <a:pt x="11883" y="23"/>
                  </a:lnTo>
                  <a:lnTo>
                    <a:pt x="11896" y="30"/>
                  </a:lnTo>
                  <a:lnTo>
                    <a:pt x="11908" y="36"/>
                  </a:lnTo>
                  <a:lnTo>
                    <a:pt x="11920" y="43"/>
                  </a:lnTo>
                  <a:lnTo>
                    <a:pt x="11932" y="51"/>
                  </a:lnTo>
                  <a:lnTo>
                    <a:pt x="11944" y="59"/>
                  </a:lnTo>
                  <a:lnTo>
                    <a:pt x="11955" y="68"/>
                  </a:lnTo>
                  <a:lnTo>
                    <a:pt x="11966" y="77"/>
                  </a:lnTo>
                  <a:lnTo>
                    <a:pt x="11976" y="87"/>
                  </a:lnTo>
                  <a:lnTo>
                    <a:pt x="11985" y="97"/>
                  </a:lnTo>
                  <a:lnTo>
                    <a:pt x="11995" y="108"/>
                  </a:lnTo>
                  <a:lnTo>
                    <a:pt x="12003" y="119"/>
                  </a:lnTo>
                  <a:lnTo>
                    <a:pt x="12012" y="130"/>
                  </a:lnTo>
                  <a:lnTo>
                    <a:pt x="12020" y="142"/>
                  </a:lnTo>
                  <a:lnTo>
                    <a:pt x="12027" y="154"/>
                  </a:lnTo>
                  <a:lnTo>
                    <a:pt x="12033" y="167"/>
                  </a:lnTo>
                  <a:lnTo>
                    <a:pt x="12039" y="180"/>
                  </a:lnTo>
                  <a:lnTo>
                    <a:pt x="12044" y="194"/>
                  </a:lnTo>
                  <a:lnTo>
                    <a:pt x="12049" y="207"/>
                  </a:lnTo>
                  <a:lnTo>
                    <a:pt x="12053" y="221"/>
                  </a:lnTo>
                  <a:lnTo>
                    <a:pt x="12056" y="235"/>
                  </a:lnTo>
                  <a:lnTo>
                    <a:pt x="12059" y="249"/>
                  </a:lnTo>
                  <a:lnTo>
                    <a:pt x="12060" y="265"/>
                  </a:lnTo>
                  <a:lnTo>
                    <a:pt x="12062" y="280"/>
                  </a:lnTo>
                  <a:lnTo>
                    <a:pt x="12062" y="295"/>
                  </a:lnTo>
                  <a:lnTo>
                    <a:pt x="12062" y="310"/>
                  </a:lnTo>
                  <a:lnTo>
                    <a:pt x="12060" y="324"/>
                  </a:lnTo>
                  <a:lnTo>
                    <a:pt x="12059" y="340"/>
                  </a:lnTo>
                  <a:lnTo>
                    <a:pt x="12056" y="354"/>
                  </a:lnTo>
                  <a:lnTo>
                    <a:pt x="12053" y="368"/>
                  </a:lnTo>
                  <a:lnTo>
                    <a:pt x="12049" y="382"/>
                  </a:lnTo>
                  <a:lnTo>
                    <a:pt x="12044" y="395"/>
                  </a:lnTo>
                  <a:lnTo>
                    <a:pt x="12039" y="409"/>
                  </a:lnTo>
                  <a:lnTo>
                    <a:pt x="12033" y="422"/>
                  </a:lnTo>
                  <a:lnTo>
                    <a:pt x="12027" y="435"/>
                  </a:lnTo>
                  <a:lnTo>
                    <a:pt x="12020" y="447"/>
                  </a:lnTo>
                  <a:lnTo>
                    <a:pt x="12012" y="459"/>
                  </a:lnTo>
                  <a:lnTo>
                    <a:pt x="12003" y="470"/>
                  </a:lnTo>
                  <a:lnTo>
                    <a:pt x="11995" y="481"/>
                  </a:lnTo>
                  <a:lnTo>
                    <a:pt x="11985" y="492"/>
                  </a:lnTo>
                  <a:lnTo>
                    <a:pt x="11976" y="503"/>
                  </a:lnTo>
                  <a:lnTo>
                    <a:pt x="11966" y="512"/>
                  </a:lnTo>
                  <a:lnTo>
                    <a:pt x="11955" y="522"/>
                  </a:lnTo>
                  <a:lnTo>
                    <a:pt x="11944" y="530"/>
                  </a:lnTo>
                  <a:lnTo>
                    <a:pt x="11932" y="538"/>
                  </a:lnTo>
                  <a:lnTo>
                    <a:pt x="11920" y="546"/>
                  </a:lnTo>
                  <a:lnTo>
                    <a:pt x="11908" y="553"/>
                  </a:lnTo>
                  <a:lnTo>
                    <a:pt x="11896" y="559"/>
                  </a:lnTo>
                  <a:lnTo>
                    <a:pt x="11883" y="565"/>
                  </a:lnTo>
                  <a:lnTo>
                    <a:pt x="11869" y="570"/>
                  </a:lnTo>
                  <a:lnTo>
                    <a:pt x="11855" y="576"/>
                  </a:lnTo>
                  <a:lnTo>
                    <a:pt x="11841" y="580"/>
                  </a:lnTo>
                  <a:lnTo>
                    <a:pt x="11827" y="583"/>
                  </a:lnTo>
                  <a:lnTo>
                    <a:pt x="11813" y="586"/>
                  </a:lnTo>
                  <a:lnTo>
                    <a:pt x="11798" y="587"/>
                  </a:lnTo>
                  <a:lnTo>
                    <a:pt x="11783" y="589"/>
                  </a:lnTo>
                  <a:lnTo>
                    <a:pt x="11768" y="589"/>
                  </a:lnTo>
                  <a:lnTo>
                    <a:pt x="294" y="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7" name="Freeform 41"/>
            <p:cNvSpPr>
              <a:spLocks/>
            </p:cNvSpPr>
            <p:nvPr/>
          </p:nvSpPr>
          <p:spPr bwMode="auto">
            <a:xfrm>
              <a:off x="1111250" y="4792663"/>
              <a:ext cx="223838" cy="19050"/>
            </a:xfrm>
            <a:custGeom>
              <a:avLst/>
              <a:gdLst>
                <a:gd name="T0" fmla="*/ 264 w 7330"/>
                <a:gd name="T1" fmla="*/ 587 h 589"/>
                <a:gd name="T2" fmla="*/ 221 w 7330"/>
                <a:gd name="T3" fmla="*/ 579 h 589"/>
                <a:gd name="T4" fmla="*/ 179 w 7330"/>
                <a:gd name="T5" fmla="*/ 565 h 589"/>
                <a:gd name="T6" fmla="*/ 142 w 7330"/>
                <a:gd name="T7" fmla="*/ 546 h 589"/>
                <a:gd name="T8" fmla="*/ 107 w 7330"/>
                <a:gd name="T9" fmla="*/ 522 h 589"/>
                <a:gd name="T10" fmla="*/ 77 w 7330"/>
                <a:gd name="T11" fmla="*/ 492 h 589"/>
                <a:gd name="T12" fmla="*/ 50 w 7330"/>
                <a:gd name="T13" fmla="*/ 459 h 589"/>
                <a:gd name="T14" fmla="*/ 29 w 7330"/>
                <a:gd name="T15" fmla="*/ 421 h 589"/>
                <a:gd name="T16" fmla="*/ 13 w 7330"/>
                <a:gd name="T17" fmla="*/ 382 h 589"/>
                <a:gd name="T18" fmla="*/ 3 w 7330"/>
                <a:gd name="T19" fmla="*/ 339 h 589"/>
                <a:gd name="T20" fmla="*/ 0 w 7330"/>
                <a:gd name="T21" fmla="*/ 295 h 589"/>
                <a:gd name="T22" fmla="*/ 3 w 7330"/>
                <a:gd name="T23" fmla="*/ 249 h 589"/>
                <a:gd name="T24" fmla="*/ 13 w 7330"/>
                <a:gd name="T25" fmla="*/ 207 h 589"/>
                <a:gd name="T26" fmla="*/ 29 w 7330"/>
                <a:gd name="T27" fmla="*/ 167 h 589"/>
                <a:gd name="T28" fmla="*/ 50 w 7330"/>
                <a:gd name="T29" fmla="*/ 130 h 589"/>
                <a:gd name="T30" fmla="*/ 77 w 7330"/>
                <a:gd name="T31" fmla="*/ 96 h 589"/>
                <a:gd name="T32" fmla="*/ 107 w 7330"/>
                <a:gd name="T33" fmla="*/ 68 h 589"/>
                <a:gd name="T34" fmla="*/ 142 w 7330"/>
                <a:gd name="T35" fmla="*/ 43 h 589"/>
                <a:gd name="T36" fmla="*/ 179 w 7330"/>
                <a:gd name="T37" fmla="*/ 23 h 589"/>
                <a:gd name="T38" fmla="*/ 221 w 7330"/>
                <a:gd name="T39" fmla="*/ 10 h 589"/>
                <a:gd name="T40" fmla="*/ 264 w 7330"/>
                <a:gd name="T41" fmla="*/ 2 h 589"/>
                <a:gd name="T42" fmla="*/ 7036 w 7330"/>
                <a:gd name="T43" fmla="*/ 0 h 589"/>
                <a:gd name="T44" fmla="*/ 7080 w 7330"/>
                <a:gd name="T45" fmla="*/ 4 h 589"/>
                <a:gd name="T46" fmla="*/ 7123 w 7330"/>
                <a:gd name="T47" fmla="*/ 13 h 589"/>
                <a:gd name="T48" fmla="*/ 7164 w 7330"/>
                <a:gd name="T49" fmla="*/ 29 h 589"/>
                <a:gd name="T50" fmla="*/ 7200 w 7330"/>
                <a:gd name="T51" fmla="*/ 51 h 589"/>
                <a:gd name="T52" fmla="*/ 7234 w 7330"/>
                <a:gd name="T53" fmla="*/ 77 h 589"/>
                <a:gd name="T54" fmla="*/ 7263 w 7330"/>
                <a:gd name="T55" fmla="*/ 107 h 589"/>
                <a:gd name="T56" fmla="*/ 7287 w 7330"/>
                <a:gd name="T57" fmla="*/ 142 h 589"/>
                <a:gd name="T58" fmla="*/ 7307 w 7330"/>
                <a:gd name="T59" fmla="*/ 180 h 589"/>
                <a:gd name="T60" fmla="*/ 7321 w 7330"/>
                <a:gd name="T61" fmla="*/ 221 h 589"/>
                <a:gd name="T62" fmla="*/ 7329 w 7330"/>
                <a:gd name="T63" fmla="*/ 264 h 589"/>
                <a:gd name="T64" fmla="*/ 7330 w 7330"/>
                <a:gd name="T65" fmla="*/ 310 h 589"/>
                <a:gd name="T66" fmla="*/ 7324 w 7330"/>
                <a:gd name="T67" fmla="*/ 354 h 589"/>
                <a:gd name="T68" fmla="*/ 7312 w 7330"/>
                <a:gd name="T69" fmla="*/ 395 h 589"/>
                <a:gd name="T70" fmla="*/ 7294 w 7330"/>
                <a:gd name="T71" fmla="*/ 435 h 589"/>
                <a:gd name="T72" fmla="*/ 7271 w 7330"/>
                <a:gd name="T73" fmla="*/ 470 h 589"/>
                <a:gd name="T74" fmla="*/ 7244 w 7330"/>
                <a:gd name="T75" fmla="*/ 502 h 589"/>
                <a:gd name="T76" fmla="*/ 7211 w 7330"/>
                <a:gd name="T77" fmla="*/ 530 h 589"/>
                <a:gd name="T78" fmla="*/ 7176 w 7330"/>
                <a:gd name="T79" fmla="*/ 553 h 589"/>
                <a:gd name="T80" fmla="*/ 7137 w 7330"/>
                <a:gd name="T81" fmla="*/ 570 h 589"/>
                <a:gd name="T82" fmla="*/ 7095 w 7330"/>
                <a:gd name="T83" fmla="*/ 583 h 589"/>
                <a:gd name="T84" fmla="*/ 7051 w 7330"/>
                <a:gd name="T85" fmla="*/ 588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330" h="589">
                  <a:moveTo>
                    <a:pt x="294" y="589"/>
                  </a:moveTo>
                  <a:lnTo>
                    <a:pt x="279" y="588"/>
                  </a:lnTo>
                  <a:lnTo>
                    <a:pt x="264" y="587"/>
                  </a:lnTo>
                  <a:lnTo>
                    <a:pt x="249" y="585"/>
                  </a:lnTo>
                  <a:lnTo>
                    <a:pt x="235" y="583"/>
                  </a:lnTo>
                  <a:lnTo>
                    <a:pt x="221" y="579"/>
                  </a:lnTo>
                  <a:lnTo>
                    <a:pt x="207" y="575"/>
                  </a:lnTo>
                  <a:lnTo>
                    <a:pt x="193" y="570"/>
                  </a:lnTo>
                  <a:lnTo>
                    <a:pt x="179" y="565"/>
                  </a:lnTo>
                  <a:lnTo>
                    <a:pt x="166" y="559"/>
                  </a:lnTo>
                  <a:lnTo>
                    <a:pt x="154" y="553"/>
                  </a:lnTo>
                  <a:lnTo>
                    <a:pt x="142" y="546"/>
                  </a:lnTo>
                  <a:lnTo>
                    <a:pt x="130" y="538"/>
                  </a:lnTo>
                  <a:lnTo>
                    <a:pt x="118" y="530"/>
                  </a:lnTo>
                  <a:lnTo>
                    <a:pt x="107" y="522"/>
                  </a:lnTo>
                  <a:lnTo>
                    <a:pt x="96" y="512"/>
                  </a:lnTo>
                  <a:lnTo>
                    <a:pt x="86" y="502"/>
                  </a:lnTo>
                  <a:lnTo>
                    <a:pt x="77" y="492"/>
                  </a:lnTo>
                  <a:lnTo>
                    <a:pt x="67" y="481"/>
                  </a:lnTo>
                  <a:lnTo>
                    <a:pt x="59" y="470"/>
                  </a:lnTo>
                  <a:lnTo>
                    <a:pt x="50" y="459"/>
                  </a:lnTo>
                  <a:lnTo>
                    <a:pt x="42" y="447"/>
                  </a:lnTo>
                  <a:lnTo>
                    <a:pt x="35" y="435"/>
                  </a:lnTo>
                  <a:lnTo>
                    <a:pt x="29" y="421"/>
                  </a:lnTo>
                  <a:lnTo>
                    <a:pt x="23" y="409"/>
                  </a:lnTo>
                  <a:lnTo>
                    <a:pt x="18" y="395"/>
                  </a:lnTo>
                  <a:lnTo>
                    <a:pt x="13" y="382"/>
                  </a:lnTo>
                  <a:lnTo>
                    <a:pt x="9" y="368"/>
                  </a:lnTo>
                  <a:lnTo>
                    <a:pt x="6" y="354"/>
                  </a:lnTo>
                  <a:lnTo>
                    <a:pt x="3" y="339"/>
                  </a:lnTo>
                  <a:lnTo>
                    <a:pt x="2" y="324"/>
                  </a:lnTo>
                  <a:lnTo>
                    <a:pt x="0" y="310"/>
                  </a:lnTo>
                  <a:lnTo>
                    <a:pt x="0" y="295"/>
                  </a:lnTo>
                  <a:lnTo>
                    <a:pt x="0" y="280"/>
                  </a:lnTo>
                  <a:lnTo>
                    <a:pt x="2" y="264"/>
                  </a:lnTo>
                  <a:lnTo>
                    <a:pt x="3" y="249"/>
                  </a:lnTo>
                  <a:lnTo>
                    <a:pt x="6" y="235"/>
                  </a:lnTo>
                  <a:lnTo>
                    <a:pt x="9" y="221"/>
                  </a:lnTo>
                  <a:lnTo>
                    <a:pt x="13" y="207"/>
                  </a:lnTo>
                  <a:lnTo>
                    <a:pt x="18" y="194"/>
                  </a:lnTo>
                  <a:lnTo>
                    <a:pt x="23" y="180"/>
                  </a:lnTo>
                  <a:lnTo>
                    <a:pt x="29" y="167"/>
                  </a:lnTo>
                  <a:lnTo>
                    <a:pt x="35" y="154"/>
                  </a:lnTo>
                  <a:lnTo>
                    <a:pt x="42" y="142"/>
                  </a:lnTo>
                  <a:lnTo>
                    <a:pt x="50" y="130"/>
                  </a:lnTo>
                  <a:lnTo>
                    <a:pt x="59" y="119"/>
                  </a:lnTo>
                  <a:lnTo>
                    <a:pt x="67" y="107"/>
                  </a:lnTo>
                  <a:lnTo>
                    <a:pt x="77" y="96"/>
                  </a:lnTo>
                  <a:lnTo>
                    <a:pt x="86" y="86"/>
                  </a:lnTo>
                  <a:lnTo>
                    <a:pt x="96" y="77"/>
                  </a:lnTo>
                  <a:lnTo>
                    <a:pt x="107" y="68"/>
                  </a:lnTo>
                  <a:lnTo>
                    <a:pt x="118" y="59"/>
                  </a:lnTo>
                  <a:lnTo>
                    <a:pt x="130" y="51"/>
                  </a:lnTo>
                  <a:lnTo>
                    <a:pt x="142" y="43"/>
                  </a:lnTo>
                  <a:lnTo>
                    <a:pt x="154" y="36"/>
                  </a:lnTo>
                  <a:lnTo>
                    <a:pt x="166" y="29"/>
                  </a:lnTo>
                  <a:lnTo>
                    <a:pt x="179" y="23"/>
                  </a:lnTo>
                  <a:lnTo>
                    <a:pt x="193" y="18"/>
                  </a:lnTo>
                  <a:lnTo>
                    <a:pt x="207" y="13"/>
                  </a:lnTo>
                  <a:lnTo>
                    <a:pt x="221" y="10"/>
                  </a:lnTo>
                  <a:lnTo>
                    <a:pt x="235" y="6"/>
                  </a:lnTo>
                  <a:lnTo>
                    <a:pt x="249" y="4"/>
                  </a:lnTo>
                  <a:lnTo>
                    <a:pt x="264" y="2"/>
                  </a:lnTo>
                  <a:lnTo>
                    <a:pt x="279" y="1"/>
                  </a:lnTo>
                  <a:lnTo>
                    <a:pt x="294" y="0"/>
                  </a:lnTo>
                  <a:lnTo>
                    <a:pt x="7036" y="0"/>
                  </a:lnTo>
                  <a:lnTo>
                    <a:pt x="7051" y="1"/>
                  </a:lnTo>
                  <a:lnTo>
                    <a:pt x="7066" y="2"/>
                  </a:lnTo>
                  <a:lnTo>
                    <a:pt x="7080" y="4"/>
                  </a:lnTo>
                  <a:lnTo>
                    <a:pt x="7095" y="6"/>
                  </a:lnTo>
                  <a:lnTo>
                    <a:pt x="7109" y="10"/>
                  </a:lnTo>
                  <a:lnTo>
                    <a:pt x="7123" y="13"/>
                  </a:lnTo>
                  <a:lnTo>
                    <a:pt x="7137" y="18"/>
                  </a:lnTo>
                  <a:lnTo>
                    <a:pt x="7150" y="23"/>
                  </a:lnTo>
                  <a:lnTo>
                    <a:pt x="7164" y="29"/>
                  </a:lnTo>
                  <a:lnTo>
                    <a:pt x="7176" y="36"/>
                  </a:lnTo>
                  <a:lnTo>
                    <a:pt x="7188" y="43"/>
                  </a:lnTo>
                  <a:lnTo>
                    <a:pt x="7200" y="51"/>
                  </a:lnTo>
                  <a:lnTo>
                    <a:pt x="7211" y="59"/>
                  </a:lnTo>
                  <a:lnTo>
                    <a:pt x="7222" y="68"/>
                  </a:lnTo>
                  <a:lnTo>
                    <a:pt x="7234" y="77"/>
                  </a:lnTo>
                  <a:lnTo>
                    <a:pt x="7244" y="86"/>
                  </a:lnTo>
                  <a:lnTo>
                    <a:pt x="7254" y="96"/>
                  </a:lnTo>
                  <a:lnTo>
                    <a:pt x="7263" y="107"/>
                  </a:lnTo>
                  <a:lnTo>
                    <a:pt x="7271" y="119"/>
                  </a:lnTo>
                  <a:lnTo>
                    <a:pt x="7280" y="130"/>
                  </a:lnTo>
                  <a:lnTo>
                    <a:pt x="7287" y="142"/>
                  </a:lnTo>
                  <a:lnTo>
                    <a:pt x="7294" y="154"/>
                  </a:lnTo>
                  <a:lnTo>
                    <a:pt x="7301" y="167"/>
                  </a:lnTo>
                  <a:lnTo>
                    <a:pt x="7307" y="180"/>
                  </a:lnTo>
                  <a:lnTo>
                    <a:pt x="7312" y="194"/>
                  </a:lnTo>
                  <a:lnTo>
                    <a:pt x="7317" y="207"/>
                  </a:lnTo>
                  <a:lnTo>
                    <a:pt x="7321" y="221"/>
                  </a:lnTo>
                  <a:lnTo>
                    <a:pt x="7324" y="235"/>
                  </a:lnTo>
                  <a:lnTo>
                    <a:pt x="7327" y="249"/>
                  </a:lnTo>
                  <a:lnTo>
                    <a:pt x="7329" y="264"/>
                  </a:lnTo>
                  <a:lnTo>
                    <a:pt x="7330" y="280"/>
                  </a:lnTo>
                  <a:lnTo>
                    <a:pt x="7330" y="295"/>
                  </a:lnTo>
                  <a:lnTo>
                    <a:pt x="7330" y="310"/>
                  </a:lnTo>
                  <a:lnTo>
                    <a:pt x="7329" y="324"/>
                  </a:lnTo>
                  <a:lnTo>
                    <a:pt x="7327" y="339"/>
                  </a:lnTo>
                  <a:lnTo>
                    <a:pt x="7324" y="354"/>
                  </a:lnTo>
                  <a:lnTo>
                    <a:pt x="7321" y="368"/>
                  </a:lnTo>
                  <a:lnTo>
                    <a:pt x="7317" y="382"/>
                  </a:lnTo>
                  <a:lnTo>
                    <a:pt x="7312" y="395"/>
                  </a:lnTo>
                  <a:lnTo>
                    <a:pt x="7307" y="409"/>
                  </a:lnTo>
                  <a:lnTo>
                    <a:pt x="7301" y="421"/>
                  </a:lnTo>
                  <a:lnTo>
                    <a:pt x="7294" y="435"/>
                  </a:lnTo>
                  <a:lnTo>
                    <a:pt x="7287" y="447"/>
                  </a:lnTo>
                  <a:lnTo>
                    <a:pt x="7280" y="459"/>
                  </a:lnTo>
                  <a:lnTo>
                    <a:pt x="7271" y="470"/>
                  </a:lnTo>
                  <a:lnTo>
                    <a:pt x="7263" y="481"/>
                  </a:lnTo>
                  <a:lnTo>
                    <a:pt x="7254" y="492"/>
                  </a:lnTo>
                  <a:lnTo>
                    <a:pt x="7244" y="502"/>
                  </a:lnTo>
                  <a:lnTo>
                    <a:pt x="7234" y="512"/>
                  </a:lnTo>
                  <a:lnTo>
                    <a:pt x="7222" y="522"/>
                  </a:lnTo>
                  <a:lnTo>
                    <a:pt x="7211" y="530"/>
                  </a:lnTo>
                  <a:lnTo>
                    <a:pt x="7200" y="538"/>
                  </a:lnTo>
                  <a:lnTo>
                    <a:pt x="7188" y="546"/>
                  </a:lnTo>
                  <a:lnTo>
                    <a:pt x="7176" y="553"/>
                  </a:lnTo>
                  <a:lnTo>
                    <a:pt x="7164" y="559"/>
                  </a:lnTo>
                  <a:lnTo>
                    <a:pt x="7150" y="565"/>
                  </a:lnTo>
                  <a:lnTo>
                    <a:pt x="7137" y="570"/>
                  </a:lnTo>
                  <a:lnTo>
                    <a:pt x="7123" y="575"/>
                  </a:lnTo>
                  <a:lnTo>
                    <a:pt x="7109" y="579"/>
                  </a:lnTo>
                  <a:lnTo>
                    <a:pt x="7095" y="583"/>
                  </a:lnTo>
                  <a:lnTo>
                    <a:pt x="7080" y="585"/>
                  </a:lnTo>
                  <a:lnTo>
                    <a:pt x="7066" y="587"/>
                  </a:lnTo>
                  <a:lnTo>
                    <a:pt x="7051" y="588"/>
                  </a:lnTo>
                  <a:lnTo>
                    <a:pt x="7036" y="589"/>
                  </a:lnTo>
                  <a:lnTo>
                    <a:pt x="294" y="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8" name="Freeform 42"/>
            <p:cNvSpPr>
              <a:spLocks/>
            </p:cNvSpPr>
            <p:nvPr/>
          </p:nvSpPr>
          <p:spPr bwMode="auto">
            <a:xfrm>
              <a:off x="1111250" y="4859338"/>
              <a:ext cx="188913" cy="17463"/>
            </a:xfrm>
            <a:custGeom>
              <a:avLst/>
              <a:gdLst>
                <a:gd name="T0" fmla="*/ 264 w 6177"/>
                <a:gd name="T1" fmla="*/ 586 h 588"/>
                <a:gd name="T2" fmla="*/ 221 w 6177"/>
                <a:gd name="T3" fmla="*/ 579 h 588"/>
                <a:gd name="T4" fmla="*/ 179 w 6177"/>
                <a:gd name="T5" fmla="*/ 565 h 588"/>
                <a:gd name="T6" fmla="*/ 142 w 6177"/>
                <a:gd name="T7" fmla="*/ 546 h 588"/>
                <a:gd name="T8" fmla="*/ 107 w 6177"/>
                <a:gd name="T9" fmla="*/ 521 h 588"/>
                <a:gd name="T10" fmla="*/ 77 w 6177"/>
                <a:gd name="T11" fmla="*/ 492 h 588"/>
                <a:gd name="T12" fmla="*/ 50 w 6177"/>
                <a:gd name="T13" fmla="*/ 459 h 588"/>
                <a:gd name="T14" fmla="*/ 29 w 6177"/>
                <a:gd name="T15" fmla="*/ 421 h 588"/>
                <a:gd name="T16" fmla="*/ 13 w 6177"/>
                <a:gd name="T17" fmla="*/ 382 h 588"/>
                <a:gd name="T18" fmla="*/ 3 w 6177"/>
                <a:gd name="T19" fmla="*/ 339 h 588"/>
                <a:gd name="T20" fmla="*/ 0 w 6177"/>
                <a:gd name="T21" fmla="*/ 295 h 588"/>
                <a:gd name="T22" fmla="*/ 3 w 6177"/>
                <a:gd name="T23" fmla="*/ 249 h 588"/>
                <a:gd name="T24" fmla="*/ 13 w 6177"/>
                <a:gd name="T25" fmla="*/ 207 h 588"/>
                <a:gd name="T26" fmla="*/ 29 w 6177"/>
                <a:gd name="T27" fmla="*/ 167 h 588"/>
                <a:gd name="T28" fmla="*/ 50 w 6177"/>
                <a:gd name="T29" fmla="*/ 130 h 588"/>
                <a:gd name="T30" fmla="*/ 77 w 6177"/>
                <a:gd name="T31" fmla="*/ 96 h 588"/>
                <a:gd name="T32" fmla="*/ 107 w 6177"/>
                <a:gd name="T33" fmla="*/ 68 h 588"/>
                <a:gd name="T34" fmla="*/ 142 w 6177"/>
                <a:gd name="T35" fmla="*/ 43 h 588"/>
                <a:gd name="T36" fmla="*/ 179 w 6177"/>
                <a:gd name="T37" fmla="*/ 23 h 588"/>
                <a:gd name="T38" fmla="*/ 221 w 6177"/>
                <a:gd name="T39" fmla="*/ 9 h 588"/>
                <a:gd name="T40" fmla="*/ 264 w 6177"/>
                <a:gd name="T41" fmla="*/ 2 h 588"/>
                <a:gd name="T42" fmla="*/ 5882 w 6177"/>
                <a:gd name="T43" fmla="*/ 0 h 588"/>
                <a:gd name="T44" fmla="*/ 5928 w 6177"/>
                <a:gd name="T45" fmla="*/ 4 h 588"/>
                <a:gd name="T46" fmla="*/ 5970 w 6177"/>
                <a:gd name="T47" fmla="*/ 13 h 588"/>
                <a:gd name="T48" fmla="*/ 6010 w 6177"/>
                <a:gd name="T49" fmla="*/ 29 h 588"/>
                <a:gd name="T50" fmla="*/ 6047 w 6177"/>
                <a:gd name="T51" fmla="*/ 51 h 588"/>
                <a:gd name="T52" fmla="*/ 6081 w 6177"/>
                <a:gd name="T53" fmla="*/ 77 h 588"/>
                <a:gd name="T54" fmla="*/ 6109 w 6177"/>
                <a:gd name="T55" fmla="*/ 107 h 588"/>
                <a:gd name="T56" fmla="*/ 6134 w 6177"/>
                <a:gd name="T57" fmla="*/ 142 h 588"/>
                <a:gd name="T58" fmla="*/ 6154 w 6177"/>
                <a:gd name="T59" fmla="*/ 180 h 588"/>
                <a:gd name="T60" fmla="*/ 6167 w 6177"/>
                <a:gd name="T61" fmla="*/ 221 h 588"/>
                <a:gd name="T62" fmla="*/ 6175 w 6177"/>
                <a:gd name="T63" fmla="*/ 264 h 588"/>
                <a:gd name="T64" fmla="*/ 6176 w 6177"/>
                <a:gd name="T65" fmla="*/ 310 h 588"/>
                <a:gd name="T66" fmla="*/ 6171 w 6177"/>
                <a:gd name="T67" fmla="*/ 353 h 588"/>
                <a:gd name="T68" fmla="*/ 6159 w 6177"/>
                <a:gd name="T69" fmla="*/ 395 h 588"/>
                <a:gd name="T70" fmla="*/ 6142 w 6177"/>
                <a:gd name="T71" fmla="*/ 435 h 588"/>
                <a:gd name="T72" fmla="*/ 6118 w 6177"/>
                <a:gd name="T73" fmla="*/ 470 h 588"/>
                <a:gd name="T74" fmla="*/ 6091 w 6177"/>
                <a:gd name="T75" fmla="*/ 502 h 588"/>
                <a:gd name="T76" fmla="*/ 6058 w 6177"/>
                <a:gd name="T77" fmla="*/ 530 h 588"/>
                <a:gd name="T78" fmla="*/ 6023 w 6177"/>
                <a:gd name="T79" fmla="*/ 553 h 588"/>
                <a:gd name="T80" fmla="*/ 5983 w 6177"/>
                <a:gd name="T81" fmla="*/ 570 h 588"/>
                <a:gd name="T82" fmla="*/ 5942 w 6177"/>
                <a:gd name="T83" fmla="*/ 582 h 588"/>
                <a:gd name="T84" fmla="*/ 5897 w 6177"/>
                <a:gd name="T85" fmla="*/ 58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77" h="588">
                  <a:moveTo>
                    <a:pt x="294" y="588"/>
                  </a:moveTo>
                  <a:lnTo>
                    <a:pt x="279" y="587"/>
                  </a:lnTo>
                  <a:lnTo>
                    <a:pt x="264" y="586"/>
                  </a:lnTo>
                  <a:lnTo>
                    <a:pt x="249" y="584"/>
                  </a:lnTo>
                  <a:lnTo>
                    <a:pt x="235" y="582"/>
                  </a:lnTo>
                  <a:lnTo>
                    <a:pt x="221" y="579"/>
                  </a:lnTo>
                  <a:lnTo>
                    <a:pt x="207" y="575"/>
                  </a:lnTo>
                  <a:lnTo>
                    <a:pt x="193" y="570"/>
                  </a:lnTo>
                  <a:lnTo>
                    <a:pt x="179" y="565"/>
                  </a:lnTo>
                  <a:lnTo>
                    <a:pt x="166" y="559"/>
                  </a:lnTo>
                  <a:lnTo>
                    <a:pt x="154" y="553"/>
                  </a:lnTo>
                  <a:lnTo>
                    <a:pt x="142" y="546"/>
                  </a:lnTo>
                  <a:lnTo>
                    <a:pt x="130" y="538"/>
                  </a:lnTo>
                  <a:lnTo>
                    <a:pt x="118" y="530"/>
                  </a:lnTo>
                  <a:lnTo>
                    <a:pt x="107" y="521"/>
                  </a:lnTo>
                  <a:lnTo>
                    <a:pt x="96" y="512"/>
                  </a:lnTo>
                  <a:lnTo>
                    <a:pt x="86" y="502"/>
                  </a:lnTo>
                  <a:lnTo>
                    <a:pt x="77" y="492"/>
                  </a:lnTo>
                  <a:lnTo>
                    <a:pt x="67" y="481"/>
                  </a:lnTo>
                  <a:lnTo>
                    <a:pt x="59" y="470"/>
                  </a:lnTo>
                  <a:lnTo>
                    <a:pt x="50" y="459"/>
                  </a:lnTo>
                  <a:lnTo>
                    <a:pt x="42" y="447"/>
                  </a:lnTo>
                  <a:lnTo>
                    <a:pt x="35" y="435"/>
                  </a:lnTo>
                  <a:lnTo>
                    <a:pt x="29" y="421"/>
                  </a:lnTo>
                  <a:lnTo>
                    <a:pt x="23" y="408"/>
                  </a:lnTo>
                  <a:lnTo>
                    <a:pt x="18" y="395"/>
                  </a:lnTo>
                  <a:lnTo>
                    <a:pt x="13" y="382"/>
                  </a:lnTo>
                  <a:lnTo>
                    <a:pt x="9" y="368"/>
                  </a:lnTo>
                  <a:lnTo>
                    <a:pt x="6" y="353"/>
                  </a:lnTo>
                  <a:lnTo>
                    <a:pt x="3" y="339"/>
                  </a:lnTo>
                  <a:lnTo>
                    <a:pt x="2" y="324"/>
                  </a:lnTo>
                  <a:lnTo>
                    <a:pt x="0" y="310"/>
                  </a:lnTo>
                  <a:lnTo>
                    <a:pt x="0" y="295"/>
                  </a:lnTo>
                  <a:lnTo>
                    <a:pt x="0" y="280"/>
                  </a:lnTo>
                  <a:lnTo>
                    <a:pt x="2" y="264"/>
                  </a:lnTo>
                  <a:lnTo>
                    <a:pt x="3" y="249"/>
                  </a:lnTo>
                  <a:lnTo>
                    <a:pt x="6" y="235"/>
                  </a:lnTo>
                  <a:lnTo>
                    <a:pt x="9" y="221"/>
                  </a:lnTo>
                  <a:lnTo>
                    <a:pt x="13" y="207"/>
                  </a:lnTo>
                  <a:lnTo>
                    <a:pt x="18" y="193"/>
                  </a:lnTo>
                  <a:lnTo>
                    <a:pt x="23" y="180"/>
                  </a:lnTo>
                  <a:lnTo>
                    <a:pt x="29" y="167"/>
                  </a:lnTo>
                  <a:lnTo>
                    <a:pt x="35" y="154"/>
                  </a:lnTo>
                  <a:lnTo>
                    <a:pt x="42" y="142"/>
                  </a:lnTo>
                  <a:lnTo>
                    <a:pt x="50" y="130"/>
                  </a:lnTo>
                  <a:lnTo>
                    <a:pt x="59" y="118"/>
                  </a:lnTo>
                  <a:lnTo>
                    <a:pt x="67" y="107"/>
                  </a:lnTo>
                  <a:lnTo>
                    <a:pt x="77" y="96"/>
                  </a:lnTo>
                  <a:lnTo>
                    <a:pt x="86" y="86"/>
                  </a:lnTo>
                  <a:lnTo>
                    <a:pt x="96" y="77"/>
                  </a:lnTo>
                  <a:lnTo>
                    <a:pt x="107" y="68"/>
                  </a:lnTo>
                  <a:lnTo>
                    <a:pt x="118" y="59"/>
                  </a:lnTo>
                  <a:lnTo>
                    <a:pt x="130" y="51"/>
                  </a:lnTo>
                  <a:lnTo>
                    <a:pt x="142" y="43"/>
                  </a:lnTo>
                  <a:lnTo>
                    <a:pt x="154" y="35"/>
                  </a:lnTo>
                  <a:lnTo>
                    <a:pt x="166" y="29"/>
                  </a:lnTo>
                  <a:lnTo>
                    <a:pt x="179" y="23"/>
                  </a:lnTo>
                  <a:lnTo>
                    <a:pt x="193" y="18"/>
                  </a:lnTo>
                  <a:lnTo>
                    <a:pt x="207" y="13"/>
                  </a:lnTo>
                  <a:lnTo>
                    <a:pt x="221" y="9"/>
                  </a:lnTo>
                  <a:lnTo>
                    <a:pt x="235" y="6"/>
                  </a:lnTo>
                  <a:lnTo>
                    <a:pt x="249" y="4"/>
                  </a:lnTo>
                  <a:lnTo>
                    <a:pt x="264" y="2"/>
                  </a:lnTo>
                  <a:lnTo>
                    <a:pt x="279" y="1"/>
                  </a:lnTo>
                  <a:lnTo>
                    <a:pt x="294" y="0"/>
                  </a:lnTo>
                  <a:lnTo>
                    <a:pt x="5882" y="0"/>
                  </a:lnTo>
                  <a:lnTo>
                    <a:pt x="5897" y="1"/>
                  </a:lnTo>
                  <a:lnTo>
                    <a:pt x="5912" y="2"/>
                  </a:lnTo>
                  <a:lnTo>
                    <a:pt x="5928" y="4"/>
                  </a:lnTo>
                  <a:lnTo>
                    <a:pt x="5942" y="6"/>
                  </a:lnTo>
                  <a:lnTo>
                    <a:pt x="5956" y="9"/>
                  </a:lnTo>
                  <a:lnTo>
                    <a:pt x="5970" y="13"/>
                  </a:lnTo>
                  <a:lnTo>
                    <a:pt x="5983" y="18"/>
                  </a:lnTo>
                  <a:lnTo>
                    <a:pt x="5997" y="23"/>
                  </a:lnTo>
                  <a:lnTo>
                    <a:pt x="6010" y="29"/>
                  </a:lnTo>
                  <a:lnTo>
                    <a:pt x="6023" y="35"/>
                  </a:lnTo>
                  <a:lnTo>
                    <a:pt x="6035" y="43"/>
                  </a:lnTo>
                  <a:lnTo>
                    <a:pt x="6047" y="51"/>
                  </a:lnTo>
                  <a:lnTo>
                    <a:pt x="6058" y="59"/>
                  </a:lnTo>
                  <a:lnTo>
                    <a:pt x="6070" y="68"/>
                  </a:lnTo>
                  <a:lnTo>
                    <a:pt x="6081" y="77"/>
                  </a:lnTo>
                  <a:lnTo>
                    <a:pt x="6091" y="86"/>
                  </a:lnTo>
                  <a:lnTo>
                    <a:pt x="6100" y="96"/>
                  </a:lnTo>
                  <a:lnTo>
                    <a:pt x="6109" y="107"/>
                  </a:lnTo>
                  <a:lnTo>
                    <a:pt x="6118" y="118"/>
                  </a:lnTo>
                  <a:lnTo>
                    <a:pt x="6126" y="130"/>
                  </a:lnTo>
                  <a:lnTo>
                    <a:pt x="6134" y="142"/>
                  </a:lnTo>
                  <a:lnTo>
                    <a:pt x="6142" y="154"/>
                  </a:lnTo>
                  <a:lnTo>
                    <a:pt x="6148" y="167"/>
                  </a:lnTo>
                  <a:lnTo>
                    <a:pt x="6154" y="180"/>
                  </a:lnTo>
                  <a:lnTo>
                    <a:pt x="6159" y="193"/>
                  </a:lnTo>
                  <a:lnTo>
                    <a:pt x="6164" y="207"/>
                  </a:lnTo>
                  <a:lnTo>
                    <a:pt x="6167" y="221"/>
                  </a:lnTo>
                  <a:lnTo>
                    <a:pt x="6171" y="235"/>
                  </a:lnTo>
                  <a:lnTo>
                    <a:pt x="6173" y="249"/>
                  </a:lnTo>
                  <a:lnTo>
                    <a:pt x="6175" y="264"/>
                  </a:lnTo>
                  <a:lnTo>
                    <a:pt x="6176" y="280"/>
                  </a:lnTo>
                  <a:lnTo>
                    <a:pt x="6177" y="295"/>
                  </a:lnTo>
                  <a:lnTo>
                    <a:pt x="6176" y="310"/>
                  </a:lnTo>
                  <a:lnTo>
                    <a:pt x="6175" y="324"/>
                  </a:lnTo>
                  <a:lnTo>
                    <a:pt x="6173" y="339"/>
                  </a:lnTo>
                  <a:lnTo>
                    <a:pt x="6171" y="353"/>
                  </a:lnTo>
                  <a:lnTo>
                    <a:pt x="6167" y="368"/>
                  </a:lnTo>
                  <a:lnTo>
                    <a:pt x="6164" y="382"/>
                  </a:lnTo>
                  <a:lnTo>
                    <a:pt x="6159" y="395"/>
                  </a:lnTo>
                  <a:lnTo>
                    <a:pt x="6154" y="408"/>
                  </a:lnTo>
                  <a:lnTo>
                    <a:pt x="6148" y="421"/>
                  </a:lnTo>
                  <a:lnTo>
                    <a:pt x="6142" y="435"/>
                  </a:lnTo>
                  <a:lnTo>
                    <a:pt x="6134" y="447"/>
                  </a:lnTo>
                  <a:lnTo>
                    <a:pt x="6126" y="459"/>
                  </a:lnTo>
                  <a:lnTo>
                    <a:pt x="6118" y="470"/>
                  </a:lnTo>
                  <a:lnTo>
                    <a:pt x="6109" y="481"/>
                  </a:lnTo>
                  <a:lnTo>
                    <a:pt x="6100" y="492"/>
                  </a:lnTo>
                  <a:lnTo>
                    <a:pt x="6091" y="502"/>
                  </a:lnTo>
                  <a:lnTo>
                    <a:pt x="6081" y="512"/>
                  </a:lnTo>
                  <a:lnTo>
                    <a:pt x="6070" y="521"/>
                  </a:lnTo>
                  <a:lnTo>
                    <a:pt x="6058" y="530"/>
                  </a:lnTo>
                  <a:lnTo>
                    <a:pt x="6047" y="538"/>
                  </a:lnTo>
                  <a:lnTo>
                    <a:pt x="6035" y="546"/>
                  </a:lnTo>
                  <a:lnTo>
                    <a:pt x="6023" y="553"/>
                  </a:lnTo>
                  <a:lnTo>
                    <a:pt x="6010" y="559"/>
                  </a:lnTo>
                  <a:lnTo>
                    <a:pt x="5997" y="565"/>
                  </a:lnTo>
                  <a:lnTo>
                    <a:pt x="5983" y="570"/>
                  </a:lnTo>
                  <a:lnTo>
                    <a:pt x="5970" y="575"/>
                  </a:lnTo>
                  <a:lnTo>
                    <a:pt x="5956" y="579"/>
                  </a:lnTo>
                  <a:lnTo>
                    <a:pt x="5942" y="582"/>
                  </a:lnTo>
                  <a:lnTo>
                    <a:pt x="5928" y="584"/>
                  </a:lnTo>
                  <a:lnTo>
                    <a:pt x="5912" y="586"/>
                  </a:lnTo>
                  <a:lnTo>
                    <a:pt x="5897" y="587"/>
                  </a:lnTo>
                  <a:lnTo>
                    <a:pt x="5882" y="588"/>
                  </a:lnTo>
                  <a:lnTo>
                    <a:pt x="294" y="5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9" name="Freeform 43"/>
            <p:cNvSpPr>
              <a:spLocks/>
            </p:cNvSpPr>
            <p:nvPr/>
          </p:nvSpPr>
          <p:spPr bwMode="auto">
            <a:xfrm>
              <a:off x="1385888" y="4786313"/>
              <a:ext cx="74613" cy="114300"/>
            </a:xfrm>
            <a:custGeom>
              <a:avLst/>
              <a:gdLst>
                <a:gd name="T0" fmla="*/ 2216 w 2422"/>
                <a:gd name="T1" fmla="*/ 14 h 3654"/>
                <a:gd name="T2" fmla="*/ 2305 w 2422"/>
                <a:gd name="T3" fmla="*/ 59 h 3654"/>
                <a:gd name="T4" fmla="*/ 2373 w 2422"/>
                <a:gd name="T5" fmla="*/ 131 h 3654"/>
                <a:gd name="T6" fmla="*/ 2413 w 2422"/>
                <a:gd name="T7" fmla="*/ 221 h 3654"/>
                <a:gd name="T8" fmla="*/ 2421 w 2422"/>
                <a:gd name="T9" fmla="*/ 325 h 3654"/>
                <a:gd name="T10" fmla="*/ 2394 w 2422"/>
                <a:gd name="T11" fmla="*/ 423 h 3654"/>
                <a:gd name="T12" fmla="*/ 2336 w 2422"/>
                <a:gd name="T13" fmla="*/ 503 h 3654"/>
                <a:gd name="T14" fmla="*/ 2256 w 2422"/>
                <a:gd name="T15" fmla="*/ 560 h 3654"/>
                <a:gd name="T16" fmla="*/ 2159 w 2422"/>
                <a:gd name="T17" fmla="*/ 587 h 3654"/>
                <a:gd name="T18" fmla="*/ 1702 w 2422"/>
                <a:gd name="T19" fmla="*/ 595 h 3654"/>
                <a:gd name="T20" fmla="*/ 1489 w 2422"/>
                <a:gd name="T21" fmla="*/ 636 h 3654"/>
                <a:gd name="T22" fmla="*/ 1290 w 2422"/>
                <a:gd name="T23" fmla="*/ 710 h 3654"/>
                <a:gd name="T24" fmla="*/ 1110 w 2422"/>
                <a:gd name="T25" fmla="*/ 817 h 3654"/>
                <a:gd name="T26" fmla="*/ 951 w 2422"/>
                <a:gd name="T27" fmla="*/ 951 h 3654"/>
                <a:gd name="T28" fmla="*/ 816 w 2422"/>
                <a:gd name="T29" fmla="*/ 1110 h 3654"/>
                <a:gd name="T30" fmla="*/ 711 w 2422"/>
                <a:gd name="T31" fmla="*/ 1290 h 3654"/>
                <a:gd name="T32" fmla="*/ 636 w 2422"/>
                <a:gd name="T33" fmla="*/ 1488 h 3654"/>
                <a:gd name="T34" fmla="*/ 594 w 2422"/>
                <a:gd name="T35" fmla="*/ 1701 h 3654"/>
                <a:gd name="T36" fmla="*/ 592 w 2422"/>
                <a:gd name="T37" fmla="*/ 1923 h 3654"/>
                <a:gd name="T38" fmla="*/ 628 w 2422"/>
                <a:gd name="T39" fmla="*/ 2138 h 3654"/>
                <a:gd name="T40" fmla="*/ 698 w 2422"/>
                <a:gd name="T41" fmla="*/ 2337 h 3654"/>
                <a:gd name="T42" fmla="*/ 800 w 2422"/>
                <a:gd name="T43" fmla="*/ 2521 h 3654"/>
                <a:gd name="T44" fmla="*/ 930 w 2422"/>
                <a:gd name="T45" fmla="*/ 2683 h 3654"/>
                <a:gd name="T46" fmla="*/ 1086 w 2422"/>
                <a:gd name="T47" fmla="*/ 2820 h 3654"/>
                <a:gd name="T48" fmla="*/ 1263 w 2422"/>
                <a:gd name="T49" fmla="*/ 2931 h 3654"/>
                <a:gd name="T50" fmla="*/ 1459 w 2422"/>
                <a:gd name="T51" fmla="*/ 3011 h 3654"/>
                <a:gd name="T52" fmla="*/ 1670 w 2422"/>
                <a:gd name="T53" fmla="*/ 3056 h 3654"/>
                <a:gd name="T54" fmla="*/ 2144 w 2422"/>
                <a:gd name="T55" fmla="*/ 3067 h 3654"/>
                <a:gd name="T56" fmla="*/ 2243 w 2422"/>
                <a:gd name="T57" fmla="*/ 3090 h 3654"/>
                <a:gd name="T58" fmla="*/ 2326 w 2422"/>
                <a:gd name="T59" fmla="*/ 3142 h 3654"/>
                <a:gd name="T60" fmla="*/ 2387 w 2422"/>
                <a:gd name="T61" fmla="*/ 3220 h 3654"/>
                <a:gd name="T62" fmla="*/ 2419 w 2422"/>
                <a:gd name="T63" fmla="*/ 3316 h 3654"/>
                <a:gd name="T64" fmla="*/ 2416 w 2422"/>
                <a:gd name="T65" fmla="*/ 3419 h 3654"/>
                <a:gd name="T66" fmla="*/ 2380 w 2422"/>
                <a:gd name="T67" fmla="*/ 3512 h 3654"/>
                <a:gd name="T68" fmla="*/ 2316 w 2422"/>
                <a:gd name="T69" fmla="*/ 3587 h 3654"/>
                <a:gd name="T70" fmla="*/ 2230 w 2422"/>
                <a:gd name="T71" fmla="*/ 3636 h 3654"/>
                <a:gd name="T72" fmla="*/ 2128 w 2422"/>
                <a:gd name="T73" fmla="*/ 3654 h 3654"/>
                <a:gd name="T74" fmla="*/ 1550 w 2422"/>
                <a:gd name="T75" fmla="*/ 3633 h 3654"/>
                <a:gd name="T76" fmla="*/ 1242 w 2422"/>
                <a:gd name="T77" fmla="*/ 3558 h 3654"/>
                <a:gd name="T78" fmla="*/ 957 w 2422"/>
                <a:gd name="T79" fmla="*/ 3433 h 3654"/>
                <a:gd name="T80" fmla="*/ 701 w 2422"/>
                <a:gd name="T81" fmla="*/ 3265 h 3654"/>
                <a:gd name="T82" fmla="*/ 505 w 2422"/>
                <a:gd name="T83" fmla="*/ 3087 h 3654"/>
                <a:gd name="T84" fmla="*/ 312 w 2422"/>
                <a:gd name="T85" fmla="*/ 2848 h 3654"/>
                <a:gd name="T86" fmla="*/ 161 w 2422"/>
                <a:gd name="T87" fmla="*/ 2578 h 3654"/>
                <a:gd name="T88" fmla="*/ 58 w 2422"/>
                <a:gd name="T89" fmla="*/ 2284 h 3654"/>
                <a:gd name="T90" fmla="*/ 5 w 2422"/>
                <a:gd name="T91" fmla="*/ 1967 h 3654"/>
                <a:gd name="T92" fmla="*/ 9 w 2422"/>
                <a:gd name="T93" fmla="*/ 1641 h 3654"/>
                <a:gd name="T94" fmla="*/ 69 w 2422"/>
                <a:gd name="T95" fmla="*/ 1328 h 3654"/>
                <a:gd name="T96" fmla="*/ 181 w 2422"/>
                <a:gd name="T97" fmla="*/ 1037 h 3654"/>
                <a:gd name="T98" fmla="*/ 337 w 2422"/>
                <a:gd name="T99" fmla="*/ 771 h 3654"/>
                <a:gd name="T100" fmla="*/ 535 w 2422"/>
                <a:gd name="T101" fmla="*/ 537 h 3654"/>
                <a:gd name="T102" fmla="*/ 735 w 2422"/>
                <a:gd name="T103" fmla="*/ 364 h 3654"/>
                <a:gd name="T104" fmla="*/ 997 w 2422"/>
                <a:gd name="T105" fmla="*/ 201 h 3654"/>
                <a:gd name="T106" fmla="*/ 1285 w 2422"/>
                <a:gd name="T107" fmla="*/ 83 h 3654"/>
                <a:gd name="T108" fmla="*/ 1596 w 2422"/>
                <a:gd name="T109" fmla="*/ 16 h 3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2" h="3654">
                  <a:moveTo>
                    <a:pt x="2128" y="0"/>
                  </a:moveTo>
                  <a:lnTo>
                    <a:pt x="2144" y="1"/>
                  </a:lnTo>
                  <a:lnTo>
                    <a:pt x="2159" y="2"/>
                  </a:lnTo>
                  <a:lnTo>
                    <a:pt x="2173" y="4"/>
                  </a:lnTo>
                  <a:lnTo>
                    <a:pt x="2188" y="6"/>
                  </a:lnTo>
                  <a:lnTo>
                    <a:pt x="2202" y="11"/>
                  </a:lnTo>
                  <a:lnTo>
                    <a:pt x="2216" y="14"/>
                  </a:lnTo>
                  <a:lnTo>
                    <a:pt x="2230" y="19"/>
                  </a:lnTo>
                  <a:lnTo>
                    <a:pt x="2243" y="24"/>
                  </a:lnTo>
                  <a:lnTo>
                    <a:pt x="2256" y="30"/>
                  </a:lnTo>
                  <a:lnTo>
                    <a:pt x="2268" y="37"/>
                  </a:lnTo>
                  <a:lnTo>
                    <a:pt x="2282" y="43"/>
                  </a:lnTo>
                  <a:lnTo>
                    <a:pt x="2293" y="51"/>
                  </a:lnTo>
                  <a:lnTo>
                    <a:pt x="2305" y="59"/>
                  </a:lnTo>
                  <a:lnTo>
                    <a:pt x="2316" y="68"/>
                  </a:lnTo>
                  <a:lnTo>
                    <a:pt x="2326" y="77"/>
                  </a:lnTo>
                  <a:lnTo>
                    <a:pt x="2336" y="88"/>
                  </a:lnTo>
                  <a:lnTo>
                    <a:pt x="2346" y="98"/>
                  </a:lnTo>
                  <a:lnTo>
                    <a:pt x="2356" y="108"/>
                  </a:lnTo>
                  <a:lnTo>
                    <a:pt x="2365" y="119"/>
                  </a:lnTo>
                  <a:lnTo>
                    <a:pt x="2373" y="131"/>
                  </a:lnTo>
                  <a:lnTo>
                    <a:pt x="2380" y="142"/>
                  </a:lnTo>
                  <a:lnTo>
                    <a:pt x="2387" y="154"/>
                  </a:lnTo>
                  <a:lnTo>
                    <a:pt x="2394" y="168"/>
                  </a:lnTo>
                  <a:lnTo>
                    <a:pt x="2399" y="181"/>
                  </a:lnTo>
                  <a:lnTo>
                    <a:pt x="2405" y="194"/>
                  </a:lnTo>
                  <a:lnTo>
                    <a:pt x="2409" y="207"/>
                  </a:lnTo>
                  <a:lnTo>
                    <a:pt x="2413" y="221"/>
                  </a:lnTo>
                  <a:lnTo>
                    <a:pt x="2416" y="235"/>
                  </a:lnTo>
                  <a:lnTo>
                    <a:pt x="2419" y="250"/>
                  </a:lnTo>
                  <a:lnTo>
                    <a:pt x="2421" y="265"/>
                  </a:lnTo>
                  <a:lnTo>
                    <a:pt x="2422" y="280"/>
                  </a:lnTo>
                  <a:lnTo>
                    <a:pt x="2422" y="295"/>
                  </a:lnTo>
                  <a:lnTo>
                    <a:pt x="2422" y="310"/>
                  </a:lnTo>
                  <a:lnTo>
                    <a:pt x="2421" y="325"/>
                  </a:lnTo>
                  <a:lnTo>
                    <a:pt x="2419" y="340"/>
                  </a:lnTo>
                  <a:lnTo>
                    <a:pt x="2416" y="354"/>
                  </a:lnTo>
                  <a:lnTo>
                    <a:pt x="2413" y="368"/>
                  </a:lnTo>
                  <a:lnTo>
                    <a:pt x="2409" y="382"/>
                  </a:lnTo>
                  <a:lnTo>
                    <a:pt x="2405" y="395"/>
                  </a:lnTo>
                  <a:lnTo>
                    <a:pt x="2399" y="410"/>
                  </a:lnTo>
                  <a:lnTo>
                    <a:pt x="2394" y="423"/>
                  </a:lnTo>
                  <a:lnTo>
                    <a:pt x="2387" y="435"/>
                  </a:lnTo>
                  <a:lnTo>
                    <a:pt x="2380" y="447"/>
                  </a:lnTo>
                  <a:lnTo>
                    <a:pt x="2373" y="459"/>
                  </a:lnTo>
                  <a:lnTo>
                    <a:pt x="2365" y="470"/>
                  </a:lnTo>
                  <a:lnTo>
                    <a:pt x="2356" y="482"/>
                  </a:lnTo>
                  <a:lnTo>
                    <a:pt x="2346" y="493"/>
                  </a:lnTo>
                  <a:lnTo>
                    <a:pt x="2336" y="503"/>
                  </a:lnTo>
                  <a:lnTo>
                    <a:pt x="2326" y="512"/>
                  </a:lnTo>
                  <a:lnTo>
                    <a:pt x="2316" y="522"/>
                  </a:lnTo>
                  <a:lnTo>
                    <a:pt x="2305" y="530"/>
                  </a:lnTo>
                  <a:lnTo>
                    <a:pt x="2293" y="538"/>
                  </a:lnTo>
                  <a:lnTo>
                    <a:pt x="2282" y="546"/>
                  </a:lnTo>
                  <a:lnTo>
                    <a:pt x="2268" y="553"/>
                  </a:lnTo>
                  <a:lnTo>
                    <a:pt x="2256" y="560"/>
                  </a:lnTo>
                  <a:lnTo>
                    <a:pt x="2243" y="566"/>
                  </a:lnTo>
                  <a:lnTo>
                    <a:pt x="2230" y="571"/>
                  </a:lnTo>
                  <a:lnTo>
                    <a:pt x="2216" y="576"/>
                  </a:lnTo>
                  <a:lnTo>
                    <a:pt x="2202" y="580"/>
                  </a:lnTo>
                  <a:lnTo>
                    <a:pt x="2188" y="583"/>
                  </a:lnTo>
                  <a:lnTo>
                    <a:pt x="2173" y="586"/>
                  </a:lnTo>
                  <a:lnTo>
                    <a:pt x="2159" y="587"/>
                  </a:lnTo>
                  <a:lnTo>
                    <a:pt x="2144" y="589"/>
                  </a:lnTo>
                  <a:lnTo>
                    <a:pt x="2128" y="589"/>
                  </a:lnTo>
                  <a:lnTo>
                    <a:pt x="1828" y="589"/>
                  </a:lnTo>
                  <a:lnTo>
                    <a:pt x="1797" y="589"/>
                  </a:lnTo>
                  <a:lnTo>
                    <a:pt x="1764" y="591"/>
                  </a:lnTo>
                  <a:lnTo>
                    <a:pt x="1733" y="593"/>
                  </a:lnTo>
                  <a:lnTo>
                    <a:pt x="1702" y="595"/>
                  </a:lnTo>
                  <a:lnTo>
                    <a:pt x="1670" y="599"/>
                  </a:lnTo>
                  <a:lnTo>
                    <a:pt x="1640" y="603"/>
                  </a:lnTo>
                  <a:lnTo>
                    <a:pt x="1608" y="608"/>
                  </a:lnTo>
                  <a:lnTo>
                    <a:pt x="1578" y="614"/>
                  </a:lnTo>
                  <a:lnTo>
                    <a:pt x="1548" y="620"/>
                  </a:lnTo>
                  <a:lnTo>
                    <a:pt x="1518" y="627"/>
                  </a:lnTo>
                  <a:lnTo>
                    <a:pt x="1489" y="636"/>
                  </a:lnTo>
                  <a:lnTo>
                    <a:pt x="1459" y="645"/>
                  </a:lnTo>
                  <a:lnTo>
                    <a:pt x="1431" y="654"/>
                  </a:lnTo>
                  <a:lnTo>
                    <a:pt x="1401" y="664"/>
                  </a:lnTo>
                  <a:lnTo>
                    <a:pt x="1373" y="675"/>
                  </a:lnTo>
                  <a:lnTo>
                    <a:pt x="1346" y="686"/>
                  </a:lnTo>
                  <a:lnTo>
                    <a:pt x="1317" y="698"/>
                  </a:lnTo>
                  <a:lnTo>
                    <a:pt x="1290" y="710"/>
                  </a:lnTo>
                  <a:lnTo>
                    <a:pt x="1263" y="725"/>
                  </a:lnTo>
                  <a:lnTo>
                    <a:pt x="1237" y="738"/>
                  </a:lnTo>
                  <a:lnTo>
                    <a:pt x="1211" y="753"/>
                  </a:lnTo>
                  <a:lnTo>
                    <a:pt x="1184" y="768"/>
                  </a:lnTo>
                  <a:lnTo>
                    <a:pt x="1159" y="783"/>
                  </a:lnTo>
                  <a:lnTo>
                    <a:pt x="1135" y="800"/>
                  </a:lnTo>
                  <a:lnTo>
                    <a:pt x="1110" y="817"/>
                  </a:lnTo>
                  <a:lnTo>
                    <a:pt x="1086" y="834"/>
                  </a:lnTo>
                  <a:lnTo>
                    <a:pt x="1062" y="852"/>
                  </a:lnTo>
                  <a:lnTo>
                    <a:pt x="1039" y="872"/>
                  </a:lnTo>
                  <a:lnTo>
                    <a:pt x="1016" y="891"/>
                  </a:lnTo>
                  <a:lnTo>
                    <a:pt x="994" y="910"/>
                  </a:lnTo>
                  <a:lnTo>
                    <a:pt x="972" y="930"/>
                  </a:lnTo>
                  <a:lnTo>
                    <a:pt x="951" y="951"/>
                  </a:lnTo>
                  <a:lnTo>
                    <a:pt x="930" y="972"/>
                  </a:lnTo>
                  <a:lnTo>
                    <a:pt x="910" y="994"/>
                  </a:lnTo>
                  <a:lnTo>
                    <a:pt x="890" y="1016"/>
                  </a:lnTo>
                  <a:lnTo>
                    <a:pt x="871" y="1039"/>
                  </a:lnTo>
                  <a:lnTo>
                    <a:pt x="853" y="1062"/>
                  </a:lnTo>
                  <a:lnTo>
                    <a:pt x="835" y="1085"/>
                  </a:lnTo>
                  <a:lnTo>
                    <a:pt x="816" y="1110"/>
                  </a:lnTo>
                  <a:lnTo>
                    <a:pt x="800" y="1134"/>
                  </a:lnTo>
                  <a:lnTo>
                    <a:pt x="784" y="1159"/>
                  </a:lnTo>
                  <a:lnTo>
                    <a:pt x="768" y="1185"/>
                  </a:lnTo>
                  <a:lnTo>
                    <a:pt x="752" y="1211"/>
                  </a:lnTo>
                  <a:lnTo>
                    <a:pt x="738" y="1236"/>
                  </a:lnTo>
                  <a:lnTo>
                    <a:pt x="724" y="1264"/>
                  </a:lnTo>
                  <a:lnTo>
                    <a:pt x="711" y="1290"/>
                  </a:lnTo>
                  <a:lnTo>
                    <a:pt x="698" y="1317"/>
                  </a:lnTo>
                  <a:lnTo>
                    <a:pt x="686" y="1345"/>
                  </a:lnTo>
                  <a:lnTo>
                    <a:pt x="674" y="1373"/>
                  </a:lnTo>
                  <a:lnTo>
                    <a:pt x="663" y="1401"/>
                  </a:lnTo>
                  <a:lnTo>
                    <a:pt x="653" y="1430"/>
                  </a:lnTo>
                  <a:lnTo>
                    <a:pt x="644" y="1459"/>
                  </a:lnTo>
                  <a:lnTo>
                    <a:pt x="636" y="1488"/>
                  </a:lnTo>
                  <a:lnTo>
                    <a:pt x="628" y="1518"/>
                  </a:lnTo>
                  <a:lnTo>
                    <a:pt x="620" y="1547"/>
                  </a:lnTo>
                  <a:lnTo>
                    <a:pt x="614" y="1578"/>
                  </a:lnTo>
                  <a:lnTo>
                    <a:pt x="607" y="1608"/>
                  </a:lnTo>
                  <a:lnTo>
                    <a:pt x="602" y="1638"/>
                  </a:lnTo>
                  <a:lnTo>
                    <a:pt x="598" y="1670"/>
                  </a:lnTo>
                  <a:lnTo>
                    <a:pt x="594" y="1701"/>
                  </a:lnTo>
                  <a:lnTo>
                    <a:pt x="592" y="1732"/>
                  </a:lnTo>
                  <a:lnTo>
                    <a:pt x="590" y="1764"/>
                  </a:lnTo>
                  <a:lnTo>
                    <a:pt x="589" y="1795"/>
                  </a:lnTo>
                  <a:lnTo>
                    <a:pt x="588" y="1828"/>
                  </a:lnTo>
                  <a:lnTo>
                    <a:pt x="589" y="1859"/>
                  </a:lnTo>
                  <a:lnTo>
                    <a:pt x="590" y="1892"/>
                  </a:lnTo>
                  <a:lnTo>
                    <a:pt x="592" y="1923"/>
                  </a:lnTo>
                  <a:lnTo>
                    <a:pt x="594" y="1954"/>
                  </a:lnTo>
                  <a:lnTo>
                    <a:pt x="598" y="1986"/>
                  </a:lnTo>
                  <a:lnTo>
                    <a:pt x="602" y="2016"/>
                  </a:lnTo>
                  <a:lnTo>
                    <a:pt x="607" y="2048"/>
                  </a:lnTo>
                  <a:lnTo>
                    <a:pt x="614" y="2077"/>
                  </a:lnTo>
                  <a:lnTo>
                    <a:pt x="620" y="2107"/>
                  </a:lnTo>
                  <a:lnTo>
                    <a:pt x="628" y="2138"/>
                  </a:lnTo>
                  <a:lnTo>
                    <a:pt x="636" y="2167"/>
                  </a:lnTo>
                  <a:lnTo>
                    <a:pt x="644" y="2196"/>
                  </a:lnTo>
                  <a:lnTo>
                    <a:pt x="653" y="2225"/>
                  </a:lnTo>
                  <a:lnTo>
                    <a:pt x="663" y="2254"/>
                  </a:lnTo>
                  <a:lnTo>
                    <a:pt x="674" y="2283"/>
                  </a:lnTo>
                  <a:lnTo>
                    <a:pt x="686" y="2310"/>
                  </a:lnTo>
                  <a:lnTo>
                    <a:pt x="698" y="2337"/>
                  </a:lnTo>
                  <a:lnTo>
                    <a:pt x="711" y="2365"/>
                  </a:lnTo>
                  <a:lnTo>
                    <a:pt x="724" y="2392"/>
                  </a:lnTo>
                  <a:lnTo>
                    <a:pt x="738" y="2418"/>
                  </a:lnTo>
                  <a:lnTo>
                    <a:pt x="752" y="2445"/>
                  </a:lnTo>
                  <a:lnTo>
                    <a:pt x="768" y="2470"/>
                  </a:lnTo>
                  <a:lnTo>
                    <a:pt x="784" y="2496"/>
                  </a:lnTo>
                  <a:lnTo>
                    <a:pt x="800" y="2521"/>
                  </a:lnTo>
                  <a:lnTo>
                    <a:pt x="816" y="2545"/>
                  </a:lnTo>
                  <a:lnTo>
                    <a:pt x="835" y="2569"/>
                  </a:lnTo>
                  <a:lnTo>
                    <a:pt x="853" y="2592"/>
                  </a:lnTo>
                  <a:lnTo>
                    <a:pt x="871" y="2616"/>
                  </a:lnTo>
                  <a:lnTo>
                    <a:pt x="890" y="2639"/>
                  </a:lnTo>
                  <a:lnTo>
                    <a:pt x="910" y="2661"/>
                  </a:lnTo>
                  <a:lnTo>
                    <a:pt x="930" y="2683"/>
                  </a:lnTo>
                  <a:lnTo>
                    <a:pt x="951" y="2704"/>
                  </a:lnTo>
                  <a:lnTo>
                    <a:pt x="972" y="2725"/>
                  </a:lnTo>
                  <a:lnTo>
                    <a:pt x="994" y="2745"/>
                  </a:lnTo>
                  <a:lnTo>
                    <a:pt x="1016" y="2765"/>
                  </a:lnTo>
                  <a:lnTo>
                    <a:pt x="1039" y="2784"/>
                  </a:lnTo>
                  <a:lnTo>
                    <a:pt x="1062" y="2802"/>
                  </a:lnTo>
                  <a:lnTo>
                    <a:pt x="1086" y="2820"/>
                  </a:lnTo>
                  <a:lnTo>
                    <a:pt x="1110" y="2838"/>
                  </a:lnTo>
                  <a:lnTo>
                    <a:pt x="1135" y="2855"/>
                  </a:lnTo>
                  <a:lnTo>
                    <a:pt x="1159" y="2871"/>
                  </a:lnTo>
                  <a:lnTo>
                    <a:pt x="1184" y="2887"/>
                  </a:lnTo>
                  <a:lnTo>
                    <a:pt x="1211" y="2902"/>
                  </a:lnTo>
                  <a:lnTo>
                    <a:pt x="1237" y="2917"/>
                  </a:lnTo>
                  <a:lnTo>
                    <a:pt x="1263" y="2931"/>
                  </a:lnTo>
                  <a:lnTo>
                    <a:pt x="1290" y="2944"/>
                  </a:lnTo>
                  <a:lnTo>
                    <a:pt x="1317" y="2957"/>
                  </a:lnTo>
                  <a:lnTo>
                    <a:pt x="1346" y="2969"/>
                  </a:lnTo>
                  <a:lnTo>
                    <a:pt x="1373" y="2980"/>
                  </a:lnTo>
                  <a:lnTo>
                    <a:pt x="1401" y="2992"/>
                  </a:lnTo>
                  <a:lnTo>
                    <a:pt x="1431" y="3001"/>
                  </a:lnTo>
                  <a:lnTo>
                    <a:pt x="1459" y="3011"/>
                  </a:lnTo>
                  <a:lnTo>
                    <a:pt x="1489" y="3019"/>
                  </a:lnTo>
                  <a:lnTo>
                    <a:pt x="1518" y="3027"/>
                  </a:lnTo>
                  <a:lnTo>
                    <a:pt x="1548" y="3034"/>
                  </a:lnTo>
                  <a:lnTo>
                    <a:pt x="1578" y="3041"/>
                  </a:lnTo>
                  <a:lnTo>
                    <a:pt x="1608" y="3047"/>
                  </a:lnTo>
                  <a:lnTo>
                    <a:pt x="1640" y="3052"/>
                  </a:lnTo>
                  <a:lnTo>
                    <a:pt x="1670" y="3056"/>
                  </a:lnTo>
                  <a:lnTo>
                    <a:pt x="1702" y="3059"/>
                  </a:lnTo>
                  <a:lnTo>
                    <a:pt x="1733" y="3062"/>
                  </a:lnTo>
                  <a:lnTo>
                    <a:pt x="1764" y="3064"/>
                  </a:lnTo>
                  <a:lnTo>
                    <a:pt x="1797" y="3065"/>
                  </a:lnTo>
                  <a:lnTo>
                    <a:pt x="1828" y="3067"/>
                  </a:lnTo>
                  <a:lnTo>
                    <a:pt x="2128" y="3067"/>
                  </a:lnTo>
                  <a:lnTo>
                    <a:pt x="2144" y="3067"/>
                  </a:lnTo>
                  <a:lnTo>
                    <a:pt x="2159" y="3068"/>
                  </a:lnTo>
                  <a:lnTo>
                    <a:pt x="2173" y="3070"/>
                  </a:lnTo>
                  <a:lnTo>
                    <a:pt x="2188" y="3073"/>
                  </a:lnTo>
                  <a:lnTo>
                    <a:pt x="2202" y="3076"/>
                  </a:lnTo>
                  <a:lnTo>
                    <a:pt x="2216" y="3080"/>
                  </a:lnTo>
                  <a:lnTo>
                    <a:pt x="2230" y="3084"/>
                  </a:lnTo>
                  <a:lnTo>
                    <a:pt x="2243" y="3090"/>
                  </a:lnTo>
                  <a:lnTo>
                    <a:pt x="2256" y="3095"/>
                  </a:lnTo>
                  <a:lnTo>
                    <a:pt x="2268" y="3102"/>
                  </a:lnTo>
                  <a:lnTo>
                    <a:pt x="2282" y="3109"/>
                  </a:lnTo>
                  <a:lnTo>
                    <a:pt x="2293" y="3116"/>
                  </a:lnTo>
                  <a:lnTo>
                    <a:pt x="2305" y="3124"/>
                  </a:lnTo>
                  <a:lnTo>
                    <a:pt x="2316" y="3133"/>
                  </a:lnTo>
                  <a:lnTo>
                    <a:pt x="2326" y="3142"/>
                  </a:lnTo>
                  <a:lnTo>
                    <a:pt x="2336" y="3153"/>
                  </a:lnTo>
                  <a:lnTo>
                    <a:pt x="2346" y="3163"/>
                  </a:lnTo>
                  <a:lnTo>
                    <a:pt x="2356" y="3173"/>
                  </a:lnTo>
                  <a:lnTo>
                    <a:pt x="2365" y="3184"/>
                  </a:lnTo>
                  <a:lnTo>
                    <a:pt x="2373" y="3196"/>
                  </a:lnTo>
                  <a:lnTo>
                    <a:pt x="2380" y="3207"/>
                  </a:lnTo>
                  <a:lnTo>
                    <a:pt x="2387" y="3220"/>
                  </a:lnTo>
                  <a:lnTo>
                    <a:pt x="2394" y="3233"/>
                  </a:lnTo>
                  <a:lnTo>
                    <a:pt x="2399" y="3246"/>
                  </a:lnTo>
                  <a:lnTo>
                    <a:pt x="2405" y="3259"/>
                  </a:lnTo>
                  <a:lnTo>
                    <a:pt x="2409" y="3273"/>
                  </a:lnTo>
                  <a:lnTo>
                    <a:pt x="2413" y="3286"/>
                  </a:lnTo>
                  <a:lnTo>
                    <a:pt x="2416" y="3300"/>
                  </a:lnTo>
                  <a:lnTo>
                    <a:pt x="2419" y="3316"/>
                  </a:lnTo>
                  <a:lnTo>
                    <a:pt x="2421" y="3330"/>
                  </a:lnTo>
                  <a:lnTo>
                    <a:pt x="2422" y="3345"/>
                  </a:lnTo>
                  <a:lnTo>
                    <a:pt x="2422" y="3360"/>
                  </a:lnTo>
                  <a:lnTo>
                    <a:pt x="2422" y="3375"/>
                  </a:lnTo>
                  <a:lnTo>
                    <a:pt x="2421" y="3390"/>
                  </a:lnTo>
                  <a:lnTo>
                    <a:pt x="2419" y="3405"/>
                  </a:lnTo>
                  <a:lnTo>
                    <a:pt x="2416" y="3419"/>
                  </a:lnTo>
                  <a:lnTo>
                    <a:pt x="2413" y="3433"/>
                  </a:lnTo>
                  <a:lnTo>
                    <a:pt x="2409" y="3447"/>
                  </a:lnTo>
                  <a:lnTo>
                    <a:pt x="2405" y="3462"/>
                  </a:lnTo>
                  <a:lnTo>
                    <a:pt x="2399" y="3475"/>
                  </a:lnTo>
                  <a:lnTo>
                    <a:pt x="2394" y="3488"/>
                  </a:lnTo>
                  <a:lnTo>
                    <a:pt x="2387" y="3500"/>
                  </a:lnTo>
                  <a:lnTo>
                    <a:pt x="2380" y="3512"/>
                  </a:lnTo>
                  <a:lnTo>
                    <a:pt x="2373" y="3524"/>
                  </a:lnTo>
                  <a:lnTo>
                    <a:pt x="2365" y="3535"/>
                  </a:lnTo>
                  <a:lnTo>
                    <a:pt x="2356" y="3547"/>
                  </a:lnTo>
                  <a:lnTo>
                    <a:pt x="2346" y="3558"/>
                  </a:lnTo>
                  <a:lnTo>
                    <a:pt x="2336" y="3568"/>
                  </a:lnTo>
                  <a:lnTo>
                    <a:pt x="2326" y="3578"/>
                  </a:lnTo>
                  <a:lnTo>
                    <a:pt x="2316" y="3587"/>
                  </a:lnTo>
                  <a:lnTo>
                    <a:pt x="2305" y="3595"/>
                  </a:lnTo>
                  <a:lnTo>
                    <a:pt x="2293" y="3604"/>
                  </a:lnTo>
                  <a:lnTo>
                    <a:pt x="2282" y="3611"/>
                  </a:lnTo>
                  <a:lnTo>
                    <a:pt x="2268" y="3619"/>
                  </a:lnTo>
                  <a:lnTo>
                    <a:pt x="2256" y="3625"/>
                  </a:lnTo>
                  <a:lnTo>
                    <a:pt x="2243" y="3631"/>
                  </a:lnTo>
                  <a:lnTo>
                    <a:pt x="2230" y="3636"/>
                  </a:lnTo>
                  <a:lnTo>
                    <a:pt x="2216" y="3641"/>
                  </a:lnTo>
                  <a:lnTo>
                    <a:pt x="2202" y="3645"/>
                  </a:lnTo>
                  <a:lnTo>
                    <a:pt x="2188" y="3648"/>
                  </a:lnTo>
                  <a:lnTo>
                    <a:pt x="2173" y="3651"/>
                  </a:lnTo>
                  <a:lnTo>
                    <a:pt x="2159" y="3653"/>
                  </a:lnTo>
                  <a:lnTo>
                    <a:pt x="2144" y="3654"/>
                  </a:lnTo>
                  <a:lnTo>
                    <a:pt x="2128" y="3654"/>
                  </a:lnTo>
                  <a:lnTo>
                    <a:pt x="1828" y="3654"/>
                  </a:lnTo>
                  <a:lnTo>
                    <a:pt x="1782" y="3654"/>
                  </a:lnTo>
                  <a:lnTo>
                    <a:pt x="1734" y="3652"/>
                  </a:lnTo>
                  <a:lnTo>
                    <a:pt x="1688" y="3649"/>
                  </a:lnTo>
                  <a:lnTo>
                    <a:pt x="1642" y="3645"/>
                  </a:lnTo>
                  <a:lnTo>
                    <a:pt x="1596" y="3640"/>
                  </a:lnTo>
                  <a:lnTo>
                    <a:pt x="1550" y="3633"/>
                  </a:lnTo>
                  <a:lnTo>
                    <a:pt x="1505" y="3626"/>
                  </a:lnTo>
                  <a:lnTo>
                    <a:pt x="1460" y="3617"/>
                  </a:lnTo>
                  <a:lnTo>
                    <a:pt x="1416" y="3607"/>
                  </a:lnTo>
                  <a:lnTo>
                    <a:pt x="1372" y="3596"/>
                  </a:lnTo>
                  <a:lnTo>
                    <a:pt x="1328" y="3585"/>
                  </a:lnTo>
                  <a:lnTo>
                    <a:pt x="1285" y="3572"/>
                  </a:lnTo>
                  <a:lnTo>
                    <a:pt x="1242" y="3558"/>
                  </a:lnTo>
                  <a:lnTo>
                    <a:pt x="1201" y="3544"/>
                  </a:lnTo>
                  <a:lnTo>
                    <a:pt x="1159" y="3527"/>
                  </a:lnTo>
                  <a:lnTo>
                    <a:pt x="1117" y="3510"/>
                  </a:lnTo>
                  <a:lnTo>
                    <a:pt x="1077" y="3493"/>
                  </a:lnTo>
                  <a:lnTo>
                    <a:pt x="1036" y="3474"/>
                  </a:lnTo>
                  <a:lnTo>
                    <a:pt x="997" y="3454"/>
                  </a:lnTo>
                  <a:lnTo>
                    <a:pt x="957" y="3433"/>
                  </a:lnTo>
                  <a:lnTo>
                    <a:pt x="919" y="3412"/>
                  </a:lnTo>
                  <a:lnTo>
                    <a:pt x="881" y="3390"/>
                  </a:lnTo>
                  <a:lnTo>
                    <a:pt x="844" y="3366"/>
                  </a:lnTo>
                  <a:lnTo>
                    <a:pt x="807" y="3342"/>
                  </a:lnTo>
                  <a:lnTo>
                    <a:pt x="771" y="3317"/>
                  </a:lnTo>
                  <a:lnTo>
                    <a:pt x="735" y="3291"/>
                  </a:lnTo>
                  <a:lnTo>
                    <a:pt x="701" y="3265"/>
                  </a:lnTo>
                  <a:lnTo>
                    <a:pt x="666" y="3237"/>
                  </a:lnTo>
                  <a:lnTo>
                    <a:pt x="633" y="3208"/>
                  </a:lnTo>
                  <a:lnTo>
                    <a:pt x="600" y="3180"/>
                  </a:lnTo>
                  <a:lnTo>
                    <a:pt x="568" y="3150"/>
                  </a:lnTo>
                  <a:lnTo>
                    <a:pt x="536" y="3119"/>
                  </a:lnTo>
                  <a:lnTo>
                    <a:pt x="535" y="3118"/>
                  </a:lnTo>
                  <a:lnTo>
                    <a:pt x="505" y="3087"/>
                  </a:lnTo>
                  <a:lnTo>
                    <a:pt x="475" y="3054"/>
                  </a:lnTo>
                  <a:lnTo>
                    <a:pt x="446" y="3022"/>
                  </a:lnTo>
                  <a:lnTo>
                    <a:pt x="418" y="2989"/>
                  </a:lnTo>
                  <a:lnTo>
                    <a:pt x="389" y="2954"/>
                  </a:lnTo>
                  <a:lnTo>
                    <a:pt x="363" y="2920"/>
                  </a:lnTo>
                  <a:lnTo>
                    <a:pt x="337" y="2884"/>
                  </a:lnTo>
                  <a:lnTo>
                    <a:pt x="312" y="2848"/>
                  </a:lnTo>
                  <a:lnTo>
                    <a:pt x="288" y="2811"/>
                  </a:lnTo>
                  <a:lnTo>
                    <a:pt x="265" y="2774"/>
                  </a:lnTo>
                  <a:lnTo>
                    <a:pt x="242" y="2736"/>
                  </a:lnTo>
                  <a:lnTo>
                    <a:pt x="220" y="2697"/>
                  </a:lnTo>
                  <a:lnTo>
                    <a:pt x="200" y="2658"/>
                  </a:lnTo>
                  <a:lnTo>
                    <a:pt x="181" y="2619"/>
                  </a:lnTo>
                  <a:lnTo>
                    <a:pt x="161" y="2578"/>
                  </a:lnTo>
                  <a:lnTo>
                    <a:pt x="143" y="2538"/>
                  </a:lnTo>
                  <a:lnTo>
                    <a:pt x="127" y="2496"/>
                  </a:lnTo>
                  <a:lnTo>
                    <a:pt x="111" y="2455"/>
                  </a:lnTo>
                  <a:lnTo>
                    <a:pt x="96" y="2413"/>
                  </a:lnTo>
                  <a:lnTo>
                    <a:pt x="82" y="2370"/>
                  </a:lnTo>
                  <a:lnTo>
                    <a:pt x="69" y="2327"/>
                  </a:lnTo>
                  <a:lnTo>
                    <a:pt x="58" y="2284"/>
                  </a:lnTo>
                  <a:lnTo>
                    <a:pt x="47" y="2240"/>
                  </a:lnTo>
                  <a:lnTo>
                    <a:pt x="37" y="2195"/>
                  </a:lnTo>
                  <a:lnTo>
                    <a:pt x="28" y="2151"/>
                  </a:lnTo>
                  <a:lnTo>
                    <a:pt x="21" y="2105"/>
                  </a:lnTo>
                  <a:lnTo>
                    <a:pt x="14" y="2060"/>
                  </a:lnTo>
                  <a:lnTo>
                    <a:pt x="9" y="2014"/>
                  </a:lnTo>
                  <a:lnTo>
                    <a:pt x="5" y="1967"/>
                  </a:lnTo>
                  <a:lnTo>
                    <a:pt x="2" y="1921"/>
                  </a:lnTo>
                  <a:lnTo>
                    <a:pt x="0" y="1874"/>
                  </a:lnTo>
                  <a:lnTo>
                    <a:pt x="0" y="1828"/>
                  </a:lnTo>
                  <a:lnTo>
                    <a:pt x="0" y="1780"/>
                  </a:lnTo>
                  <a:lnTo>
                    <a:pt x="2" y="1734"/>
                  </a:lnTo>
                  <a:lnTo>
                    <a:pt x="5" y="1687"/>
                  </a:lnTo>
                  <a:lnTo>
                    <a:pt x="9" y="1641"/>
                  </a:lnTo>
                  <a:lnTo>
                    <a:pt x="14" y="1596"/>
                  </a:lnTo>
                  <a:lnTo>
                    <a:pt x="21" y="1550"/>
                  </a:lnTo>
                  <a:lnTo>
                    <a:pt x="28" y="1505"/>
                  </a:lnTo>
                  <a:lnTo>
                    <a:pt x="37" y="1460"/>
                  </a:lnTo>
                  <a:lnTo>
                    <a:pt x="47" y="1415"/>
                  </a:lnTo>
                  <a:lnTo>
                    <a:pt x="58" y="1372"/>
                  </a:lnTo>
                  <a:lnTo>
                    <a:pt x="69" y="1328"/>
                  </a:lnTo>
                  <a:lnTo>
                    <a:pt x="82" y="1285"/>
                  </a:lnTo>
                  <a:lnTo>
                    <a:pt x="96" y="1242"/>
                  </a:lnTo>
                  <a:lnTo>
                    <a:pt x="111" y="1200"/>
                  </a:lnTo>
                  <a:lnTo>
                    <a:pt x="127" y="1158"/>
                  </a:lnTo>
                  <a:lnTo>
                    <a:pt x="143" y="1118"/>
                  </a:lnTo>
                  <a:lnTo>
                    <a:pt x="161" y="1076"/>
                  </a:lnTo>
                  <a:lnTo>
                    <a:pt x="181" y="1037"/>
                  </a:lnTo>
                  <a:lnTo>
                    <a:pt x="200" y="997"/>
                  </a:lnTo>
                  <a:lnTo>
                    <a:pt x="220" y="958"/>
                  </a:lnTo>
                  <a:lnTo>
                    <a:pt x="242" y="919"/>
                  </a:lnTo>
                  <a:lnTo>
                    <a:pt x="265" y="882"/>
                  </a:lnTo>
                  <a:lnTo>
                    <a:pt x="288" y="844"/>
                  </a:lnTo>
                  <a:lnTo>
                    <a:pt x="312" y="807"/>
                  </a:lnTo>
                  <a:lnTo>
                    <a:pt x="337" y="771"/>
                  </a:lnTo>
                  <a:lnTo>
                    <a:pt x="363" y="736"/>
                  </a:lnTo>
                  <a:lnTo>
                    <a:pt x="389" y="700"/>
                  </a:lnTo>
                  <a:lnTo>
                    <a:pt x="418" y="667"/>
                  </a:lnTo>
                  <a:lnTo>
                    <a:pt x="446" y="633"/>
                  </a:lnTo>
                  <a:lnTo>
                    <a:pt x="475" y="600"/>
                  </a:lnTo>
                  <a:lnTo>
                    <a:pt x="505" y="569"/>
                  </a:lnTo>
                  <a:lnTo>
                    <a:pt x="535" y="537"/>
                  </a:lnTo>
                  <a:lnTo>
                    <a:pt x="536" y="536"/>
                  </a:lnTo>
                  <a:lnTo>
                    <a:pt x="568" y="505"/>
                  </a:lnTo>
                  <a:lnTo>
                    <a:pt x="600" y="475"/>
                  </a:lnTo>
                  <a:lnTo>
                    <a:pt x="633" y="446"/>
                  </a:lnTo>
                  <a:lnTo>
                    <a:pt x="666" y="418"/>
                  </a:lnTo>
                  <a:lnTo>
                    <a:pt x="701" y="390"/>
                  </a:lnTo>
                  <a:lnTo>
                    <a:pt x="735" y="364"/>
                  </a:lnTo>
                  <a:lnTo>
                    <a:pt x="771" y="338"/>
                  </a:lnTo>
                  <a:lnTo>
                    <a:pt x="807" y="312"/>
                  </a:lnTo>
                  <a:lnTo>
                    <a:pt x="844" y="289"/>
                  </a:lnTo>
                  <a:lnTo>
                    <a:pt x="881" y="266"/>
                  </a:lnTo>
                  <a:lnTo>
                    <a:pt x="919" y="242"/>
                  </a:lnTo>
                  <a:lnTo>
                    <a:pt x="957" y="221"/>
                  </a:lnTo>
                  <a:lnTo>
                    <a:pt x="997" y="201"/>
                  </a:lnTo>
                  <a:lnTo>
                    <a:pt x="1036" y="181"/>
                  </a:lnTo>
                  <a:lnTo>
                    <a:pt x="1077" y="162"/>
                  </a:lnTo>
                  <a:lnTo>
                    <a:pt x="1117" y="144"/>
                  </a:lnTo>
                  <a:lnTo>
                    <a:pt x="1159" y="128"/>
                  </a:lnTo>
                  <a:lnTo>
                    <a:pt x="1201" y="112"/>
                  </a:lnTo>
                  <a:lnTo>
                    <a:pt x="1242" y="97"/>
                  </a:lnTo>
                  <a:lnTo>
                    <a:pt x="1285" y="83"/>
                  </a:lnTo>
                  <a:lnTo>
                    <a:pt x="1328" y="70"/>
                  </a:lnTo>
                  <a:lnTo>
                    <a:pt x="1372" y="58"/>
                  </a:lnTo>
                  <a:lnTo>
                    <a:pt x="1416" y="48"/>
                  </a:lnTo>
                  <a:lnTo>
                    <a:pt x="1460" y="38"/>
                  </a:lnTo>
                  <a:lnTo>
                    <a:pt x="1505" y="30"/>
                  </a:lnTo>
                  <a:lnTo>
                    <a:pt x="1550" y="22"/>
                  </a:lnTo>
                  <a:lnTo>
                    <a:pt x="1596" y="16"/>
                  </a:lnTo>
                  <a:lnTo>
                    <a:pt x="1642" y="11"/>
                  </a:lnTo>
                  <a:lnTo>
                    <a:pt x="1688" y="6"/>
                  </a:lnTo>
                  <a:lnTo>
                    <a:pt x="1734" y="3"/>
                  </a:lnTo>
                  <a:lnTo>
                    <a:pt x="1782" y="1"/>
                  </a:lnTo>
                  <a:lnTo>
                    <a:pt x="1828" y="0"/>
                  </a:lnTo>
                  <a:lnTo>
                    <a:pt x="21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0" name="Freeform 44"/>
            <p:cNvSpPr>
              <a:spLocks/>
            </p:cNvSpPr>
            <p:nvPr/>
          </p:nvSpPr>
          <p:spPr bwMode="auto">
            <a:xfrm>
              <a:off x="1374775" y="4819651"/>
              <a:ext cx="79375" cy="19050"/>
            </a:xfrm>
            <a:custGeom>
              <a:avLst/>
              <a:gdLst>
                <a:gd name="T0" fmla="*/ 263 w 2594"/>
                <a:gd name="T1" fmla="*/ 587 h 589"/>
                <a:gd name="T2" fmla="*/ 220 w 2594"/>
                <a:gd name="T3" fmla="*/ 579 h 589"/>
                <a:gd name="T4" fmla="*/ 179 w 2594"/>
                <a:gd name="T5" fmla="*/ 565 h 589"/>
                <a:gd name="T6" fmla="*/ 142 w 2594"/>
                <a:gd name="T7" fmla="*/ 546 h 589"/>
                <a:gd name="T8" fmla="*/ 106 w 2594"/>
                <a:gd name="T9" fmla="*/ 521 h 589"/>
                <a:gd name="T10" fmla="*/ 76 w 2594"/>
                <a:gd name="T11" fmla="*/ 492 h 589"/>
                <a:gd name="T12" fmla="*/ 49 w 2594"/>
                <a:gd name="T13" fmla="*/ 459 h 589"/>
                <a:gd name="T14" fmla="*/ 28 w 2594"/>
                <a:gd name="T15" fmla="*/ 421 h 589"/>
                <a:gd name="T16" fmla="*/ 13 w 2594"/>
                <a:gd name="T17" fmla="*/ 382 h 589"/>
                <a:gd name="T18" fmla="*/ 3 w 2594"/>
                <a:gd name="T19" fmla="*/ 339 h 589"/>
                <a:gd name="T20" fmla="*/ 0 w 2594"/>
                <a:gd name="T21" fmla="*/ 294 h 589"/>
                <a:gd name="T22" fmla="*/ 3 w 2594"/>
                <a:gd name="T23" fmla="*/ 249 h 589"/>
                <a:gd name="T24" fmla="*/ 13 w 2594"/>
                <a:gd name="T25" fmla="*/ 207 h 589"/>
                <a:gd name="T26" fmla="*/ 28 w 2594"/>
                <a:gd name="T27" fmla="*/ 167 h 589"/>
                <a:gd name="T28" fmla="*/ 49 w 2594"/>
                <a:gd name="T29" fmla="*/ 130 h 589"/>
                <a:gd name="T30" fmla="*/ 76 w 2594"/>
                <a:gd name="T31" fmla="*/ 96 h 589"/>
                <a:gd name="T32" fmla="*/ 106 w 2594"/>
                <a:gd name="T33" fmla="*/ 68 h 589"/>
                <a:gd name="T34" fmla="*/ 142 w 2594"/>
                <a:gd name="T35" fmla="*/ 43 h 589"/>
                <a:gd name="T36" fmla="*/ 179 w 2594"/>
                <a:gd name="T37" fmla="*/ 23 h 589"/>
                <a:gd name="T38" fmla="*/ 220 w 2594"/>
                <a:gd name="T39" fmla="*/ 9 h 589"/>
                <a:gd name="T40" fmla="*/ 263 w 2594"/>
                <a:gd name="T41" fmla="*/ 2 h 589"/>
                <a:gd name="T42" fmla="*/ 2300 w 2594"/>
                <a:gd name="T43" fmla="*/ 0 h 589"/>
                <a:gd name="T44" fmla="*/ 2345 w 2594"/>
                <a:gd name="T45" fmla="*/ 4 h 589"/>
                <a:gd name="T46" fmla="*/ 2388 w 2594"/>
                <a:gd name="T47" fmla="*/ 13 h 589"/>
                <a:gd name="T48" fmla="*/ 2428 w 2594"/>
                <a:gd name="T49" fmla="*/ 29 h 589"/>
                <a:gd name="T50" fmla="*/ 2465 w 2594"/>
                <a:gd name="T51" fmla="*/ 51 h 589"/>
                <a:gd name="T52" fmla="*/ 2498 w 2594"/>
                <a:gd name="T53" fmla="*/ 77 h 589"/>
                <a:gd name="T54" fmla="*/ 2528 w 2594"/>
                <a:gd name="T55" fmla="*/ 107 h 589"/>
                <a:gd name="T56" fmla="*/ 2552 w 2594"/>
                <a:gd name="T57" fmla="*/ 142 h 589"/>
                <a:gd name="T58" fmla="*/ 2571 w 2594"/>
                <a:gd name="T59" fmla="*/ 180 h 589"/>
                <a:gd name="T60" fmla="*/ 2585 w 2594"/>
                <a:gd name="T61" fmla="*/ 221 h 589"/>
                <a:gd name="T62" fmla="*/ 2593 w 2594"/>
                <a:gd name="T63" fmla="*/ 264 h 589"/>
                <a:gd name="T64" fmla="*/ 2594 w 2594"/>
                <a:gd name="T65" fmla="*/ 309 h 589"/>
                <a:gd name="T66" fmla="*/ 2588 w 2594"/>
                <a:gd name="T67" fmla="*/ 354 h 589"/>
                <a:gd name="T68" fmla="*/ 2576 w 2594"/>
                <a:gd name="T69" fmla="*/ 395 h 589"/>
                <a:gd name="T70" fmla="*/ 2559 w 2594"/>
                <a:gd name="T71" fmla="*/ 435 h 589"/>
                <a:gd name="T72" fmla="*/ 2536 w 2594"/>
                <a:gd name="T73" fmla="*/ 470 h 589"/>
                <a:gd name="T74" fmla="*/ 2508 w 2594"/>
                <a:gd name="T75" fmla="*/ 502 h 589"/>
                <a:gd name="T76" fmla="*/ 2476 w 2594"/>
                <a:gd name="T77" fmla="*/ 530 h 589"/>
                <a:gd name="T78" fmla="*/ 2440 w 2594"/>
                <a:gd name="T79" fmla="*/ 553 h 589"/>
                <a:gd name="T80" fmla="*/ 2402 w 2594"/>
                <a:gd name="T81" fmla="*/ 570 h 589"/>
                <a:gd name="T82" fmla="*/ 2359 w 2594"/>
                <a:gd name="T83" fmla="*/ 582 h 589"/>
                <a:gd name="T84" fmla="*/ 2316 w 2594"/>
                <a:gd name="T85" fmla="*/ 588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94" h="589">
                  <a:moveTo>
                    <a:pt x="294" y="589"/>
                  </a:moveTo>
                  <a:lnTo>
                    <a:pt x="278" y="588"/>
                  </a:lnTo>
                  <a:lnTo>
                    <a:pt x="263" y="587"/>
                  </a:lnTo>
                  <a:lnTo>
                    <a:pt x="249" y="585"/>
                  </a:lnTo>
                  <a:lnTo>
                    <a:pt x="234" y="582"/>
                  </a:lnTo>
                  <a:lnTo>
                    <a:pt x="220" y="579"/>
                  </a:lnTo>
                  <a:lnTo>
                    <a:pt x="206" y="575"/>
                  </a:lnTo>
                  <a:lnTo>
                    <a:pt x="192" y="570"/>
                  </a:lnTo>
                  <a:lnTo>
                    <a:pt x="179" y="565"/>
                  </a:lnTo>
                  <a:lnTo>
                    <a:pt x="166" y="559"/>
                  </a:lnTo>
                  <a:lnTo>
                    <a:pt x="154" y="553"/>
                  </a:lnTo>
                  <a:lnTo>
                    <a:pt x="142" y="546"/>
                  </a:lnTo>
                  <a:lnTo>
                    <a:pt x="129" y="538"/>
                  </a:lnTo>
                  <a:lnTo>
                    <a:pt x="117" y="530"/>
                  </a:lnTo>
                  <a:lnTo>
                    <a:pt x="106" y="521"/>
                  </a:lnTo>
                  <a:lnTo>
                    <a:pt x="96" y="512"/>
                  </a:lnTo>
                  <a:lnTo>
                    <a:pt x="86" y="502"/>
                  </a:lnTo>
                  <a:lnTo>
                    <a:pt x="76" y="492"/>
                  </a:lnTo>
                  <a:lnTo>
                    <a:pt x="67" y="481"/>
                  </a:lnTo>
                  <a:lnTo>
                    <a:pt x="57" y="470"/>
                  </a:lnTo>
                  <a:lnTo>
                    <a:pt x="49" y="459"/>
                  </a:lnTo>
                  <a:lnTo>
                    <a:pt x="42" y="447"/>
                  </a:lnTo>
                  <a:lnTo>
                    <a:pt x="35" y="435"/>
                  </a:lnTo>
                  <a:lnTo>
                    <a:pt x="28" y="421"/>
                  </a:lnTo>
                  <a:lnTo>
                    <a:pt x="23" y="408"/>
                  </a:lnTo>
                  <a:lnTo>
                    <a:pt x="17" y="395"/>
                  </a:lnTo>
                  <a:lnTo>
                    <a:pt x="13" y="382"/>
                  </a:lnTo>
                  <a:lnTo>
                    <a:pt x="9" y="368"/>
                  </a:lnTo>
                  <a:lnTo>
                    <a:pt x="6" y="354"/>
                  </a:lnTo>
                  <a:lnTo>
                    <a:pt x="3" y="339"/>
                  </a:lnTo>
                  <a:lnTo>
                    <a:pt x="1" y="324"/>
                  </a:lnTo>
                  <a:lnTo>
                    <a:pt x="0" y="309"/>
                  </a:lnTo>
                  <a:lnTo>
                    <a:pt x="0" y="294"/>
                  </a:lnTo>
                  <a:lnTo>
                    <a:pt x="0" y="280"/>
                  </a:lnTo>
                  <a:lnTo>
                    <a:pt x="1" y="264"/>
                  </a:lnTo>
                  <a:lnTo>
                    <a:pt x="3" y="249"/>
                  </a:lnTo>
                  <a:lnTo>
                    <a:pt x="6" y="235"/>
                  </a:lnTo>
                  <a:lnTo>
                    <a:pt x="9" y="221"/>
                  </a:lnTo>
                  <a:lnTo>
                    <a:pt x="13" y="207"/>
                  </a:lnTo>
                  <a:lnTo>
                    <a:pt x="17" y="194"/>
                  </a:lnTo>
                  <a:lnTo>
                    <a:pt x="23" y="180"/>
                  </a:lnTo>
                  <a:lnTo>
                    <a:pt x="28" y="167"/>
                  </a:lnTo>
                  <a:lnTo>
                    <a:pt x="35" y="154"/>
                  </a:lnTo>
                  <a:lnTo>
                    <a:pt x="42" y="142"/>
                  </a:lnTo>
                  <a:lnTo>
                    <a:pt x="49" y="130"/>
                  </a:lnTo>
                  <a:lnTo>
                    <a:pt x="57" y="119"/>
                  </a:lnTo>
                  <a:lnTo>
                    <a:pt x="67" y="107"/>
                  </a:lnTo>
                  <a:lnTo>
                    <a:pt x="76" y="96"/>
                  </a:lnTo>
                  <a:lnTo>
                    <a:pt x="86" y="86"/>
                  </a:lnTo>
                  <a:lnTo>
                    <a:pt x="96" y="77"/>
                  </a:lnTo>
                  <a:lnTo>
                    <a:pt x="106" y="68"/>
                  </a:lnTo>
                  <a:lnTo>
                    <a:pt x="117" y="59"/>
                  </a:lnTo>
                  <a:lnTo>
                    <a:pt x="129" y="51"/>
                  </a:lnTo>
                  <a:lnTo>
                    <a:pt x="142" y="43"/>
                  </a:lnTo>
                  <a:lnTo>
                    <a:pt x="154" y="36"/>
                  </a:lnTo>
                  <a:lnTo>
                    <a:pt x="166" y="29"/>
                  </a:lnTo>
                  <a:lnTo>
                    <a:pt x="179" y="23"/>
                  </a:lnTo>
                  <a:lnTo>
                    <a:pt x="192" y="18"/>
                  </a:lnTo>
                  <a:lnTo>
                    <a:pt x="206" y="13"/>
                  </a:lnTo>
                  <a:lnTo>
                    <a:pt x="220" y="9"/>
                  </a:lnTo>
                  <a:lnTo>
                    <a:pt x="234" y="6"/>
                  </a:lnTo>
                  <a:lnTo>
                    <a:pt x="249" y="4"/>
                  </a:lnTo>
                  <a:lnTo>
                    <a:pt x="263" y="2"/>
                  </a:lnTo>
                  <a:lnTo>
                    <a:pt x="278" y="1"/>
                  </a:lnTo>
                  <a:lnTo>
                    <a:pt x="294" y="0"/>
                  </a:lnTo>
                  <a:lnTo>
                    <a:pt x="2300" y="0"/>
                  </a:lnTo>
                  <a:lnTo>
                    <a:pt x="2316" y="1"/>
                  </a:lnTo>
                  <a:lnTo>
                    <a:pt x="2330" y="2"/>
                  </a:lnTo>
                  <a:lnTo>
                    <a:pt x="2345" y="4"/>
                  </a:lnTo>
                  <a:lnTo>
                    <a:pt x="2359" y="6"/>
                  </a:lnTo>
                  <a:lnTo>
                    <a:pt x="2373" y="9"/>
                  </a:lnTo>
                  <a:lnTo>
                    <a:pt x="2388" y="13"/>
                  </a:lnTo>
                  <a:lnTo>
                    <a:pt x="2402" y="18"/>
                  </a:lnTo>
                  <a:lnTo>
                    <a:pt x="2415" y="23"/>
                  </a:lnTo>
                  <a:lnTo>
                    <a:pt x="2428" y="29"/>
                  </a:lnTo>
                  <a:lnTo>
                    <a:pt x="2440" y="36"/>
                  </a:lnTo>
                  <a:lnTo>
                    <a:pt x="2452" y="43"/>
                  </a:lnTo>
                  <a:lnTo>
                    <a:pt x="2465" y="51"/>
                  </a:lnTo>
                  <a:lnTo>
                    <a:pt x="2476" y="59"/>
                  </a:lnTo>
                  <a:lnTo>
                    <a:pt x="2487" y="68"/>
                  </a:lnTo>
                  <a:lnTo>
                    <a:pt x="2498" y="77"/>
                  </a:lnTo>
                  <a:lnTo>
                    <a:pt x="2508" y="86"/>
                  </a:lnTo>
                  <a:lnTo>
                    <a:pt x="2518" y="96"/>
                  </a:lnTo>
                  <a:lnTo>
                    <a:pt x="2528" y="107"/>
                  </a:lnTo>
                  <a:lnTo>
                    <a:pt x="2536" y="119"/>
                  </a:lnTo>
                  <a:lnTo>
                    <a:pt x="2544" y="130"/>
                  </a:lnTo>
                  <a:lnTo>
                    <a:pt x="2552" y="142"/>
                  </a:lnTo>
                  <a:lnTo>
                    <a:pt x="2559" y="154"/>
                  </a:lnTo>
                  <a:lnTo>
                    <a:pt x="2565" y="167"/>
                  </a:lnTo>
                  <a:lnTo>
                    <a:pt x="2571" y="180"/>
                  </a:lnTo>
                  <a:lnTo>
                    <a:pt x="2576" y="194"/>
                  </a:lnTo>
                  <a:lnTo>
                    <a:pt x="2581" y="207"/>
                  </a:lnTo>
                  <a:lnTo>
                    <a:pt x="2585" y="221"/>
                  </a:lnTo>
                  <a:lnTo>
                    <a:pt x="2588" y="235"/>
                  </a:lnTo>
                  <a:lnTo>
                    <a:pt x="2591" y="249"/>
                  </a:lnTo>
                  <a:lnTo>
                    <a:pt x="2593" y="264"/>
                  </a:lnTo>
                  <a:lnTo>
                    <a:pt x="2594" y="280"/>
                  </a:lnTo>
                  <a:lnTo>
                    <a:pt x="2594" y="294"/>
                  </a:lnTo>
                  <a:lnTo>
                    <a:pt x="2594" y="309"/>
                  </a:lnTo>
                  <a:lnTo>
                    <a:pt x="2593" y="324"/>
                  </a:lnTo>
                  <a:lnTo>
                    <a:pt x="2591" y="339"/>
                  </a:lnTo>
                  <a:lnTo>
                    <a:pt x="2588" y="354"/>
                  </a:lnTo>
                  <a:lnTo>
                    <a:pt x="2585" y="368"/>
                  </a:lnTo>
                  <a:lnTo>
                    <a:pt x="2581" y="382"/>
                  </a:lnTo>
                  <a:lnTo>
                    <a:pt x="2576" y="395"/>
                  </a:lnTo>
                  <a:lnTo>
                    <a:pt x="2571" y="408"/>
                  </a:lnTo>
                  <a:lnTo>
                    <a:pt x="2565" y="421"/>
                  </a:lnTo>
                  <a:lnTo>
                    <a:pt x="2559" y="435"/>
                  </a:lnTo>
                  <a:lnTo>
                    <a:pt x="2552" y="447"/>
                  </a:lnTo>
                  <a:lnTo>
                    <a:pt x="2544" y="459"/>
                  </a:lnTo>
                  <a:lnTo>
                    <a:pt x="2536" y="470"/>
                  </a:lnTo>
                  <a:lnTo>
                    <a:pt x="2528" y="481"/>
                  </a:lnTo>
                  <a:lnTo>
                    <a:pt x="2518" y="492"/>
                  </a:lnTo>
                  <a:lnTo>
                    <a:pt x="2508" y="502"/>
                  </a:lnTo>
                  <a:lnTo>
                    <a:pt x="2498" y="512"/>
                  </a:lnTo>
                  <a:lnTo>
                    <a:pt x="2487" y="521"/>
                  </a:lnTo>
                  <a:lnTo>
                    <a:pt x="2476" y="530"/>
                  </a:lnTo>
                  <a:lnTo>
                    <a:pt x="2465" y="538"/>
                  </a:lnTo>
                  <a:lnTo>
                    <a:pt x="2452" y="546"/>
                  </a:lnTo>
                  <a:lnTo>
                    <a:pt x="2440" y="553"/>
                  </a:lnTo>
                  <a:lnTo>
                    <a:pt x="2428" y="559"/>
                  </a:lnTo>
                  <a:lnTo>
                    <a:pt x="2415" y="565"/>
                  </a:lnTo>
                  <a:lnTo>
                    <a:pt x="2402" y="570"/>
                  </a:lnTo>
                  <a:lnTo>
                    <a:pt x="2388" y="575"/>
                  </a:lnTo>
                  <a:lnTo>
                    <a:pt x="2373" y="579"/>
                  </a:lnTo>
                  <a:lnTo>
                    <a:pt x="2359" y="582"/>
                  </a:lnTo>
                  <a:lnTo>
                    <a:pt x="2345" y="585"/>
                  </a:lnTo>
                  <a:lnTo>
                    <a:pt x="2330" y="587"/>
                  </a:lnTo>
                  <a:lnTo>
                    <a:pt x="2316" y="588"/>
                  </a:lnTo>
                  <a:lnTo>
                    <a:pt x="2300" y="589"/>
                  </a:lnTo>
                  <a:lnTo>
                    <a:pt x="294" y="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1" name="Freeform 45"/>
            <p:cNvSpPr>
              <a:spLocks/>
            </p:cNvSpPr>
            <p:nvPr/>
          </p:nvSpPr>
          <p:spPr bwMode="auto">
            <a:xfrm>
              <a:off x="1374775" y="4848226"/>
              <a:ext cx="79375" cy="19050"/>
            </a:xfrm>
            <a:custGeom>
              <a:avLst/>
              <a:gdLst>
                <a:gd name="T0" fmla="*/ 263 w 2594"/>
                <a:gd name="T1" fmla="*/ 586 h 587"/>
                <a:gd name="T2" fmla="*/ 220 w 2594"/>
                <a:gd name="T3" fmla="*/ 578 h 587"/>
                <a:gd name="T4" fmla="*/ 179 w 2594"/>
                <a:gd name="T5" fmla="*/ 564 h 587"/>
                <a:gd name="T6" fmla="*/ 142 w 2594"/>
                <a:gd name="T7" fmla="*/ 545 h 587"/>
                <a:gd name="T8" fmla="*/ 106 w 2594"/>
                <a:gd name="T9" fmla="*/ 520 h 587"/>
                <a:gd name="T10" fmla="*/ 76 w 2594"/>
                <a:gd name="T11" fmla="*/ 491 h 587"/>
                <a:gd name="T12" fmla="*/ 49 w 2594"/>
                <a:gd name="T13" fmla="*/ 458 h 587"/>
                <a:gd name="T14" fmla="*/ 28 w 2594"/>
                <a:gd name="T15" fmla="*/ 421 h 587"/>
                <a:gd name="T16" fmla="*/ 13 w 2594"/>
                <a:gd name="T17" fmla="*/ 381 h 587"/>
                <a:gd name="T18" fmla="*/ 3 w 2594"/>
                <a:gd name="T19" fmla="*/ 338 h 587"/>
                <a:gd name="T20" fmla="*/ 0 w 2594"/>
                <a:gd name="T21" fmla="*/ 294 h 587"/>
                <a:gd name="T22" fmla="*/ 3 w 2594"/>
                <a:gd name="T23" fmla="*/ 249 h 587"/>
                <a:gd name="T24" fmla="*/ 13 w 2594"/>
                <a:gd name="T25" fmla="*/ 206 h 587"/>
                <a:gd name="T26" fmla="*/ 28 w 2594"/>
                <a:gd name="T27" fmla="*/ 166 h 587"/>
                <a:gd name="T28" fmla="*/ 49 w 2594"/>
                <a:gd name="T29" fmla="*/ 129 h 587"/>
                <a:gd name="T30" fmla="*/ 76 w 2594"/>
                <a:gd name="T31" fmla="*/ 96 h 587"/>
                <a:gd name="T32" fmla="*/ 106 w 2594"/>
                <a:gd name="T33" fmla="*/ 67 h 587"/>
                <a:gd name="T34" fmla="*/ 142 w 2594"/>
                <a:gd name="T35" fmla="*/ 42 h 587"/>
                <a:gd name="T36" fmla="*/ 179 w 2594"/>
                <a:gd name="T37" fmla="*/ 23 h 587"/>
                <a:gd name="T38" fmla="*/ 220 w 2594"/>
                <a:gd name="T39" fmla="*/ 9 h 587"/>
                <a:gd name="T40" fmla="*/ 263 w 2594"/>
                <a:gd name="T41" fmla="*/ 1 h 587"/>
                <a:gd name="T42" fmla="*/ 2300 w 2594"/>
                <a:gd name="T43" fmla="*/ 0 h 587"/>
                <a:gd name="T44" fmla="*/ 2345 w 2594"/>
                <a:gd name="T45" fmla="*/ 3 h 587"/>
                <a:gd name="T46" fmla="*/ 2388 w 2594"/>
                <a:gd name="T47" fmla="*/ 13 h 587"/>
                <a:gd name="T48" fmla="*/ 2428 w 2594"/>
                <a:gd name="T49" fmla="*/ 28 h 587"/>
                <a:gd name="T50" fmla="*/ 2465 w 2594"/>
                <a:gd name="T51" fmla="*/ 49 h 587"/>
                <a:gd name="T52" fmla="*/ 2498 w 2594"/>
                <a:gd name="T53" fmla="*/ 76 h 587"/>
                <a:gd name="T54" fmla="*/ 2528 w 2594"/>
                <a:gd name="T55" fmla="*/ 106 h 587"/>
                <a:gd name="T56" fmla="*/ 2552 w 2594"/>
                <a:gd name="T57" fmla="*/ 142 h 587"/>
                <a:gd name="T58" fmla="*/ 2571 w 2594"/>
                <a:gd name="T59" fmla="*/ 179 h 587"/>
                <a:gd name="T60" fmla="*/ 2585 w 2594"/>
                <a:gd name="T61" fmla="*/ 220 h 587"/>
                <a:gd name="T62" fmla="*/ 2593 w 2594"/>
                <a:gd name="T63" fmla="*/ 263 h 587"/>
                <a:gd name="T64" fmla="*/ 2594 w 2594"/>
                <a:gd name="T65" fmla="*/ 309 h 587"/>
                <a:gd name="T66" fmla="*/ 2588 w 2594"/>
                <a:gd name="T67" fmla="*/ 352 h 587"/>
                <a:gd name="T68" fmla="*/ 2576 w 2594"/>
                <a:gd name="T69" fmla="*/ 395 h 587"/>
                <a:gd name="T70" fmla="*/ 2559 w 2594"/>
                <a:gd name="T71" fmla="*/ 433 h 587"/>
                <a:gd name="T72" fmla="*/ 2536 w 2594"/>
                <a:gd name="T73" fmla="*/ 470 h 587"/>
                <a:gd name="T74" fmla="*/ 2508 w 2594"/>
                <a:gd name="T75" fmla="*/ 501 h 587"/>
                <a:gd name="T76" fmla="*/ 2476 w 2594"/>
                <a:gd name="T77" fmla="*/ 529 h 587"/>
                <a:gd name="T78" fmla="*/ 2440 w 2594"/>
                <a:gd name="T79" fmla="*/ 552 h 587"/>
                <a:gd name="T80" fmla="*/ 2402 w 2594"/>
                <a:gd name="T81" fmla="*/ 570 h 587"/>
                <a:gd name="T82" fmla="*/ 2359 w 2594"/>
                <a:gd name="T83" fmla="*/ 581 h 587"/>
                <a:gd name="T84" fmla="*/ 2316 w 2594"/>
                <a:gd name="T85"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94" h="587">
                  <a:moveTo>
                    <a:pt x="294" y="587"/>
                  </a:moveTo>
                  <a:lnTo>
                    <a:pt x="278" y="587"/>
                  </a:lnTo>
                  <a:lnTo>
                    <a:pt x="263" y="586"/>
                  </a:lnTo>
                  <a:lnTo>
                    <a:pt x="249" y="584"/>
                  </a:lnTo>
                  <a:lnTo>
                    <a:pt x="234" y="581"/>
                  </a:lnTo>
                  <a:lnTo>
                    <a:pt x="220" y="578"/>
                  </a:lnTo>
                  <a:lnTo>
                    <a:pt x="206" y="574"/>
                  </a:lnTo>
                  <a:lnTo>
                    <a:pt x="192" y="570"/>
                  </a:lnTo>
                  <a:lnTo>
                    <a:pt x="179" y="564"/>
                  </a:lnTo>
                  <a:lnTo>
                    <a:pt x="166" y="559"/>
                  </a:lnTo>
                  <a:lnTo>
                    <a:pt x="154" y="552"/>
                  </a:lnTo>
                  <a:lnTo>
                    <a:pt x="142" y="545"/>
                  </a:lnTo>
                  <a:lnTo>
                    <a:pt x="129" y="538"/>
                  </a:lnTo>
                  <a:lnTo>
                    <a:pt x="117" y="529"/>
                  </a:lnTo>
                  <a:lnTo>
                    <a:pt x="106" y="520"/>
                  </a:lnTo>
                  <a:lnTo>
                    <a:pt x="96" y="511"/>
                  </a:lnTo>
                  <a:lnTo>
                    <a:pt x="86" y="501"/>
                  </a:lnTo>
                  <a:lnTo>
                    <a:pt x="76" y="491"/>
                  </a:lnTo>
                  <a:lnTo>
                    <a:pt x="67" y="481"/>
                  </a:lnTo>
                  <a:lnTo>
                    <a:pt x="57" y="470"/>
                  </a:lnTo>
                  <a:lnTo>
                    <a:pt x="49" y="458"/>
                  </a:lnTo>
                  <a:lnTo>
                    <a:pt x="42" y="446"/>
                  </a:lnTo>
                  <a:lnTo>
                    <a:pt x="35" y="433"/>
                  </a:lnTo>
                  <a:lnTo>
                    <a:pt x="28" y="421"/>
                  </a:lnTo>
                  <a:lnTo>
                    <a:pt x="23" y="408"/>
                  </a:lnTo>
                  <a:lnTo>
                    <a:pt x="17" y="395"/>
                  </a:lnTo>
                  <a:lnTo>
                    <a:pt x="13" y="381"/>
                  </a:lnTo>
                  <a:lnTo>
                    <a:pt x="9" y="368"/>
                  </a:lnTo>
                  <a:lnTo>
                    <a:pt x="6" y="352"/>
                  </a:lnTo>
                  <a:lnTo>
                    <a:pt x="3" y="338"/>
                  </a:lnTo>
                  <a:lnTo>
                    <a:pt x="1" y="324"/>
                  </a:lnTo>
                  <a:lnTo>
                    <a:pt x="0" y="309"/>
                  </a:lnTo>
                  <a:lnTo>
                    <a:pt x="0" y="294"/>
                  </a:lnTo>
                  <a:lnTo>
                    <a:pt x="0" y="278"/>
                  </a:lnTo>
                  <a:lnTo>
                    <a:pt x="1" y="263"/>
                  </a:lnTo>
                  <a:lnTo>
                    <a:pt x="3" y="249"/>
                  </a:lnTo>
                  <a:lnTo>
                    <a:pt x="6" y="234"/>
                  </a:lnTo>
                  <a:lnTo>
                    <a:pt x="9" y="220"/>
                  </a:lnTo>
                  <a:lnTo>
                    <a:pt x="13" y="206"/>
                  </a:lnTo>
                  <a:lnTo>
                    <a:pt x="17" y="192"/>
                  </a:lnTo>
                  <a:lnTo>
                    <a:pt x="23" y="179"/>
                  </a:lnTo>
                  <a:lnTo>
                    <a:pt x="28" y="166"/>
                  </a:lnTo>
                  <a:lnTo>
                    <a:pt x="35" y="154"/>
                  </a:lnTo>
                  <a:lnTo>
                    <a:pt x="42" y="142"/>
                  </a:lnTo>
                  <a:lnTo>
                    <a:pt x="49" y="129"/>
                  </a:lnTo>
                  <a:lnTo>
                    <a:pt x="57" y="117"/>
                  </a:lnTo>
                  <a:lnTo>
                    <a:pt x="67" y="106"/>
                  </a:lnTo>
                  <a:lnTo>
                    <a:pt x="76" y="96"/>
                  </a:lnTo>
                  <a:lnTo>
                    <a:pt x="86" y="86"/>
                  </a:lnTo>
                  <a:lnTo>
                    <a:pt x="96" y="76"/>
                  </a:lnTo>
                  <a:lnTo>
                    <a:pt x="106" y="67"/>
                  </a:lnTo>
                  <a:lnTo>
                    <a:pt x="117" y="58"/>
                  </a:lnTo>
                  <a:lnTo>
                    <a:pt x="129" y="49"/>
                  </a:lnTo>
                  <a:lnTo>
                    <a:pt x="142" y="42"/>
                  </a:lnTo>
                  <a:lnTo>
                    <a:pt x="154" y="35"/>
                  </a:lnTo>
                  <a:lnTo>
                    <a:pt x="166" y="28"/>
                  </a:lnTo>
                  <a:lnTo>
                    <a:pt x="179" y="23"/>
                  </a:lnTo>
                  <a:lnTo>
                    <a:pt x="192" y="17"/>
                  </a:lnTo>
                  <a:lnTo>
                    <a:pt x="206" y="13"/>
                  </a:lnTo>
                  <a:lnTo>
                    <a:pt x="220" y="9"/>
                  </a:lnTo>
                  <a:lnTo>
                    <a:pt x="234" y="6"/>
                  </a:lnTo>
                  <a:lnTo>
                    <a:pt x="249" y="3"/>
                  </a:lnTo>
                  <a:lnTo>
                    <a:pt x="263" y="1"/>
                  </a:lnTo>
                  <a:lnTo>
                    <a:pt x="278" y="0"/>
                  </a:lnTo>
                  <a:lnTo>
                    <a:pt x="294" y="0"/>
                  </a:lnTo>
                  <a:lnTo>
                    <a:pt x="2300" y="0"/>
                  </a:lnTo>
                  <a:lnTo>
                    <a:pt x="2316" y="0"/>
                  </a:lnTo>
                  <a:lnTo>
                    <a:pt x="2330" y="1"/>
                  </a:lnTo>
                  <a:lnTo>
                    <a:pt x="2345" y="3"/>
                  </a:lnTo>
                  <a:lnTo>
                    <a:pt x="2359" y="6"/>
                  </a:lnTo>
                  <a:lnTo>
                    <a:pt x="2373" y="9"/>
                  </a:lnTo>
                  <a:lnTo>
                    <a:pt x="2388" y="13"/>
                  </a:lnTo>
                  <a:lnTo>
                    <a:pt x="2402" y="17"/>
                  </a:lnTo>
                  <a:lnTo>
                    <a:pt x="2415" y="23"/>
                  </a:lnTo>
                  <a:lnTo>
                    <a:pt x="2428" y="28"/>
                  </a:lnTo>
                  <a:lnTo>
                    <a:pt x="2440" y="35"/>
                  </a:lnTo>
                  <a:lnTo>
                    <a:pt x="2452" y="42"/>
                  </a:lnTo>
                  <a:lnTo>
                    <a:pt x="2465" y="49"/>
                  </a:lnTo>
                  <a:lnTo>
                    <a:pt x="2476" y="58"/>
                  </a:lnTo>
                  <a:lnTo>
                    <a:pt x="2487" y="67"/>
                  </a:lnTo>
                  <a:lnTo>
                    <a:pt x="2498" y="76"/>
                  </a:lnTo>
                  <a:lnTo>
                    <a:pt x="2508" y="86"/>
                  </a:lnTo>
                  <a:lnTo>
                    <a:pt x="2518" y="96"/>
                  </a:lnTo>
                  <a:lnTo>
                    <a:pt x="2528" y="106"/>
                  </a:lnTo>
                  <a:lnTo>
                    <a:pt x="2536" y="117"/>
                  </a:lnTo>
                  <a:lnTo>
                    <a:pt x="2544" y="129"/>
                  </a:lnTo>
                  <a:lnTo>
                    <a:pt x="2552" y="142"/>
                  </a:lnTo>
                  <a:lnTo>
                    <a:pt x="2559" y="154"/>
                  </a:lnTo>
                  <a:lnTo>
                    <a:pt x="2565" y="166"/>
                  </a:lnTo>
                  <a:lnTo>
                    <a:pt x="2571" y="179"/>
                  </a:lnTo>
                  <a:lnTo>
                    <a:pt x="2576" y="192"/>
                  </a:lnTo>
                  <a:lnTo>
                    <a:pt x="2581" y="206"/>
                  </a:lnTo>
                  <a:lnTo>
                    <a:pt x="2585" y="220"/>
                  </a:lnTo>
                  <a:lnTo>
                    <a:pt x="2588" y="234"/>
                  </a:lnTo>
                  <a:lnTo>
                    <a:pt x="2591" y="249"/>
                  </a:lnTo>
                  <a:lnTo>
                    <a:pt x="2593" y="263"/>
                  </a:lnTo>
                  <a:lnTo>
                    <a:pt x="2594" y="278"/>
                  </a:lnTo>
                  <a:lnTo>
                    <a:pt x="2594" y="294"/>
                  </a:lnTo>
                  <a:lnTo>
                    <a:pt x="2594" y="309"/>
                  </a:lnTo>
                  <a:lnTo>
                    <a:pt x="2593" y="324"/>
                  </a:lnTo>
                  <a:lnTo>
                    <a:pt x="2591" y="338"/>
                  </a:lnTo>
                  <a:lnTo>
                    <a:pt x="2588" y="352"/>
                  </a:lnTo>
                  <a:lnTo>
                    <a:pt x="2585" y="368"/>
                  </a:lnTo>
                  <a:lnTo>
                    <a:pt x="2581" y="381"/>
                  </a:lnTo>
                  <a:lnTo>
                    <a:pt x="2576" y="395"/>
                  </a:lnTo>
                  <a:lnTo>
                    <a:pt x="2571" y="408"/>
                  </a:lnTo>
                  <a:lnTo>
                    <a:pt x="2565" y="421"/>
                  </a:lnTo>
                  <a:lnTo>
                    <a:pt x="2559" y="433"/>
                  </a:lnTo>
                  <a:lnTo>
                    <a:pt x="2552" y="446"/>
                  </a:lnTo>
                  <a:lnTo>
                    <a:pt x="2544" y="458"/>
                  </a:lnTo>
                  <a:lnTo>
                    <a:pt x="2536" y="470"/>
                  </a:lnTo>
                  <a:lnTo>
                    <a:pt x="2528" y="481"/>
                  </a:lnTo>
                  <a:lnTo>
                    <a:pt x="2518" y="491"/>
                  </a:lnTo>
                  <a:lnTo>
                    <a:pt x="2508" y="501"/>
                  </a:lnTo>
                  <a:lnTo>
                    <a:pt x="2498" y="511"/>
                  </a:lnTo>
                  <a:lnTo>
                    <a:pt x="2487" y="520"/>
                  </a:lnTo>
                  <a:lnTo>
                    <a:pt x="2476" y="529"/>
                  </a:lnTo>
                  <a:lnTo>
                    <a:pt x="2465" y="538"/>
                  </a:lnTo>
                  <a:lnTo>
                    <a:pt x="2452" y="545"/>
                  </a:lnTo>
                  <a:lnTo>
                    <a:pt x="2440" y="552"/>
                  </a:lnTo>
                  <a:lnTo>
                    <a:pt x="2428" y="559"/>
                  </a:lnTo>
                  <a:lnTo>
                    <a:pt x="2415" y="564"/>
                  </a:lnTo>
                  <a:lnTo>
                    <a:pt x="2402" y="570"/>
                  </a:lnTo>
                  <a:lnTo>
                    <a:pt x="2388" y="574"/>
                  </a:lnTo>
                  <a:lnTo>
                    <a:pt x="2373" y="578"/>
                  </a:lnTo>
                  <a:lnTo>
                    <a:pt x="2359" y="581"/>
                  </a:lnTo>
                  <a:lnTo>
                    <a:pt x="2345" y="584"/>
                  </a:lnTo>
                  <a:lnTo>
                    <a:pt x="2330" y="586"/>
                  </a:lnTo>
                  <a:lnTo>
                    <a:pt x="2316" y="587"/>
                  </a:lnTo>
                  <a:lnTo>
                    <a:pt x="2300" y="587"/>
                  </a:lnTo>
                  <a:lnTo>
                    <a:pt x="294" y="5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nvGrpSpPr>
          <p:cNvPr id="102" name="Grupė 101"/>
          <p:cNvGrpSpPr/>
          <p:nvPr/>
        </p:nvGrpSpPr>
        <p:grpSpPr>
          <a:xfrm>
            <a:off x="6950026" y="2769793"/>
            <a:ext cx="695081" cy="849840"/>
            <a:chOff x="7572182" y="980708"/>
            <a:chExt cx="757489" cy="926143"/>
          </a:xfrm>
          <a:noFill/>
        </p:grpSpPr>
        <p:sp>
          <p:nvSpPr>
            <p:cNvPr id="103" name="Freeform 5">
              <a:extLst>
                <a:ext uri="{FF2B5EF4-FFF2-40B4-BE49-F238E27FC236}">
                  <a16:creationId xmlns:a16="http://schemas.microsoft.com/office/drawing/2014/main" id="{571F875D-CD0C-4696-AC0E-0DD7CF9F8D77}"/>
                </a:ext>
              </a:extLst>
            </p:cNvPr>
            <p:cNvSpPr>
              <a:spLocks noEditPoints="1"/>
            </p:cNvSpPr>
            <p:nvPr/>
          </p:nvSpPr>
          <p:spPr bwMode="auto">
            <a:xfrm>
              <a:off x="7572182" y="1008333"/>
              <a:ext cx="757489" cy="898518"/>
            </a:xfrm>
            <a:custGeom>
              <a:avLst/>
              <a:gdLst>
                <a:gd name="T0" fmla="*/ 851 w 1339"/>
                <a:gd name="T1" fmla="*/ 222 h 1582"/>
                <a:gd name="T2" fmla="*/ 1255 w 1339"/>
                <a:gd name="T3" fmla="*/ 6 h 1582"/>
                <a:gd name="T4" fmla="*/ 1296 w 1339"/>
                <a:gd name="T5" fmla="*/ 133 h 1582"/>
                <a:gd name="T6" fmla="*/ 843 w 1339"/>
                <a:gd name="T7" fmla="*/ 420 h 1582"/>
                <a:gd name="T8" fmla="*/ 826 w 1339"/>
                <a:gd name="T9" fmla="*/ 491 h 1582"/>
                <a:gd name="T10" fmla="*/ 813 w 1339"/>
                <a:gd name="T11" fmla="*/ 699 h 1582"/>
                <a:gd name="T12" fmla="*/ 816 w 1339"/>
                <a:gd name="T13" fmla="*/ 794 h 1582"/>
                <a:gd name="T14" fmla="*/ 831 w 1339"/>
                <a:gd name="T15" fmla="*/ 1106 h 1582"/>
                <a:gd name="T16" fmla="*/ 848 w 1339"/>
                <a:gd name="T17" fmla="*/ 1441 h 1582"/>
                <a:gd name="T18" fmla="*/ 748 w 1339"/>
                <a:gd name="T19" fmla="*/ 1566 h 1582"/>
                <a:gd name="T20" fmla="*/ 688 w 1339"/>
                <a:gd name="T21" fmla="*/ 1424 h 1582"/>
                <a:gd name="T22" fmla="*/ 671 w 1339"/>
                <a:gd name="T23" fmla="*/ 1260 h 1582"/>
                <a:gd name="T24" fmla="*/ 641 w 1339"/>
                <a:gd name="T25" fmla="*/ 950 h 1582"/>
                <a:gd name="T26" fmla="*/ 627 w 1339"/>
                <a:gd name="T27" fmla="*/ 1020 h 1582"/>
                <a:gd name="T28" fmla="*/ 610 w 1339"/>
                <a:gd name="T29" fmla="*/ 1180 h 1582"/>
                <a:gd name="T30" fmla="*/ 578 w 1339"/>
                <a:gd name="T31" fmla="*/ 1503 h 1582"/>
                <a:gd name="T32" fmla="*/ 424 w 1339"/>
                <a:gd name="T33" fmla="*/ 1495 h 1582"/>
                <a:gd name="T34" fmla="*/ 428 w 1339"/>
                <a:gd name="T35" fmla="*/ 1408 h 1582"/>
                <a:gd name="T36" fmla="*/ 442 w 1339"/>
                <a:gd name="T37" fmla="*/ 1100 h 1582"/>
                <a:gd name="T38" fmla="*/ 456 w 1339"/>
                <a:gd name="T39" fmla="*/ 845 h 1582"/>
                <a:gd name="T40" fmla="*/ 460 w 1339"/>
                <a:gd name="T41" fmla="*/ 694 h 1582"/>
                <a:gd name="T42" fmla="*/ 455 w 1339"/>
                <a:gd name="T43" fmla="*/ 642 h 1582"/>
                <a:gd name="T44" fmla="*/ 333 w 1339"/>
                <a:gd name="T45" fmla="*/ 878 h 1582"/>
                <a:gd name="T46" fmla="*/ 359 w 1339"/>
                <a:gd name="T47" fmla="*/ 966 h 1582"/>
                <a:gd name="T48" fmla="*/ 388 w 1339"/>
                <a:gd name="T49" fmla="*/ 1359 h 1582"/>
                <a:gd name="T50" fmla="*/ 20 w 1339"/>
                <a:gd name="T51" fmla="*/ 1341 h 1582"/>
                <a:gd name="T52" fmla="*/ 0 w 1339"/>
                <a:gd name="T53" fmla="*/ 1031 h 1582"/>
                <a:gd name="T54" fmla="*/ 137 w 1339"/>
                <a:gd name="T55" fmla="*/ 967 h 1582"/>
                <a:gd name="T56" fmla="*/ 163 w 1339"/>
                <a:gd name="T57" fmla="*/ 914 h 1582"/>
                <a:gd name="T58" fmla="*/ 204 w 1339"/>
                <a:gd name="T59" fmla="*/ 828 h 1582"/>
                <a:gd name="T60" fmla="*/ 389 w 1339"/>
                <a:gd name="T61" fmla="*/ 396 h 1582"/>
                <a:gd name="T62" fmla="*/ 477 w 1339"/>
                <a:gd name="T63" fmla="*/ 294 h 1582"/>
                <a:gd name="T64" fmla="*/ 738 w 1339"/>
                <a:gd name="T65" fmla="*/ 283 h 1582"/>
                <a:gd name="T66" fmla="*/ 321 w 1339"/>
                <a:gd name="T67" fmla="*/ 966 h 1582"/>
                <a:gd name="T68" fmla="*/ 205 w 1339"/>
                <a:gd name="T69" fmla="*/ 910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9" h="1582">
                  <a:moveTo>
                    <a:pt x="738" y="283"/>
                  </a:moveTo>
                  <a:cubicBezTo>
                    <a:pt x="776" y="262"/>
                    <a:pt x="813" y="242"/>
                    <a:pt x="851" y="222"/>
                  </a:cubicBezTo>
                  <a:cubicBezTo>
                    <a:pt x="973" y="154"/>
                    <a:pt x="1094" y="87"/>
                    <a:pt x="1216" y="20"/>
                  </a:cubicBezTo>
                  <a:cubicBezTo>
                    <a:pt x="1228" y="13"/>
                    <a:pt x="1242" y="8"/>
                    <a:pt x="1255" y="6"/>
                  </a:cubicBezTo>
                  <a:cubicBezTo>
                    <a:pt x="1290" y="0"/>
                    <a:pt x="1318" y="23"/>
                    <a:pt x="1328" y="50"/>
                  </a:cubicBezTo>
                  <a:cubicBezTo>
                    <a:pt x="1339" y="80"/>
                    <a:pt x="1326" y="115"/>
                    <a:pt x="1296" y="133"/>
                  </a:cubicBezTo>
                  <a:cubicBezTo>
                    <a:pt x="1249" y="162"/>
                    <a:pt x="1203" y="192"/>
                    <a:pt x="1157" y="221"/>
                  </a:cubicBezTo>
                  <a:cubicBezTo>
                    <a:pt x="1052" y="287"/>
                    <a:pt x="947" y="354"/>
                    <a:pt x="843" y="420"/>
                  </a:cubicBezTo>
                  <a:cubicBezTo>
                    <a:pt x="839" y="422"/>
                    <a:pt x="835" y="425"/>
                    <a:pt x="832" y="427"/>
                  </a:cubicBezTo>
                  <a:cubicBezTo>
                    <a:pt x="830" y="449"/>
                    <a:pt x="827" y="470"/>
                    <a:pt x="826" y="491"/>
                  </a:cubicBezTo>
                  <a:cubicBezTo>
                    <a:pt x="824" y="525"/>
                    <a:pt x="823" y="560"/>
                    <a:pt x="821" y="594"/>
                  </a:cubicBezTo>
                  <a:cubicBezTo>
                    <a:pt x="818" y="629"/>
                    <a:pt x="814" y="664"/>
                    <a:pt x="813" y="699"/>
                  </a:cubicBezTo>
                  <a:cubicBezTo>
                    <a:pt x="812" y="728"/>
                    <a:pt x="815" y="756"/>
                    <a:pt x="815" y="785"/>
                  </a:cubicBezTo>
                  <a:cubicBezTo>
                    <a:pt x="815" y="788"/>
                    <a:pt x="816" y="791"/>
                    <a:pt x="816" y="794"/>
                  </a:cubicBezTo>
                  <a:cubicBezTo>
                    <a:pt x="818" y="840"/>
                    <a:pt x="819" y="886"/>
                    <a:pt x="822" y="932"/>
                  </a:cubicBezTo>
                  <a:cubicBezTo>
                    <a:pt x="824" y="990"/>
                    <a:pt x="828" y="1048"/>
                    <a:pt x="831" y="1106"/>
                  </a:cubicBezTo>
                  <a:cubicBezTo>
                    <a:pt x="833" y="1158"/>
                    <a:pt x="836" y="1211"/>
                    <a:pt x="839" y="1264"/>
                  </a:cubicBezTo>
                  <a:cubicBezTo>
                    <a:pt x="842" y="1323"/>
                    <a:pt x="845" y="1382"/>
                    <a:pt x="848" y="1441"/>
                  </a:cubicBezTo>
                  <a:cubicBezTo>
                    <a:pt x="849" y="1459"/>
                    <a:pt x="852" y="1476"/>
                    <a:pt x="851" y="1494"/>
                  </a:cubicBezTo>
                  <a:cubicBezTo>
                    <a:pt x="849" y="1555"/>
                    <a:pt x="788" y="1582"/>
                    <a:pt x="748" y="1566"/>
                  </a:cubicBezTo>
                  <a:cubicBezTo>
                    <a:pt x="720" y="1555"/>
                    <a:pt x="701" y="1535"/>
                    <a:pt x="697" y="1505"/>
                  </a:cubicBezTo>
                  <a:cubicBezTo>
                    <a:pt x="693" y="1478"/>
                    <a:pt x="691" y="1451"/>
                    <a:pt x="688" y="1424"/>
                  </a:cubicBezTo>
                  <a:cubicBezTo>
                    <a:pt x="684" y="1386"/>
                    <a:pt x="680" y="1348"/>
                    <a:pt x="676" y="1311"/>
                  </a:cubicBezTo>
                  <a:cubicBezTo>
                    <a:pt x="674" y="1294"/>
                    <a:pt x="673" y="1277"/>
                    <a:pt x="671" y="1260"/>
                  </a:cubicBezTo>
                  <a:cubicBezTo>
                    <a:pt x="667" y="1209"/>
                    <a:pt x="662" y="1157"/>
                    <a:pt x="657" y="1105"/>
                  </a:cubicBezTo>
                  <a:cubicBezTo>
                    <a:pt x="652" y="1053"/>
                    <a:pt x="646" y="1002"/>
                    <a:pt x="641" y="950"/>
                  </a:cubicBezTo>
                  <a:cubicBezTo>
                    <a:pt x="640" y="940"/>
                    <a:pt x="639" y="930"/>
                    <a:pt x="636" y="920"/>
                  </a:cubicBezTo>
                  <a:cubicBezTo>
                    <a:pt x="633" y="954"/>
                    <a:pt x="630" y="987"/>
                    <a:pt x="627" y="1020"/>
                  </a:cubicBezTo>
                  <a:cubicBezTo>
                    <a:pt x="623" y="1057"/>
                    <a:pt x="619" y="1093"/>
                    <a:pt x="615" y="1129"/>
                  </a:cubicBezTo>
                  <a:cubicBezTo>
                    <a:pt x="613" y="1146"/>
                    <a:pt x="611" y="1163"/>
                    <a:pt x="610" y="1180"/>
                  </a:cubicBezTo>
                  <a:cubicBezTo>
                    <a:pt x="605" y="1231"/>
                    <a:pt x="601" y="1283"/>
                    <a:pt x="596" y="1335"/>
                  </a:cubicBezTo>
                  <a:cubicBezTo>
                    <a:pt x="590" y="1391"/>
                    <a:pt x="584" y="1447"/>
                    <a:pt x="578" y="1503"/>
                  </a:cubicBezTo>
                  <a:cubicBezTo>
                    <a:pt x="574" y="1541"/>
                    <a:pt x="537" y="1572"/>
                    <a:pt x="498" y="1570"/>
                  </a:cubicBezTo>
                  <a:cubicBezTo>
                    <a:pt x="454" y="1568"/>
                    <a:pt x="423" y="1531"/>
                    <a:pt x="424" y="1495"/>
                  </a:cubicBezTo>
                  <a:cubicBezTo>
                    <a:pt x="424" y="1468"/>
                    <a:pt x="426" y="1441"/>
                    <a:pt x="427" y="1414"/>
                  </a:cubicBezTo>
                  <a:cubicBezTo>
                    <a:pt x="428" y="1412"/>
                    <a:pt x="428" y="1410"/>
                    <a:pt x="428" y="1408"/>
                  </a:cubicBezTo>
                  <a:cubicBezTo>
                    <a:pt x="430" y="1364"/>
                    <a:pt x="431" y="1320"/>
                    <a:pt x="433" y="1276"/>
                  </a:cubicBezTo>
                  <a:cubicBezTo>
                    <a:pt x="436" y="1217"/>
                    <a:pt x="439" y="1159"/>
                    <a:pt x="442" y="1100"/>
                  </a:cubicBezTo>
                  <a:cubicBezTo>
                    <a:pt x="444" y="1073"/>
                    <a:pt x="445" y="1046"/>
                    <a:pt x="447" y="1019"/>
                  </a:cubicBezTo>
                  <a:cubicBezTo>
                    <a:pt x="450" y="961"/>
                    <a:pt x="452" y="903"/>
                    <a:pt x="456" y="845"/>
                  </a:cubicBezTo>
                  <a:cubicBezTo>
                    <a:pt x="458" y="810"/>
                    <a:pt x="461" y="775"/>
                    <a:pt x="463" y="740"/>
                  </a:cubicBezTo>
                  <a:cubicBezTo>
                    <a:pt x="463" y="725"/>
                    <a:pt x="461" y="710"/>
                    <a:pt x="460" y="694"/>
                  </a:cubicBezTo>
                  <a:cubicBezTo>
                    <a:pt x="459" y="677"/>
                    <a:pt x="459" y="659"/>
                    <a:pt x="458" y="642"/>
                  </a:cubicBezTo>
                  <a:cubicBezTo>
                    <a:pt x="456" y="642"/>
                    <a:pt x="456" y="642"/>
                    <a:pt x="455" y="642"/>
                  </a:cubicBezTo>
                  <a:cubicBezTo>
                    <a:pt x="454" y="642"/>
                    <a:pt x="453" y="642"/>
                    <a:pt x="453" y="642"/>
                  </a:cubicBezTo>
                  <a:cubicBezTo>
                    <a:pt x="413" y="721"/>
                    <a:pt x="373" y="800"/>
                    <a:pt x="333" y="878"/>
                  </a:cubicBezTo>
                  <a:cubicBezTo>
                    <a:pt x="341" y="893"/>
                    <a:pt x="349" y="906"/>
                    <a:pt x="353" y="920"/>
                  </a:cubicBezTo>
                  <a:cubicBezTo>
                    <a:pt x="357" y="934"/>
                    <a:pt x="357" y="949"/>
                    <a:pt x="359" y="966"/>
                  </a:cubicBezTo>
                  <a:lnTo>
                    <a:pt x="409" y="966"/>
                  </a:lnTo>
                  <a:lnTo>
                    <a:pt x="388" y="1359"/>
                  </a:lnTo>
                  <a:cubicBezTo>
                    <a:pt x="282" y="1359"/>
                    <a:pt x="176" y="1359"/>
                    <a:pt x="70" y="1359"/>
                  </a:cubicBezTo>
                  <a:cubicBezTo>
                    <a:pt x="51" y="1359"/>
                    <a:pt x="34" y="1354"/>
                    <a:pt x="20" y="1341"/>
                  </a:cubicBezTo>
                  <a:cubicBezTo>
                    <a:pt x="8" y="1328"/>
                    <a:pt x="0" y="1314"/>
                    <a:pt x="0" y="1296"/>
                  </a:cubicBezTo>
                  <a:cubicBezTo>
                    <a:pt x="0" y="1208"/>
                    <a:pt x="0" y="1119"/>
                    <a:pt x="0" y="1031"/>
                  </a:cubicBezTo>
                  <a:cubicBezTo>
                    <a:pt x="0" y="994"/>
                    <a:pt x="28" y="968"/>
                    <a:pt x="67" y="967"/>
                  </a:cubicBezTo>
                  <a:cubicBezTo>
                    <a:pt x="90" y="966"/>
                    <a:pt x="114" y="967"/>
                    <a:pt x="137" y="967"/>
                  </a:cubicBezTo>
                  <a:cubicBezTo>
                    <a:pt x="144" y="967"/>
                    <a:pt x="150" y="967"/>
                    <a:pt x="157" y="967"/>
                  </a:cubicBezTo>
                  <a:cubicBezTo>
                    <a:pt x="159" y="948"/>
                    <a:pt x="160" y="931"/>
                    <a:pt x="163" y="914"/>
                  </a:cubicBezTo>
                  <a:cubicBezTo>
                    <a:pt x="167" y="897"/>
                    <a:pt x="180" y="885"/>
                    <a:pt x="194" y="875"/>
                  </a:cubicBezTo>
                  <a:cubicBezTo>
                    <a:pt x="192" y="858"/>
                    <a:pt x="198" y="843"/>
                    <a:pt x="204" y="828"/>
                  </a:cubicBezTo>
                  <a:cubicBezTo>
                    <a:pt x="238" y="749"/>
                    <a:pt x="272" y="669"/>
                    <a:pt x="306" y="590"/>
                  </a:cubicBezTo>
                  <a:cubicBezTo>
                    <a:pt x="334" y="525"/>
                    <a:pt x="362" y="461"/>
                    <a:pt x="389" y="396"/>
                  </a:cubicBezTo>
                  <a:cubicBezTo>
                    <a:pt x="395" y="383"/>
                    <a:pt x="401" y="369"/>
                    <a:pt x="407" y="356"/>
                  </a:cubicBezTo>
                  <a:cubicBezTo>
                    <a:pt x="423" y="325"/>
                    <a:pt x="446" y="304"/>
                    <a:pt x="477" y="294"/>
                  </a:cubicBezTo>
                  <a:cubicBezTo>
                    <a:pt x="501" y="287"/>
                    <a:pt x="523" y="283"/>
                    <a:pt x="548" y="283"/>
                  </a:cubicBezTo>
                  <a:lnTo>
                    <a:pt x="738" y="283"/>
                  </a:lnTo>
                  <a:close/>
                  <a:moveTo>
                    <a:pt x="195" y="966"/>
                  </a:moveTo>
                  <a:lnTo>
                    <a:pt x="321" y="966"/>
                  </a:lnTo>
                  <a:cubicBezTo>
                    <a:pt x="323" y="932"/>
                    <a:pt x="319" y="931"/>
                    <a:pt x="313" y="917"/>
                  </a:cubicBezTo>
                  <a:cubicBezTo>
                    <a:pt x="268" y="949"/>
                    <a:pt x="237" y="941"/>
                    <a:pt x="205" y="910"/>
                  </a:cubicBezTo>
                  <a:cubicBezTo>
                    <a:pt x="192" y="933"/>
                    <a:pt x="197" y="949"/>
                    <a:pt x="195" y="966"/>
                  </a:cubicBezTo>
                  <a:close/>
                </a:path>
              </a:pathLst>
            </a:custGeom>
            <a:grpFill/>
            <a:ln w="254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lt-LT" dirty="0"/>
            </a:p>
          </p:txBody>
        </p:sp>
        <p:sp>
          <p:nvSpPr>
            <p:cNvPr id="104" name="Freeform 6">
              <a:extLst>
                <a:ext uri="{FF2B5EF4-FFF2-40B4-BE49-F238E27FC236}">
                  <a16:creationId xmlns:a16="http://schemas.microsoft.com/office/drawing/2014/main" id="{3A6B2A74-38BA-416C-A92D-8A9973EC874C}"/>
                </a:ext>
              </a:extLst>
            </p:cNvPr>
            <p:cNvSpPr>
              <a:spLocks/>
            </p:cNvSpPr>
            <p:nvPr/>
          </p:nvSpPr>
          <p:spPr bwMode="auto">
            <a:xfrm>
              <a:off x="7849880" y="980708"/>
              <a:ext cx="164293" cy="165746"/>
            </a:xfrm>
            <a:custGeom>
              <a:avLst/>
              <a:gdLst>
                <a:gd name="T0" fmla="*/ 148 w 290"/>
                <a:gd name="T1" fmla="*/ 4 h 291"/>
                <a:gd name="T2" fmla="*/ 290 w 290"/>
                <a:gd name="T3" fmla="*/ 147 h 291"/>
                <a:gd name="T4" fmla="*/ 147 w 290"/>
                <a:gd name="T5" fmla="*/ 290 h 291"/>
                <a:gd name="T6" fmla="*/ 3 w 290"/>
                <a:gd name="T7" fmla="*/ 143 h 291"/>
                <a:gd name="T8" fmla="*/ 148 w 290"/>
                <a:gd name="T9" fmla="*/ 4 h 291"/>
              </a:gdLst>
              <a:ahLst/>
              <a:cxnLst>
                <a:cxn ang="0">
                  <a:pos x="T0" y="T1"/>
                </a:cxn>
                <a:cxn ang="0">
                  <a:pos x="T2" y="T3"/>
                </a:cxn>
                <a:cxn ang="0">
                  <a:pos x="T4" y="T5"/>
                </a:cxn>
                <a:cxn ang="0">
                  <a:pos x="T6" y="T7"/>
                </a:cxn>
                <a:cxn ang="0">
                  <a:pos x="T8" y="T9"/>
                </a:cxn>
              </a:cxnLst>
              <a:rect l="0" t="0" r="r" b="b"/>
              <a:pathLst>
                <a:path w="290" h="291">
                  <a:moveTo>
                    <a:pt x="148" y="4"/>
                  </a:moveTo>
                  <a:cubicBezTo>
                    <a:pt x="224" y="3"/>
                    <a:pt x="290" y="67"/>
                    <a:pt x="290" y="147"/>
                  </a:cubicBezTo>
                  <a:cubicBezTo>
                    <a:pt x="289" y="227"/>
                    <a:pt x="227" y="290"/>
                    <a:pt x="147" y="290"/>
                  </a:cubicBezTo>
                  <a:cubicBezTo>
                    <a:pt x="59" y="291"/>
                    <a:pt x="0" y="215"/>
                    <a:pt x="3" y="143"/>
                  </a:cubicBezTo>
                  <a:cubicBezTo>
                    <a:pt x="5" y="62"/>
                    <a:pt x="75" y="0"/>
                    <a:pt x="148" y="4"/>
                  </a:cubicBezTo>
                  <a:close/>
                </a:path>
              </a:pathLst>
            </a:custGeom>
            <a:grpFill/>
            <a:ln w="254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lt-LT" dirty="0"/>
            </a:p>
          </p:txBody>
        </p:sp>
        <p:sp>
          <p:nvSpPr>
            <p:cNvPr id="105" name="Freeform 7">
              <a:extLst>
                <a:ext uri="{FF2B5EF4-FFF2-40B4-BE49-F238E27FC236}">
                  <a16:creationId xmlns:a16="http://schemas.microsoft.com/office/drawing/2014/main" id="{68D675D8-E73B-4983-8C75-5032D3106CC1}"/>
                </a:ext>
              </a:extLst>
            </p:cNvPr>
            <p:cNvSpPr>
              <a:spLocks/>
            </p:cNvSpPr>
            <p:nvPr/>
          </p:nvSpPr>
          <p:spPr bwMode="auto">
            <a:xfrm>
              <a:off x="7902221" y="1169717"/>
              <a:ext cx="61064" cy="229718"/>
            </a:xfrm>
            <a:custGeom>
              <a:avLst/>
              <a:gdLst>
                <a:gd name="T0" fmla="*/ 0 w 110"/>
                <a:gd name="T1" fmla="*/ 319 h 406"/>
                <a:gd name="T2" fmla="*/ 53 w 110"/>
                <a:gd name="T3" fmla="*/ 406 h 406"/>
                <a:gd name="T4" fmla="*/ 110 w 110"/>
                <a:gd name="T5" fmla="*/ 320 h 406"/>
                <a:gd name="T6" fmla="*/ 75 w 110"/>
                <a:gd name="T7" fmla="*/ 60 h 406"/>
                <a:gd name="T8" fmla="*/ 100 w 110"/>
                <a:gd name="T9" fmla="*/ 28 h 406"/>
                <a:gd name="T10" fmla="*/ 74 w 110"/>
                <a:gd name="T11" fmla="*/ 0 h 406"/>
                <a:gd name="T12" fmla="*/ 35 w 110"/>
                <a:gd name="T13" fmla="*/ 0 h 406"/>
                <a:gd name="T14" fmla="*/ 9 w 110"/>
                <a:gd name="T15" fmla="*/ 30 h 406"/>
                <a:gd name="T16" fmla="*/ 36 w 110"/>
                <a:gd name="T17" fmla="*/ 60 h 406"/>
                <a:gd name="T18" fmla="*/ 0 w 110"/>
                <a:gd name="T19" fmla="*/ 319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406">
                  <a:moveTo>
                    <a:pt x="0" y="319"/>
                  </a:moveTo>
                  <a:lnTo>
                    <a:pt x="53" y="406"/>
                  </a:lnTo>
                  <a:lnTo>
                    <a:pt x="110" y="320"/>
                  </a:lnTo>
                  <a:cubicBezTo>
                    <a:pt x="101" y="272"/>
                    <a:pt x="81" y="102"/>
                    <a:pt x="75" y="60"/>
                  </a:cubicBezTo>
                  <a:lnTo>
                    <a:pt x="100" y="28"/>
                  </a:lnTo>
                  <a:lnTo>
                    <a:pt x="74" y="0"/>
                  </a:lnTo>
                  <a:lnTo>
                    <a:pt x="35" y="0"/>
                  </a:lnTo>
                  <a:lnTo>
                    <a:pt x="9" y="30"/>
                  </a:lnTo>
                  <a:lnTo>
                    <a:pt x="36" y="60"/>
                  </a:lnTo>
                  <a:cubicBezTo>
                    <a:pt x="28" y="103"/>
                    <a:pt x="12" y="278"/>
                    <a:pt x="0" y="319"/>
                  </a:cubicBezTo>
                  <a:close/>
                </a:path>
              </a:pathLst>
            </a:custGeom>
            <a:grpFill/>
            <a:ln w="254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lt-LT" dirty="0"/>
            </a:p>
          </p:txBody>
        </p:sp>
      </p:grpSp>
      <p:grpSp>
        <p:nvGrpSpPr>
          <p:cNvPr id="106" name="Grupė 105"/>
          <p:cNvGrpSpPr/>
          <p:nvPr/>
        </p:nvGrpSpPr>
        <p:grpSpPr>
          <a:xfrm>
            <a:off x="5252621" y="2786011"/>
            <a:ext cx="411610" cy="849841"/>
            <a:chOff x="8014173" y="2787729"/>
            <a:chExt cx="448566" cy="926143"/>
          </a:xfrm>
          <a:noFill/>
        </p:grpSpPr>
        <p:sp>
          <p:nvSpPr>
            <p:cNvPr id="107" name="Freeform 23">
              <a:extLst>
                <a:ext uri="{FF2B5EF4-FFF2-40B4-BE49-F238E27FC236}">
                  <a16:creationId xmlns:a16="http://schemas.microsoft.com/office/drawing/2014/main" id="{9DCB18E6-C51E-48DF-91F5-851CBD13F0F5}"/>
                </a:ext>
              </a:extLst>
            </p:cNvPr>
            <p:cNvSpPr>
              <a:spLocks/>
            </p:cNvSpPr>
            <p:nvPr/>
          </p:nvSpPr>
          <p:spPr bwMode="auto">
            <a:xfrm>
              <a:off x="8014173" y="2976738"/>
              <a:ext cx="448566" cy="737134"/>
            </a:xfrm>
            <a:custGeom>
              <a:avLst/>
              <a:gdLst>
                <a:gd name="T0" fmla="*/ 184 w 608"/>
                <a:gd name="T1" fmla="*/ 290 h 976"/>
                <a:gd name="T2" fmla="*/ 185 w 608"/>
                <a:gd name="T3" fmla="*/ 915 h 976"/>
                <a:gd name="T4" fmla="*/ 280 w 608"/>
                <a:gd name="T5" fmla="*/ 941 h 976"/>
                <a:gd name="T6" fmla="*/ 293 w 608"/>
                <a:gd name="T7" fmla="*/ 800 h 976"/>
                <a:gd name="T8" fmla="*/ 294 w 608"/>
                <a:gd name="T9" fmla="*/ 486 h 976"/>
                <a:gd name="T10" fmla="*/ 319 w 608"/>
                <a:gd name="T11" fmla="*/ 486 h 976"/>
                <a:gd name="T12" fmla="*/ 319 w 608"/>
                <a:gd name="T13" fmla="*/ 800 h 976"/>
                <a:gd name="T14" fmla="*/ 333 w 608"/>
                <a:gd name="T15" fmla="*/ 942 h 976"/>
                <a:gd name="T16" fmla="*/ 428 w 608"/>
                <a:gd name="T17" fmla="*/ 910 h 976"/>
                <a:gd name="T18" fmla="*/ 428 w 608"/>
                <a:gd name="T19" fmla="*/ 278 h 976"/>
                <a:gd name="T20" fmla="*/ 528 w 608"/>
                <a:gd name="T21" fmla="*/ 450 h 976"/>
                <a:gd name="T22" fmla="*/ 607 w 608"/>
                <a:gd name="T23" fmla="*/ 404 h 976"/>
                <a:gd name="T24" fmla="*/ 566 w 608"/>
                <a:gd name="T25" fmla="*/ 307 h 976"/>
                <a:gd name="T26" fmla="*/ 428 w 608"/>
                <a:gd name="T27" fmla="*/ 37 h 976"/>
                <a:gd name="T28" fmla="*/ 387 w 608"/>
                <a:gd name="T29" fmla="*/ 10 h 976"/>
                <a:gd name="T30" fmla="*/ 320 w 608"/>
                <a:gd name="T31" fmla="*/ 8 h 976"/>
                <a:gd name="T32" fmla="*/ 200 w 608"/>
                <a:gd name="T33" fmla="*/ 25 h 976"/>
                <a:gd name="T34" fmla="*/ 59 w 608"/>
                <a:gd name="T35" fmla="*/ 292 h 976"/>
                <a:gd name="T36" fmla="*/ 14 w 608"/>
                <a:gd name="T37" fmla="*/ 383 h 976"/>
                <a:gd name="T38" fmla="*/ 73 w 608"/>
                <a:gd name="T39" fmla="*/ 455 h 976"/>
                <a:gd name="T40" fmla="*/ 136 w 608"/>
                <a:gd name="T41" fmla="*/ 382 h 976"/>
                <a:gd name="T42" fmla="*/ 184 w 608"/>
                <a:gd name="T43" fmla="*/ 29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8" h="976">
                  <a:moveTo>
                    <a:pt x="184" y="290"/>
                  </a:moveTo>
                  <a:cubicBezTo>
                    <a:pt x="186" y="348"/>
                    <a:pt x="181" y="891"/>
                    <a:pt x="185" y="915"/>
                  </a:cubicBezTo>
                  <a:cubicBezTo>
                    <a:pt x="193" y="959"/>
                    <a:pt x="249" y="975"/>
                    <a:pt x="280" y="941"/>
                  </a:cubicBezTo>
                  <a:cubicBezTo>
                    <a:pt x="302" y="916"/>
                    <a:pt x="293" y="839"/>
                    <a:pt x="293" y="800"/>
                  </a:cubicBezTo>
                  <a:cubicBezTo>
                    <a:pt x="293" y="746"/>
                    <a:pt x="291" y="519"/>
                    <a:pt x="294" y="486"/>
                  </a:cubicBezTo>
                  <a:lnTo>
                    <a:pt x="319" y="486"/>
                  </a:lnTo>
                  <a:cubicBezTo>
                    <a:pt x="322" y="543"/>
                    <a:pt x="319" y="729"/>
                    <a:pt x="319" y="800"/>
                  </a:cubicBezTo>
                  <a:cubicBezTo>
                    <a:pt x="319" y="841"/>
                    <a:pt x="309" y="916"/>
                    <a:pt x="333" y="942"/>
                  </a:cubicBezTo>
                  <a:cubicBezTo>
                    <a:pt x="365" y="976"/>
                    <a:pt x="423" y="958"/>
                    <a:pt x="428" y="910"/>
                  </a:cubicBezTo>
                  <a:cubicBezTo>
                    <a:pt x="432" y="866"/>
                    <a:pt x="426" y="361"/>
                    <a:pt x="428" y="278"/>
                  </a:cubicBezTo>
                  <a:cubicBezTo>
                    <a:pt x="457" y="313"/>
                    <a:pt x="493" y="433"/>
                    <a:pt x="528" y="450"/>
                  </a:cubicBezTo>
                  <a:cubicBezTo>
                    <a:pt x="566" y="468"/>
                    <a:pt x="605" y="442"/>
                    <a:pt x="607" y="404"/>
                  </a:cubicBezTo>
                  <a:cubicBezTo>
                    <a:pt x="608" y="380"/>
                    <a:pt x="576" y="328"/>
                    <a:pt x="566" y="307"/>
                  </a:cubicBezTo>
                  <a:cubicBezTo>
                    <a:pt x="552" y="280"/>
                    <a:pt x="440" y="51"/>
                    <a:pt x="428" y="37"/>
                  </a:cubicBezTo>
                  <a:cubicBezTo>
                    <a:pt x="421" y="28"/>
                    <a:pt x="401" y="13"/>
                    <a:pt x="387" y="10"/>
                  </a:cubicBezTo>
                  <a:cubicBezTo>
                    <a:pt x="371" y="6"/>
                    <a:pt x="338" y="8"/>
                    <a:pt x="320" y="8"/>
                  </a:cubicBezTo>
                  <a:cubicBezTo>
                    <a:pt x="280" y="8"/>
                    <a:pt x="223" y="0"/>
                    <a:pt x="200" y="25"/>
                  </a:cubicBezTo>
                  <a:cubicBezTo>
                    <a:pt x="178" y="47"/>
                    <a:pt x="77" y="257"/>
                    <a:pt x="59" y="292"/>
                  </a:cubicBezTo>
                  <a:cubicBezTo>
                    <a:pt x="47" y="316"/>
                    <a:pt x="22" y="360"/>
                    <a:pt x="14" y="383"/>
                  </a:cubicBezTo>
                  <a:cubicBezTo>
                    <a:pt x="0" y="424"/>
                    <a:pt x="33" y="460"/>
                    <a:pt x="73" y="455"/>
                  </a:cubicBezTo>
                  <a:cubicBezTo>
                    <a:pt x="109" y="450"/>
                    <a:pt x="121" y="412"/>
                    <a:pt x="136" y="382"/>
                  </a:cubicBezTo>
                  <a:lnTo>
                    <a:pt x="184" y="290"/>
                  </a:lnTo>
                  <a:close/>
                </a:path>
              </a:pathLst>
            </a:custGeom>
            <a:grpFill/>
            <a:ln w="254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lt-LT"/>
            </a:p>
          </p:txBody>
        </p:sp>
        <p:sp>
          <p:nvSpPr>
            <p:cNvPr id="108" name="Freeform 6">
              <a:extLst>
                <a:ext uri="{FF2B5EF4-FFF2-40B4-BE49-F238E27FC236}">
                  <a16:creationId xmlns:a16="http://schemas.microsoft.com/office/drawing/2014/main" id="{3A6B2A74-38BA-416C-A92D-8A9973EC874C}"/>
                </a:ext>
              </a:extLst>
            </p:cNvPr>
            <p:cNvSpPr>
              <a:spLocks/>
            </p:cNvSpPr>
            <p:nvPr/>
          </p:nvSpPr>
          <p:spPr bwMode="auto">
            <a:xfrm>
              <a:off x="8156310" y="2787729"/>
              <a:ext cx="164293" cy="165746"/>
            </a:xfrm>
            <a:custGeom>
              <a:avLst/>
              <a:gdLst>
                <a:gd name="T0" fmla="*/ 148 w 290"/>
                <a:gd name="T1" fmla="*/ 4 h 291"/>
                <a:gd name="T2" fmla="*/ 290 w 290"/>
                <a:gd name="T3" fmla="*/ 147 h 291"/>
                <a:gd name="T4" fmla="*/ 147 w 290"/>
                <a:gd name="T5" fmla="*/ 290 h 291"/>
                <a:gd name="T6" fmla="*/ 3 w 290"/>
                <a:gd name="T7" fmla="*/ 143 h 291"/>
                <a:gd name="T8" fmla="*/ 148 w 290"/>
                <a:gd name="T9" fmla="*/ 4 h 291"/>
              </a:gdLst>
              <a:ahLst/>
              <a:cxnLst>
                <a:cxn ang="0">
                  <a:pos x="T0" y="T1"/>
                </a:cxn>
                <a:cxn ang="0">
                  <a:pos x="T2" y="T3"/>
                </a:cxn>
                <a:cxn ang="0">
                  <a:pos x="T4" y="T5"/>
                </a:cxn>
                <a:cxn ang="0">
                  <a:pos x="T6" y="T7"/>
                </a:cxn>
                <a:cxn ang="0">
                  <a:pos x="T8" y="T9"/>
                </a:cxn>
              </a:cxnLst>
              <a:rect l="0" t="0" r="r" b="b"/>
              <a:pathLst>
                <a:path w="290" h="291">
                  <a:moveTo>
                    <a:pt x="148" y="4"/>
                  </a:moveTo>
                  <a:cubicBezTo>
                    <a:pt x="224" y="3"/>
                    <a:pt x="290" y="67"/>
                    <a:pt x="290" y="147"/>
                  </a:cubicBezTo>
                  <a:cubicBezTo>
                    <a:pt x="289" y="227"/>
                    <a:pt x="227" y="290"/>
                    <a:pt x="147" y="290"/>
                  </a:cubicBezTo>
                  <a:cubicBezTo>
                    <a:pt x="59" y="291"/>
                    <a:pt x="0" y="215"/>
                    <a:pt x="3" y="143"/>
                  </a:cubicBezTo>
                  <a:cubicBezTo>
                    <a:pt x="5" y="62"/>
                    <a:pt x="75" y="0"/>
                    <a:pt x="148" y="4"/>
                  </a:cubicBezTo>
                  <a:close/>
                </a:path>
              </a:pathLst>
            </a:custGeom>
            <a:grpFill/>
            <a:ln w="254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lt-LT" dirty="0"/>
            </a:p>
          </p:txBody>
        </p:sp>
      </p:grpSp>
      <p:sp>
        <p:nvSpPr>
          <p:cNvPr id="109" name="TextBox 108"/>
          <p:cNvSpPr txBox="1"/>
          <p:nvPr/>
        </p:nvSpPr>
        <p:spPr>
          <a:xfrm>
            <a:off x="4666631" y="3691132"/>
            <a:ext cx="1560846" cy="1015663"/>
          </a:xfrm>
          <a:prstGeom prst="rect">
            <a:avLst/>
          </a:prstGeom>
          <a:noFill/>
        </p:spPr>
        <p:txBody>
          <a:bodyPr wrap="square" rtlCol="0">
            <a:spAutoFit/>
          </a:bodyPr>
          <a:lstStyle/>
          <a:p>
            <a:pPr algn="ctr"/>
            <a:r>
              <a:rPr lang="en-US" altLang="lt-LT" sz="2400" dirty="0">
                <a:solidFill>
                  <a:schemeClr val="bg1"/>
                </a:solidFill>
              </a:rPr>
              <a:t>89</a:t>
            </a:r>
            <a:r>
              <a:rPr lang="lt-LT" altLang="lt-LT" sz="2400" dirty="0">
                <a:solidFill>
                  <a:schemeClr val="bg1"/>
                </a:solidFill>
              </a:rPr>
              <a:t> %</a:t>
            </a:r>
          </a:p>
          <a:p>
            <a:pPr algn="ctr"/>
            <a:r>
              <a:rPr lang="lt-LT" altLang="lt-LT" sz="1200" b="1" dirty="0">
                <a:solidFill>
                  <a:schemeClr val="bg1"/>
                </a:solidFill>
              </a:rPr>
              <a:t>Fizinių asmenų</a:t>
            </a:r>
          </a:p>
          <a:p>
            <a:pPr algn="ctr"/>
            <a:r>
              <a:rPr lang="en-US" altLang="lt-LT" sz="1200" b="1" dirty="0" err="1">
                <a:solidFill>
                  <a:schemeClr val="bg1"/>
                </a:solidFill>
              </a:rPr>
              <a:t>su</a:t>
            </a:r>
            <a:r>
              <a:rPr lang="lt-LT" altLang="lt-LT" sz="1200" b="1" dirty="0">
                <a:solidFill>
                  <a:schemeClr val="bg1"/>
                </a:solidFill>
              </a:rPr>
              <a:t>mokėjo rinkliavą už 201</a:t>
            </a:r>
            <a:r>
              <a:rPr lang="en-US" altLang="lt-LT" sz="1200" b="1" dirty="0">
                <a:solidFill>
                  <a:schemeClr val="bg1"/>
                </a:solidFill>
              </a:rPr>
              <a:t>9</a:t>
            </a:r>
            <a:r>
              <a:rPr lang="lt-LT" altLang="lt-LT" sz="1200" b="1" dirty="0">
                <a:solidFill>
                  <a:schemeClr val="bg1"/>
                </a:solidFill>
              </a:rPr>
              <a:t> metus</a:t>
            </a:r>
          </a:p>
        </p:txBody>
      </p:sp>
      <p:sp>
        <p:nvSpPr>
          <p:cNvPr id="110" name="TextBox 109"/>
          <p:cNvSpPr txBox="1"/>
          <p:nvPr/>
        </p:nvSpPr>
        <p:spPr>
          <a:xfrm>
            <a:off x="6580623" y="3691132"/>
            <a:ext cx="1456567" cy="1015663"/>
          </a:xfrm>
          <a:prstGeom prst="rect">
            <a:avLst/>
          </a:prstGeom>
          <a:noFill/>
        </p:spPr>
        <p:txBody>
          <a:bodyPr wrap="square" rtlCol="0">
            <a:spAutoFit/>
          </a:bodyPr>
          <a:lstStyle/>
          <a:p>
            <a:pPr algn="ctr"/>
            <a:r>
              <a:rPr lang="lt-LT" altLang="lt-LT" sz="2400" dirty="0">
                <a:solidFill>
                  <a:schemeClr val="bg1"/>
                </a:solidFill>
              </a:rPr>
              <a:t>9</a:t>
            </a:r>
            <a:r>
              <a:rPr lang="en-US" altLang="lt-LT" sz="2400" dirty="0">
                <a:solidFill>
                  <a:schemeClr val="bg1"/>
                </a:solidFill>
              </a:rPr>
              <a:t>3</a:t>
            </a:r>
            <a:r>
              <a:rPr lang="lt-LT" altLang="lt-LT" sz="2400" dirty="0">
                <a:solidFill>
                  <a:schemeClr val="bg1"/>
                </a:solidFill>
              </a:rPr>
              <a:t> %</a:t>
            </a:r>
          </a:p>
          <a:p>
            <a:pPr algn="ctr"/>
            <a:r>
              <a:rPr lang="lt-LT" altLang="lt-LT" sz="1200" b="1" dirty="0">
                <a:solidFill>
                  <a:schemeClr val="bg1"/>
                </a:solidFill>
              </a:rPr>
              <a:t>Juridinių asmenų</a:t>
            </a:r>
          </a:p>
          <a:p>
            <a:pPr algn="ctr"/>
            <a:r>
              <a:rPr lang="en-US" altLang="lt-LT" sz="1200" b="1" dirty="0" err="1">
                <a:solidFill>
                  <a:schemeClr val="bg1"/>
                </a:solidFill>
              </a:rPr>
              <a:t>su</a:t>
            </a:r>
            <a:r>
              <a:rPr lang="lt-LT" altLang="lt-LT" sz="1200" b="1" dirty="0">
                <a:solidFill>
                  <a:schemeClr val="bg1"/>
                </a:solidFill>
              </a:rPr>
              <a:t>mokėjo rinkliavą už 201</a:t>
            </a:r>
            <a:r>
              <a:rPr lang="en-US" altLang="lt-LT" sz="1200" b="1" dirty="0">
                <a:solidFill>
                  <a:schemeClr val="bg1"/>
                </a:solidFill>
              </a:rPr>
              <a:t>9</a:t>
            </a:r>
            <a:r>
              <a:rPr lang="lt-LT" altLang="lt-LT" sz="1200" b="1" dirty="0">
                <a:solidFill>
                  <a:schemeClr val="bg1"/>
                </a:solidFill>
              </a:rPr>
              <a:t> metus</a:t>
            </a:r>
          </a:p>
        </p:txBody>
      </p:sp>
      <p:sp>
        <p:nvSpPr>
          <p:cNvPr id="111" name="TextBox 110"/>
          <p:cNvSpPr txBox="1"/>
          <p:nvPr/>
        </p:nvSpPr>
        <p:spPr>
          <a:xfrm>
            <a:off x="8537293" y="3728253"/>
            <a:ext cx="1456567" cy="830997"/>
          </a:xfrm>
          <a:prstGeom prst="rect">
            <a:avLst/>
          </a:prstGeom>
          <a:noFill/>
        </p:spPr>
        <p:txBody>
          <a:bodyPr wrap="square" rtlCol="0">
            <a:spAutoFit/>
          </a:bodyPr>
          <a:lstStyle/>
          <a:p>
            <a:pPr algn="ctr"/>
            <a:r>
              <a:rPr lang="lt-LT" altLang="lt-LT" sz="2400" dirty="0">
                <a:solidFill>
                  <a:schemeClr val="bg1"/>
                </a:solidFill>
              </a:rPr>
              <a:t>&gt; 3</a:t>
            </a:r>
            <a:r>
              <a:rPr lang="en-US" altLang="lt-LT" sz="2400" dirty="0">
                <a:solidFill>
                  <a:schemeClr val="bg1"/>
                </a:solidFill>
              </a:rPr>
              <a:t>15</a:t>
            </a:r>
            <a:r>
              <a:rPr lang="lt-LT" altLang="lt-LT" sz="2400" dirty="0">
                <a:solidFill>
                  <a:schemeClr val="bg1"/>
                </a:solidFill>
              </a:rPr>
              <a:t> 000</a:t>
            </a:r>
          </a:p>
          <a:p>
            <a:pPr algn="ctr"/>
            <a:r>
              <a:rPr lang="lt-LT" altLang="lt-LT" sz="1200" b="1" dirty="0">
                <a:solidFill>
                  <a:schemeClr val="bg1"/>
                </a:solidFill>
              </a:rPr>
              <a:t>Išsiųsta mokėjimo pranešimų</a:t>
            </a:r>
            <a:endParaRPr lang="lt-LT" altLang="lt-LT" sz="1200" dirty="0">
              <a:solidFill>
                <a:schemeClr val="bg1"/>
              </a:solidFill>
            </a:endParaRPr>
          </a:p>
        </p:txBody>
      </p:sp>
      <p:grpSp>
        <p:nvGrpSpPr>
          <p:cNvPr id="112" name="Grupė 111"/>
          <p:cNvGrpSpPr/>
          <p:nvPr/>
        </p:nvGrpSpPr>
        <p:grpSpPr>
          <a:xfrm>
            <a:off x="8611476" y="3085557"/>
            <a:ext cx="1194115" cy="448225"/>
            <a:chOff x="8611476" y="3085557"/>
            <a:chExt cx="1194115" cy="448225"/>
          </a:xfrm>
        </p:grpSpPr>
        <p:cxnSp>
          <p:nvCxnSpPr>
            <p:cNvPr id="113" name="Tiesioji jungtis 112"/>
            <p:cNvCxnSpPr/>
            <p:nvPr/>
          </p:nvCxnSpPr>
          <p:spPr>
            <a:xfrm>
              <a:off x="8737817" y="3121825"/>
              <a:ext cx="261650" cy="0"/>
            </a:xfrm>
            <a:prstGeom prst="line">
              <a:avLst/>
            </a:prstGeom>
            <a:solidFill>
              <a:schemeClr val="bg1"/>
            </a:solidFill>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Tiesioji jungtis 113"/>
            <p:cNvCxnSpPr/>
            <p:nvPr/>
          </p:nvCxnSpPr>
          <p:spPr>
            <a:xfrm>
              <a:off x="8611476" y="3250379"/>
              <a:ext cx="387991" cy="0"/>
            </a:xfrm>
            <a:prstGeom prst="line">
              <a:avLst/>
            </a:prstGeom>
            <a:solidFill>
              <a:schemeClr val="bg1"/>
            </a:solidFill>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Tiesioji jungtis 114"/>
            <p:cNvCxnSpPr/>
            <p:nvPr/>
          </p:nvCxnSpPr>
          <p:spPr>
            <a:xfrm>
              <a:off x="8737817" y="3507485"/>
              <a:ext cx="261650" cy="0"/>
            </a:xfrm>
            <a:prstGeom prst="line">
              <a:avLst/>
            </a:prstGeom>
            <a:solidFill>
              <a:schemeClr val="bg1"/>
            </a:solidFill>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Tiesioji jungtis 115"/>
            <p:cNvCxnSpPr/>
            <p:nvPr/>
          </p:nvCxnSpPr>
          <p:spPr>
            <a:xfrm>
              <a:off x="8611476" y="3378933"/>
              <a:ext cx="387991" cy="0"/>
            </a:xfrm>
            <a:prstGeom prst="line">
              <a:avLst/>
            </a:prstGeom>
            <a:solidFill>
              <a:schemeClr val="bg1"/>
            </a:solidFill>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7" name="Grupė 116"/>
            <p:cNvGrpSpPr/>
            <p:nvPr/>
          </p:nvGrpSpPr>
          <p:grpSpPr>
            <a:xfrm>
              <a:off x="9099790" y="3085557"/>
              <a:ext cx="705801" cy="448225"/>
              <a:chOff x="5108460" y="2010004"/>
              <a:chExt cx="829469" cy="526761"/>
            </a:xfrm>
          </p:grpSpPr>
          <p:sp>
            <p:nvSpPr>
              <p:cNvPr id="118" name="Rectangle 9">
                <a:extLst>
                  <a:ext uri="{FF2B5EF4-FFF2-40B4-BE49-F238E27FC236}">
                    <a16:creationId xmlns:a16="http://schemas.microsoft.com/office/drawing/2014/main" id="{B4FB7A08-2563-4E39-897F-C3607BA1BAFD}"/>
                  </a:ext>
                </a:extLst>
              </p:cNvPr>
              <p:cNvSpPr>
                <a:spLocks noChangeArrowheads="1"/>
              </p:cNvSpPr>
              <p:nvPr/>
            </p:nvSpPr>
            <p:spPr bwMode="auto">
              <a:xfrm>
                <a:off x="5108460" y="2010004"/>
                <a:ext cx="829469" cy="526761"/>
              </a:xfrm>
              <a:prstGeom prst="rect">
                <a:avLst/>
              </a:pr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19" name="Freeform 10">
                <a:extLst>
                  <a:ext uri="{FF2B5EF4-FFF2-40B4-BE49-F238E27FC236}">
                    <a16:creationId xmlns:a16="http://schemas.microsoft.com/office/drawing/2014/main" id="{672906F3-A0CA-42ED-8798-5DD70D0C1835}"/>
                  </a:ext>
                </a:extLst>
              </p:cNvPr>
              <p:cNvSpPr>
                <a:spLocks/>
              </p:cNvSpPr>
              <p:nvPr/>
            </p:nvSpPr>
            <p:spPr bwMode="auto">
              <a:xfrm>
                <a:off x="5108460" y="2010004"/>
                <a:ext cx="817551" cy="376598"/>
              </a:xfrm>
              <a:custGeom>
                <a:avLst/>
                <a:gdLst>
                  <a:gd name="T0" fmla="*/ 0 w 1021"/>
                  <a:gd name="T1" fmla="*/ 0 h 467"/>
                  <a:gd name="T2" fmla="*/ 510 w 1021"/>
                  <a:gd name="T3" fmla="*/ 467 h 467"/>
                  <a:gd name="T4" fmla="*/ 1021 w 1021"/>
                  <a:gd name="T5" fmla="*/ 0 h 467"/>
                </a:gdLst>
                <a:ahLst/>
                <a:cxnLst>
                  <a:cxn ang="0">
                    <a:pos x="T0" y="T1"/>
                  </a:cxn>
                  <a:cxn ang="0">
                    <a:pos x="T2" y="T3"/>
                  </a:cxn>
                  <a:cxn ang="0">
                    <a:pos x="T4" y="T5"/>
                  </a:cxn>
                </a:cxnLst>
                <a:rect l="0" t="0" r="r" b="b"/>
                <a:pathLst>
                  <a:path w="1021" h="467">
                    <a:moveTo>
                      <a:pt x="0" y="0"/>
                    </a:moveTo>
                    <a:lnTo>
                      <a:pt x="510" y="467"/>
                    </a:lnTo>
                    <a:lnTo>
                      <a:pt x="1021"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20" name="Line 11">
                <a:extLst>
                  <a:ext uri="{FF2B5EF4-FFF2-40B4-BE49-F238E27FC236}">
                    <a16:creationId xmlns:a16="http://schemas.microsoft.com/office/drawing/2014/main" id="{43A6693D-A955-4B83-802C-5E6AE84C6781}"/>
                  </a:ext>
                </a:extLst>
              </p:cNvPr>
              <p:cNvSpPr>
                <a:spLocks noChangeShapeType="1"/>
              </p:cNvSpPr>
              <p:nvPr/>
            </p:nvSpPr>
            <p:spPr bwMode="auto">
              <a:xfrm flipV="1">
                <a:off x="5108460" y="2262657"/>
                <a:ext cx="276490" cy="274107"/>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21" name="Line 12">
                <a:extLst>
                  <a:ext uri="{FF2B5EF4-FFF2-40B4-BE49-F238E27FC236}">
                    <a16:creationId xmlns:a16="http://schemas.microsoft.com/office/drawing/2014/main" id="{30092011-FB50-43C6-BD0F-6FB735B6ECFA}"/>
                  </a:ext>
                </a:extLst>
              </p:cNvPr>
              <p:cNvSpPr>
                <a:spLocks noChangeShapeType="1"/>
              </p:cNvSpPr>
              <p:nvPr/>
            </p:nvSpPr>
            <p:spPr bwMode="auto">
              <a:xfrm flipH="1" flipV="1">
                <a:off x="5649521" y="2262658"/>
                <a:ext cx="276490" cy="274107"/>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122"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22">
            <a:extLst>
              <a:ext uri="{FF2B5EF4-FFF2-40B4-BE49-F238E27FC236}">
                <a16:creationId xmlns:a16="http://schemas.microsoft.com/office/drawing/2014/main" id="{409F7C1E-6078-437C-B684-8726D0DEC4A7}"/>
              </a:ext>
            </a:extLst>
          </p:cNvPr>
          <p:cNvCxnSpPr/>
          <p:nvPr/>
        </p:nvCxnSpPr>
        <p:spPr>
          <a:xfrm>
            <a:off x="883464" y="7184679"/>
            <a:ext cx="94484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264920" y="230861"/>
            <a:ext cx="1668736" cy="246221"/>
          </a:xfrm>
          <a:prstGeom prst="rect">
            <a:avLst/>
          </a:prstGeom>
          <a:noFill/>
        </p:spPr>
        <p:txBody>
          <a:bodyPr wrap="square" rtlCol="0">
            <a:spAutoFit/>
          </a:bodyPr>
          <a:lstStyle/>
          <a:p>
            <a:r>
              <a:rPr lang="lt-LT" sz="1000" dirty="0">
                <a:solidFill>
                  <a:schemeClr val="bg1"/>
                </a:solidFill>
              </a:rPr>
              <a:t>METINĖ ATASKAITA 201</a:t>
            </a:r>
            <a:r>
              <a:rPr lang="en-US" sz="1000" dirty="0">
                <a:solidFill>
                  <a:schemeClr val="bg1"/>
                </a:solidFill>
              </a:rPr>
              <a:t>9</a:t>
            </a:r>
            <a:r>
              <a:rPr lang="lt-LT" sz="1000" dirty="0">
                <a:solidFill>
                  <a:schemeClr val="bg1"/>
                </a:solidFill>
              </a:rPr>
              <a:t> M.</a:t>
            </a:r>
          </a:p>
        </p:txBody>
      </p:sp>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chemeClr val="bg1"/>
                </a:solidFill>
              </a:rPr>
              <a:pPr/>
              <a:t>13</a:t>
            </a:fld>
            <a:endParaRPr lang="en-US" sz="1000" dirty="0">
              <a:solidFill>
                <a:schemeClr val="bg1"/>
              </a:solidFill>
            </a:endParaRPr>
          </a:p>
        </p:txBody>
      </p:sp>
    </p:spTree>
    <p:extLst>
      <p:ext uri="{BB962C8B-B14F-4D97-AF65-F5344CB8AC3E}">
        <p14:creationId xmlns:p14="http://schemas.microsoft.com/office/powerpoint/2010/main" val="1067744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14</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99" name="Rectangle 21">
            <a:extLst>
              <a:ext uri="{FF2B5EF4-FFF2-40B4-BE49-F238E27FC236}">
                <a16:creationId xmlns:a16="http://schemas.microsoft.com/office/drawing/2014/main" id="{1EDA9947-770A-4656-8262-E68B9F8C9451}"/>
              </a:ext>
            </a:extLst>
          </p:cNvPr>
          <p:cNvSpPr/>
          <p:nvPr/>
        </p:nvSpPr>
        <p:spPr>
          <a:xfrm>
            <a:off x="6620094" y="2556945"/>
            <a:ext cx="2869735" cy="1335687"/>
          </a:xfrm>
          <a:prstGeom prst="rect">
            <a:avLst/>
          </a:prstGeom>
        </p:spPr>
        <p:txBody>
          <a:bodyPr wrap="square" numCol="1" spcCol="360000">
            <a:spAutoFit/>
          </a:bodyPr>
          <a:lstStyle/>
          <a:p>
            <a:pPr algn="just" defTabSz="268288">
              <a:lnSpc>
                <a:spcPct val="150000"/>
              </a:lnSpc>
              <a:spcAft>
                <a:spcPts val="600"/>
              </a:spcAft>
              <a:defRPr/>
            </a:pPr>
            <a:r>
              <a:rPr lang="lt-LT" altLang="lt-LT" sz="1100" dirty="0">
                <a:solidFill>
                  <a:schemeClr val="bg1">
                    <a:lumMod val="50000"/>
                  </a:schemeClr>
                </a:solidFill>
              </a:rPr>
              <a:t>Dėl atleidimo nuo kintamosios dedamosios mokėjimo nesurenkama rinkliavos suma sudaro </a:t>
            </a:r>
            <a:r>
              <a:rPr lang="en-US" altLang="lt-LT" sz="1100" dirty="0">
                <a:solidFill>
                  <a:schemeClr val="bg1">
                    <a:lumMod val="50000"/>
                  </a:schemeClr>
                </a:solidFill>
              </a:rPr>
              <a:t>129 712 </a:t>
            </a:r>
            <a:r>
              <a:rPr lang="lt-LT" altLang="lt-LT" sz="1100" dirty="0">
                <a:solidFill>
                  <a:schemeClr val="bg1">
                    <a:lumMod val="50000"/>
                  </a:schemeClr>
                </a:solidFill>
              </a:rPr>
              <a:t>Eur. </a:t>
            </a:r>
            <a:r>
              <a:rPr lang="en-US" altLang="lt-LT" sz="1100" dirty="0">
                <a:solidFill>
                  <a:schemeClr val="bg1">
                    <a:lumMod val="50000"/>
                  </a:schemeClr>
                </a:solidFill>
              </a:rPr>
              <a:t>Per</a:t>
            </a:r>
            <a:r>
              <a:rPr lang="lt-LT" altLang="lt-LT" sz="1100" dirty="0">
                <a:solidFill>
                  <a:schemeClr val="bg1">
                    <a:lumMod val="50000"/>
                  </a:schemeClr>
                </a:solidFill>
              </a:rPr>
              <a:t> 2019 metus atleisti nuo rinkliavos kintamosios dedamosios mokėjimo </a:t>
            </a:r>
            <a:r>
              <a:rPr lang="en-US" altLang="lt-LT" sz="1100" dirty="0">
                <a:solidFill>
                  <a:schemeClr val="bg1">
                    <a:lumMod val="50000"/>
                  </a:schemeClr>
                </a:solidFill>
              </a:rPr>
              <a:t>2475</a:t>
            </a:r>
            <a:r>
              <a:rPr lang="lt-LT" altLang="lt-LT" sz="1100" dirty="0">
                <a:solidFill>
                  <a:schemeClr val="bg1">
                    <a:lumMod val="50000"/>
                  </a:schemeClr>
                </a:solidFill>
              </a:rPr>
              <a:t> nekilnojamojo turto objektai. </a:t>
            </a:r>
          </a:p>
        </p:txBody>
      </p:sp>
      <p:sp>
        <p:nvSpPr>
          <p:cNvPr id="137" name="TextBox 136"/>
          <p:cNvSpPr txBox="1"/>
          <p:nvPr/>
        </p:nvSpPr>
        <p:spPr>
          <a:xfrm>
            <a:off x="1129937" y="3621367"/>
            <a:ext cx="2105100" cy="1200329"/>
          </a:xfrm>
          <a:prstGeom prst="rect">
            <a:avLst/>
          </a:prstGeom>
          <a:noFill/>
        </p:spPr>
        <p:txBody>
          <a:bodyPr wrap="square" rtlCol="0">
            <a:spAutoFit/>
          </a:bodyPr>
          <a:lstStyle/>
          <a:p>
            <a:pPr algn="ctr"/>
            <a:r>
              <a:rPr lang="lt-LT" altLang="lt-LT" sz="2400" dirty="0">
                <a:solidFill>
                  <a:srgbClr val="15B561"/>
                </a:solidFill>
              </a:rPr>
              <a:t>1</a:t>
            </a:r>
            <a:r>
              <a:rPr lang="en-US" altLang="lt-LT" sz="2400" dirty="0">
                <a:solidFill>
                  <a:srgbClr val="15B561"/>
                </a:solidFill>
              </a:rPr>
              <a:t>29 712</a:t>
            </a:r>
            <a:r>
              <a:rPr lang="lt-LT" altLang="lt-LT" sz="2400" dirty="0">
                <a:solidFill>
                  <a:srgbClr val="15B561"/>
                </a:solidFill>
              </a:rPr>
              <a:t> Eur</a:t>
            </a:r>
          </a:p>
          <a:p>
            <a:pPr algn="ctr"/>
            <a:r>
              <a:rPr lang="lt-LT" sz="1200" b="1" dirty="0">
                <a:solidFill>
                  <a:srgbClr val="15B561"/>
                </a:solidFill>
              </a:rPr>
              <a:t>Dėl atleidimo nuo kintamosios dedamosios mokėjimo nesurenkama rinkliavos suma</a:t>
            </a:r>
          </a:p>
        </p:txBody>
      </p:sp>
      <p:grpSp>
        <p:nvGrpSpPr>
          <p:cNvPr id="138" name="Group 10">
            <a:extLst>
              <a:ext uri="{FF2B5EF4-FFF2-40B4-BE49-F238E27FC236}">
                <a16:creationId xmlns:a16="http://schemas.microsoft.com/office/drawing/2014/main" id="{67AE3B5B-512E-41DC-ADE7-9E4C178E1CCE}"/>
              </a:ext>
            </a:extLst>
          </p:cNvPr>
          <p:cNvGrpSpPr/>
          <p:nvPr/>
        </p:nvGrpSpPr>
        <p:grpSpPr>
          <a:xfrm>
            <a:off x="1751058" y="2638912"/>
            <a:ext cx="859195" cy="825259"/>
            <a:chOff x="396875" y="930275"/>
            <a:chExt cx="884238" cy="849313"/>
          </a:xfrm>
        </p:grpSpPr>
        <p:sp>
          <p:nvSpPr>
            <p:cNvPr id="139" name="Freeform 5">
              <a:extLst>
                <a:ext uri="{FF2B5EF4-FFF2-40B4-BE49-F238E27FC236}">
                  <a16:creationId xmlns:a16="http://schemas.microsoft.com/office/drawing/2014/main" id="{7C0C46EC-387D-42B5-BC4A-33F9EA79D946}"/>
                </a:ext>
              </a:extLst>
            </p:cNvPr>
            <p:cNvSpPr>
              <a:spLocks/>
            </p:cNvSpPr>
            <p:nvPr/>
          </p:nvSpPr>
          <p:spPr bwMode="auto">
            <a:xfrm>
              <a:off x="396875" y="930275"/>
              <a:ext cx="404813" cy="701675"/>
            </a:xfrm>
            <a:custGeom>
              <a:avLst/>
              <a:gdLst>
                <a:gd name="T0" fmla="*/ 157 w 518"/>
                <a:gd name="T1" fmla="*/ 887 h 887"/>
                <a:gd name="T2" fmla="*/ 106 w 518"/>
                <a:gd name="T3" fmla="*/ 830 h 887"/>
                <a:gd name="T4" fmla="*/ 0 w 518"/>
                <a:gd name="T5" fmla="*/ 516 h 887"/>
                <a:gd name="T6" fmla="*/ 456 w 518"/>
                <a:gd name="T7" fmla="*/ 3 h 887"/>
                <a:gd name="T8" fmla="*/ 499 w 518"/>
                <a:gd name="T9" fmla="*/ 0 h 887"/>
                <a:gd name="T10" fmla="*/ 518 w 518"/>
                <a:gd name="T11" fmla="*/ 543 h 887"/>
                <a:gd name="T12" fmla="*/ 157 w 518"/>
                <a:gd name="T13" fmla="*/ 887 h 887"/>
              </a:gdLst>
              <a:ahLst/>
              <a:cxnLst>
                <a:cxn ang="0">
                  <a:pos x="T0" y="T1"/>
                </a:cxn>
                <a:cxn ang="0">
                  <a:pos x="T2" y="T3"/>
                </a:cxn>
                <a:cxn ang="0">
                  <a:pos x="T4" y="T5"/>
                </a:cxn>
                <a:cxn ang="0">
                  <a:pos x="T6" y="T7"/>
                </a:cxn>
                <a:cxn ang="0">
                  <a:pos x="T8" y="T9"/>
                </a:cxn>
                <a:cxn ang="0">
                  <a:pos x="T10" y="T11"/>
                </a:cxn>
                <a:cxn ang="0">
                  <a:pos x="T12" y="T13"/>
                </a:cxn>
              </a:cxnLst>
              <a:rect l="0" t="0" r="r" b="b"/>
              <a:pathLst>
                <a:path w="518" h="887">
                  <a:moveTo>
                    <a:pt x="157" y="887"/>
                  </a:moveTo>
                  <a:cubicBezTo>
                    <a:pt x="139" y="869"/>
                    <a:pt x="121" y="850"/>
                    <a:pt x="106" y="830"/>
                  </a:cubicBezTo>
                  <a:cubicBezTo>
                    <a:pt x="39" y="743"/>
                    <a:pt x="0" y="634"/>
                    <a:pt x="0" y="516"/>
                  </a:cubicBezTo>
                  <a:cubicBezTo>
                    <a:pt x="0" y="252"/>
                    <a:pt x="199" y="34"/>
                    <a:pt x="456" y="3"/>
                  </a:cubicBezTo>
                  <a:cubicBezTo>
                    <a:pt x="470" y="2"/>
                    <a:pt x="485" y="0"/>
                    <a:pt x="499" y="0"/>
                  </a:cubicBezTo>
                  <a:lnTo>
                    <a:pt x="518" y="543"/>
                  </a:lnTo>
                  <a:lnTo>
                    <a:pt x="157" y="887"/>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dirty="0"/>
            </a:p>
          </p:txBody>
        </p:sp>
        <p:sp>
          <p:nvSpPr>
            <p:cNvPr id="140" name="Freeform 6">
              <a:extLst>
                <a:ext uri="{FF2B5EF4-FFF2-40B4-BE49-F238E27FC236}">
                  <a16:creationId xmlns:a16="http://schemas.microsoft.com/office/drawing/2014/main" id="{1D51D0E4-C0DC-4218-B82A-6BF8E37CEE87}"/>
                </a:ext>
              </a:extLst>
            </p:cNvPr>
            <p:cNvSpPr>
              <a:spLocks/>
            </p:cNvSpPr>
            <p:nvPr/>
          </p:nvSpPr>
          <p:spPr bwMode="auto">
            <a:xfrm>
              <a:off x="596900" y="962025"/>
              <a:ext cx="684213" cy="817563"/>
            </a:xfrm>
            <a:custGeom>
              <a:avLst/>
              <a:gdLst>
                <a:gd name="T0" fmla="*/ 360 w 877"/>
                <a:gd name="T1" fmla="*/ 0 h 1033"/>
                <a:gd name="T2" fmla="*/ 877 w 877"/>
                <a:gd name="T3" fmla="*/ 516 h 1033"/>
                <a:gd name="T4" fmla="*/ 360 w 877"/>
                <a:gd name="T5" fmla="*/ 1033 h 1033"/>
                <a:gd name="T6" fmla="*/ 0 w 877"/>
                <a:gd name="T7" fmla="*/ 887 h 1033"/>
                <a:gd name="T8" fmla="*/ 361 w 877"/>
                <a:gd name="T9" fmla="*/ 543 h 1033"/>
                <a:gd name="T10" fmla="*/ 343 w 877"/>
                <a:gd name="T11" fmla="*/ 0 h 1033"/>
                <a:gd name="T12" fmla="*/ 360 w 877"/>
                <a:gd name="T13" fmla="*/ 0 h 1033"/>
              </a:gdLst>
              <a:ahLst/>
              <a:cxnLst>
                <a:cxn ang="0">
                  <a:pos x="T0" y="T1"/>
                </a:cxn>
                <a:cxn ang="0">
                  <a:pos x="T2" y="T3"/>
                </a:cxn>
                <a:cxn ang="0">
                  <a:pos x="T4" y="T5"/>
                </a:cxn>
                <a:cxn ang="0">
                  <a:pos x="T6" y="T7"/>
                </a:cxn>
                <a:cxn ang="0">
                  <a:pos x="T8" y="T9"/>
                </a:cxn>
                <a:cxn ang="0">
                  <a:pos x="T10" y="T11"/>
                </a:cxn>
                <a:cxn ang="0">
                  <a:pos x="T12" y="T13"/>
                </a:cxn>
              </a:cxnLst>
              <a:rect l="0" t="0" r="r" b="b"/>
              <a:pathLst>
                <a:path w="877" h="1033">
                  <a:moveTo>
                    <a:pt x="360" y="0"/>
                  </a:moveTo>
                  <a:cubicBezTo>
                    <a:pt x="645" y="0"/>
                    <a:pt x="877" y="231"/>
                    <a:pt x="877" y="516"/>
                  </a:cubicBezTo>
                  <a:cubicBezTo>
                    <a:pt x="877" y="802"/>
                    <a:pt x="645" y="1033"/>
                    <a:pt x="360" y="1033"/>
                  </a:cubicBezTo>
                  <a:cubicBezTo>
                    <a:pt x="220" y="1033"/>
                    <a:pt x="93" y="977"/>
                    <a:pt x="0" y="887"/>
                  </a:cubicBezTo>
                  <a:lnTo>
                    <a:pt x="361" y="543"/>
                  </a:lnTo>
                  <a:lnTo>
                    <a:pt x="343" y="0"/>
                  </a:lnTo>
                  <a:cubicBezTo>
                    <a:pt x="348" y="0"/>
                    <a:pt x="354" y="0"/>
                    <a:pt x="360" y="0"/>
                  </a:cubicBez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dirty="0"/>
            </a:p>
          </p:txBody>
        </p:sp>
      </p:grpSp>
      <p:sp>
        <p:nvSpPr>
          <p:cNvPr id="141" name="TextBox 140"/>
          <p:cNvSpPr txBox="1"/>
          <p:nvPr/>
        </p:nvSpPr>
        <p:spPr>
          <a:xfrm>
            <a:off x="3482689" y="3621367"/>
            <a:ext cx="2408660" cy="830997"/>
          </a:xfrm>
          <a:prstGeom prst="rect">
            <a:avLst/>
          </a:prstGeom>
          <a:noFill/>
        </p:spPr>
        <p:txBody>
          <a:bodyPr wrap="square" rtlCol="0">
            <a:spAutoFit/>
          </a:bodyPr>
          <a:lstStyle/>
          <a:p>
            <a:pPr algn="ctr"/>
            <a:r>
              <a:rPr lang="en-US" altLang="lt-LT" sz="2400" dirty="0">
                <a:solidFill>
                  <a:srgbClr val="15B561"/>
                </a:solidFill>
              </a:rPr>
              <a:t>2475</a:t>
            </a:r>
            <a:r>
              <a:rPr lang="lt-LT" altLang="lt-LT" sz="2400" dirty="0">
                <a:solidFill>
                  <a:srgbClr val="15B561"/>
                </a:solidFill>
              </a:rPr>
              <a:t> NT objektai </a:t>
            </a:r>
            <a:endParaRPr lang="lt-LT" altLang="lt-LT" sz="2000" dirty="0">
              <a:solidFill>
                <a:srgbClr val="15B561"/>
              </a:solidFill>
            </a:endParaRPr>
          </a:p>
          <a:p>
            <a:pPr algn="ctr"/>
            <a:r>
              <a:rPr lang="lt-LT" altLang="lt-LT" sz="1200" b="1" dirty="0">
                <a:solidFill>
                  <a:srgbClr val="15B561"/>
                </a:solidFill>
              </a:rPr>
              <a:t>atleisti nuo kintamosios </a:t>
            </a:r>
          </a:p>
          <a:p>
            <a:pPr algn="ctr"/>
            <a:r>
              <a:rPr lang="lt-LT" altLang="lt-LT" sz="1200" b="1" dirty="0">
                <a:solidFill>
                  <a:srgbClr val="15B561"/>
                </a:solidFill>
              </a:rPr>
              <a:t>dalies </a:t>
            </a:r>
          </a:p>
        </p:txBody>
      </p:sp>
      <p:grpSp>
        <p:nvGrpSpPr>
          <p:cNvPr id="142" name="Group 43">
            <a:extLst>
              <a:ext uri="{FF2B5EF4-FFF2-40B4-BE49-F238E27FC236}">
                <a16:creationId xmlns:a16="http://schemas.microsoft.com/office/drawing/2014/main" id="{89D45A05-873B-4689-AF56-2F8CF8D20CBB}"/>
              </a:ext>
            </a:extLst>
          </p:cNvPr>
          <p:cNvGrpSpPr/>
          <p:nvPr/>
        </p:nvGrpSpPr>
        <p:grpSpPr>
          <a:xfrm>
            <a:off x="4138929" y="2617571"/>
            <a:ext cx="1096179" cy="806139"/>
            <a:chOff x="7113588" y="3530600"/>
            <a:chExt cx="815975" cy="600076"/>
          </a:xfrm>
        </p:grpSpPr>
        <p:sp>
          <p:nvSpPr>
            <p:cNvPr id="143" name="Freeform 5">
              <a:extLst>
                <a:ext uri="{FF2B5EF4-FFF2-40B4-BE49-F238E27FC236}">
                  <a16:creationId xmlns:a16="http://schemas.microsoft.com/office/drawing/2014/main" id="{A592A86C-CB0F-4EB4-9145-D346CD060FD7}"/>
                </a:ext>
              </a:extLst>
            </p:cNvPr>
            <p:cNvSpPr>
              <a:spLocks/>
            </p:cNvSpPr>
            <p:nvPr/>
          </p:nvSpPr>
          <p:spPr bwMode="auto">
            <a:xfrm>
              <a:off x="7208838" y="3530600"/>
              <a:ext cx="355600" cy="600075"/>
            </a:xfrm>
            <a:custGeom>
              <a:avLst/>
              <a:gdLst>
                <a:gd name="T0" fmla="*/ 546 w 546"/>
                <a:gd name="T1" fmla="*/ 483 h 917"/>
                <a:gd name="T2" fmla="*/ 546 w 546"/>
                <a:gd name="T3" fmla="*/ 0 h 917"/>
                <a:gd name="T4" fmla="*/ 0 w 546"/>
                <a:gd name="T5" fmla="*/ 0 h 917"/>
                <a:gd name="T6" fmla="*/ 0 w 546"/>
                <a:gd name="T7" fmla="*/ 917 h 917"/>
                <a:gd name="T8" fmla="*/ 434 w 546"/>
                <a:gd name="T9" fmla="*/ 917 h 917"/>
                <a:gd name="T10" fmla="*/ 434 w 546"/>
                <a:gd name="T11" fmla="*/ 563 h 917"/>
              </a:gdLst>
              <a:ahLst/>
              <a:cxnLst>
                <a:cxn ang="0">
                  <a:pos x="T0" y="T1"/>
                </a:cxn>
                <a:cxn ang="0">
                  <a:pos x="T2" y="T3"/>
                </a:cxn>
                <a:cxn ang="0">
                  <a:pos x="T4" y="T5"/>
                </a:cxn>
                <a:cxn ang="0">
                  <a:pos x="T6" y="T7"/>
                </a:cxn>
                <a:cxn ang="0">
                  <a:pos x="T8" y="T9"/>
                </a:cxn>
                <a:cxn ang="0">
                  <a:pos x="T10" y="T11"/>
                </a:cxn>
              </a:cxnLst>
              <a:rect l="0" t="0" r="r" b="b"/>
              <a:pathLst>
                <a:path w="546" h="917">
                  <a:moveTo>
                    <a:pt x="546" y="483"/>
                  </a:moveTo>
                  <a:lnTo>
                    <a:pt x="546" y="0"/>
                  </a:lnTo>
                  <a:lnTo>
                    <a:pt x="0" y="0"/>
                  </a:lnTo>
                  <a:lnTo>
                    <a:pt x="0" y="917"/>
                  </a:lnTo>
                  <a:lnTo>
                    <a:pt x="434" y="917"/>
                  </a:lnTo>
                  <a:lnTo>
                    <a:pt x="434" y="563"/>
                  </a:lnTo>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44" name="Freeform 6">
              <a:extLst>
                <a:ext uri="{FF2B5EF4-FFF2-40B4-BE49-F238E27FC236}">
                  <a16:creationId xmlns:a16="http://schemas.microsoft.com/office/drawing/2014/main" id="{3E460031-D43A-4E25-AFFA-E2607951B805}"/>
                </a:ext>
              </a:extLst>
            </p:cNvPr>
            <p:cNvSpPr>
              <a:spLocks/>
            </p:cNvSpPr>
            <p:nvPr/>
          </p:nvSpPr>
          <p:spPr bwMode="auto">
            <a:xfrm>
              <a:off x="7491413" y="3898900"/>
              <a:ext cx="354013" cy="231775"/>
            </a:xfrm>
            <a:custGeom>
              <a:avLst/>
              <a:gdLst>
                <a:gd name="T0" fmla="*/ 0 w 541"/>
                <a:gd name="T1" fmla="*/ 354 h 354"/>
                <a:gd name="T2" fmla="*/ 541 w 541"/>
                <a:gd name="T3" fmla="*/ 354 h 354"/>
                <a:gd name="T4" fmla="*/ 541 w 541"/>
                <a:gd name="T5" fmla="*/ 0 h 354"/>
              </a:gdLst>
              <a:ahLst/>
              <a:cxnLst>
                <a:cxn ang="0">
                  <a:pos x="T0" y="T1"/>
                </a:cxn>
                <a:cxn ang="0">
                  <a:pos x="T2" y="T3"/>
                </a:cxn>
                <a:cxn ang="0">
                  <a:pos x="T4" y="T5"/>
                </a:cxn>
              </a:cxnLst>
              <a:rect l="0" t="0" r="r" b="b"/>
              <a:pathLst>
                <a:path w="541" h="354">
                  <a:moveTo>
                    <a:pt x="0" y="354"/>
                  </a:moveTo>
                  <a:lnTo>
                    <a:pt x="541" y="354"/>
                  </a:lnTo>
                  <a:lnTo>
                    <a:pt x="541" y="0"/>
                  </a:lnTo>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45" name="Rectangle 7">
              <a:extLst>
                <a:ext uri="{FF2B5EF4-FFF2-40B4-BE49-F238E27FC236}">
                  <a16:creationId xmlns:a16="http://schemas.microsoft.com/office/drawing/2014/main" id="{53992F88-3002-4BDB-9EF5-CF53B90352E5}"/>
                </a:ext>
              </a:extLst>
            </p:cNvPr>
            <p:cNvSpPr>
              <a:spLocks noChangeArrowheads="1"/>
            </p:cNvSpPr>
            <p:nvPr/>
          </p:nvSpPr>
          <p:spPr bwMode="auto">
            <a:xfrm>
              <a:off x="7275513" y="3602038"/>
              <a:ext cx="80963" cy="87313"/>
            </a:xfrm>
            <a:prstGeom prst="rect">
              <a:avLst/>
            </a:pr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46" name="Rectangle 8">
              <a:extLst>
                <a:ext uri="{FF2B5EF4-FFF2-40B4-BE49-F238E27FC236}">
                  <a16:creationId xmlns:a16="http://schemas.microsoft.com/office/drawing/2014/main" id="{1990D499-165A-43AA-A6E6-80C44D0C9FFA}"/>
                </a:ext>
              </a:extLst>
            </p:cNvPr>
            <p:cNvSpPr>
              <a:spLocks noChangeArrowheads="1"/>
            </p:cNvSpPr>
            <p:nvPr/>
          </p:nvSpPr>
          <p:spPr bwMode="auto">
            <a:xfrm>
              <a:off x="7416801" y="3602038"/>
              <a:ext cx="80963" cy="87313"/>
            </a:xfrm>
            <a:prstGeom prst="rect">
              <a:avLst/>
            </a:pr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47" name="Rectangle 9">
              <a:extLst>
                <a:ext uri="{FF2B5EF4-FFF2-40B4-BE49-F238E27FC236}">
                  <a16:creationId xmlns:a16="http://schemas.microsoft.com/office/drawing/2014/main" id="{4A3F4FD8-0DE7-4742-B217-BBA4836FBC22}"/>
                </a:ext>
              </a:extLst>
            </p:cNvPr>
            <p:cNvSpPr>
              <a:spLocks noChangeArrowheads="1"/>
            </p:cNvSpPr>
            <p:nvPr/>
          </p:nvSpPr>
          <p:spPr bwMode="auto">
            <a:xfrm>
              <a:off x="7702551" y="3948113"/>
              <a:ext cx="84138" cy="87313"/>
            </a:xfrm>
            <a:prstGeom prst="rect">
              <a:avLst/>
            </a:pr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48" name="Rectangle 10">
              <a:extLst>
                <a:ext uri="{FF2B5EF4-FFF2-40B4-BE49-F238E27FC236}">
                  <a16:creationId xmlns:a16="http://schemas.microsoft.com/office/drawing/2014/main" id="{1AC8B6E0-68C9-4A4E-9DB9-A8805F53EA8E}"/>
                </a:ext>
              </a:extLst>
            </p:cNvPr>
            <p:cNvSpPr>
              <a:spLocks noChangeArrowheads="1"/>
            </p:cNvSpPr>
            <p:nvPr/>
          </p:nvSpPr>
          <p:spPr bwMode="auto">
            <a:xfrm>
              <a:off x="7553326" y="3948113"/>
              <a:ext cx="85725" cy="182563"/>
            </a:xfrm>
            <a:prstGeom prst="rect">
              <a:avLst/>
            </a:pr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49" name="Rectangle 11">
              <a:extLst>
                <a:ext uri="{FF2B5EF4-FFF2-40B4-BE49-F238E27FC236}">
                  <a16:creationId xmlns:a16="http://schemas.microsoft.com/office/drawing/2014/main" id="{FB5DE8F2-2DC5-4993-94FB-CD1E7128EC3C}"/>
                </a:ext>
              </a:extLst>
            </p:cNvPr>
            <p:cNvSpPr>
              <a:spLocks noChangeArrowheads="1"/>
            </p:cNvSpPr>
            <p:nvPr/>
          </p:nvSpPr>
          <p:spPr bwMode="auto">
            <a:xfrm>
              <a:off x="7275513" y="3738563"/>
              <a:ext cx="80963" cy="87313"/>
            </a:xfrm>
            <a:prstGeom prst="rect">
              <a:avLst/>
            </a:pr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50" name="Rectangle 12">
              <a:extLst>
                <a:ext uri="{FF2B5EF4-FFF2-40B4-BE49-F238E27FC236}">
                  <a16:creationId xmlns:a16="http://schemas.microsoft.com/office/drawing/2014/main" id="{C38CFA57-7F0C-43EA-9F5D-1E31FDB36D17}"/>
                </a:ext>
              </a:extLst>
            </p:cNvPr>
            <p:cNvSpPr>
              <a:spLocks noChangeArrowheads="1"/>
            </p:cNvSpPr>
            <p:nvPr/>
          </p:nvSpPr>
          <p:spPr bwMode="auto">
            <a:xfrm>
              <a:off x="7416801" y="3738563"/>
              <a:ext cx="80963" cy="87313"/>
            </a:xfrm>
            <a:prstGeom prst="rect">
              <a:avLst/>
            </a:pr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51" name="Rectangle 13">
              <a:extLst>
                <a:ext uri="{FF2B5EF4-FFF2-40B4-BE49-F238E27FC236}">
                  <a16:creationId xmlns:a16="http://schemas.microsoft.com/office/drawing/2014/main" id="{5AAD730F-1B32-42C7-A2CE-529C8001B151}"/>
                </a:ext>
              </a:extLst>
            </p:cNvPr>
            <p:cNvSpPr>
              <a:spLocks noChangeArrowheads="1"/>
            </p:cNvSpPr>
            <p:nvPr/>
          </p:nvSpPr>
          <p:spPr bwMode="auto">
            <a:xfrm>
              <a:off x="7275513" y="3876675"/>
              <a:ext cx="80963" cy="85725"/>
            </a:xfrm>
            <a:prstGeom prst="rect">
              <a:avLst/>
            </a:pr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52" name="Freeform 14">
              <a:extLst>
                <a:ext uri="{FF2B5EF4-FFF2-40B4-BE49-F238E27FC236}">
                  <a16:creationId xmlns:a16="http://schemas.microsoft.com/office/drawing/2014/main" id="{BE2CB8BD-FBC2-4438-8711-72D9A3F7DF2E}"/>
                </a:ext>
              </a:extLst>
            </p:cNvPr>
            <p:cNvSpPr>
              <a:spLocks/>
            </p:cNvSpPr>
            <p:nvPr/>
          </p:nvSpPr>
          <p:spPr bwMode="auto">
            <a:xfrm>
              <a:off x="7427913" y="3765550"/>
              <a:ext cx="481013" cy="180975"/>
            </a:xfrm>
            <a:custGeom>
              <a:avLst/>
              <a:gdLst>
                <a:gd name="T0" fmla="*/ 0 w 736"/>
                <a:gd name="T1" fmla="*/ 276 h 276"/>
                <a:gd name="T2" fmla="*/ 368 w 736"/>
                <a:gd name="T3" fmla="*/ 0 h 276"/>
                <a:gd name="T4" fmla="*/ 736 w 736"/>
                <a:gd name="T5" fmla="*/ 276 h 276"/>
              </a:gdLst>
              <a:ahLst/>
              <a:cxnLst>
                <a:cxn ang="0">
                  <a:pos x="T0" y="T1"/>
                </a:cxn>
                <a:cxn ang="0">
                  <a:pos x="T2" y="T3"/>
                </a:cxn>
                <a:cxn ang="0">
                  <a:pos x="T4" y="T5"/>
                </a:cxn>
              </a:cxnLst>
              <a:rect l="0" t="0" r="r" b="b"/>
              <a:pathLst>
                <a:path w="736" h="276">
                  <a:moveTo>
                    <a:pt x="0" y="276"/>
                  </a:moveTo>
                  <a:lnTo>
                    <a:pt x="368" y="0"/>
                  </a:lnTo>
                  <a:lnTo>
                    <a:pt x="736" y="276"/>
                  </a:lnTo>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53" name="Line 15">
              <a:extLst>
                <a:ext uri="{FF2B5EF4-FFF2-40B4-BE49-F238E27FC236}">
                  <a16:creationId xmlns:a16="http://schemas.microsoft.com/office/drawing/2014/main" id="{8F7B91EB-CB6F-46EC-A9DA-CA62E95F4A67}"/>
                </a:ext>
              </a:extLst>
            </p:cNvPr>
            <p:cNvSpPr>
              <a:spLocks noChangeShapeType="1"/>
            </p:cNvSpPr>
            <p:nvPr/>
          </p:nvSpPr>
          <p:spPr bwMode="auto">
            <a:xfrm flipH="1">
              <a:off x="7113588" y="4130675"/>
              <a:ext cx="815975" cy="0"/>
            </a:xfrm>
            <a:prstGeom prst="line">
              <a:avLst/>
            </a:prstGeom>
            <a:noFill/>
            <a:ln w="25400" cap="rnd">
              <a:solidFill>
                <a:srgbClr val="15B56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a:p>
          </p:txBody>
        </p:sp>
      </p:grpSp>
    </p:spTree>
    <p:extLst>
      <p:ext uri="{BB962C8B-B14F-4D97-AF65-F5344CB8AC3E}">
        <p14:creationId xmlns:p14="http://schemas.microsoft.com/office/powerpoint/2010/main" val="3576065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15</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688741" y="2413645"/>
            <a:ext cx="3119479" cy="3190040"/>
          </a:xfrm>
          <a:prstGeom prst="rect">
            <a:avLst/>
          </a:prstGeom>
        </p:spPr>
        <p:txBody>
          <a:bodyPr wrap="square" numCol="1" spcCol="360000">
            <a:spAutoFit/>
          </a:bodyPr>
          <a:lstStyle/>
          <a:p>
            <a:pPr algn="just" defTabSz="268288">
              <a:lnSpc>
                <a:spcPct val="150000"/>
              </a:lnSpc>
              <a:spcAft>
                <a:spcPts val="600"/>
              </a:spcAft>
              <a:defRPr/>
            </a:pPr>
            <a:r>
              <a:rPr lang="en-US" altLang="lt-LT" sz="1100" dirty="0">
                <a:solidFill>
                  <a:srgbClr val="15B561"/>
                </a:solidFill>
              </a:rPr>
              <a:t>5.2</a:t>
            </a:r>
            <a:r>
              <a:rPr lang="lt-LT" altLang="lt-LT" sz="1100" dirty="0">
                <a:solidFill>
                  <a:srgbClr val="15B561"/>
                </a:solidFill>
              </a:rPr>
              <a:t>.1.</a:t>
            </a:r>
            <a:r>
              <a:rPr lang="lt-LT" altLang="lt-LT" sz="1100" dirty="0">
                <a:solidFill>
                  <a:schemeClr val="bg1">
                    <a:lumMod val="50000"/>
                  </a:schemeClr>
                </a:solidFill>
              </a:rPr>
              <a:t>	</a:t>
            </a:r>
            <a:r>
              <a:rPr lang="lt-LT" altLang="lt-LT" sz="1100" dirty="0">
                <a:solidFill>
                  <a:schemeClr val="bg2">
                    <a:lumMod val="50000"/>
                  </a:schemeClr>
                </a:solidFill>
              </a:rPr>
              <a:t>Per 2019 m. gyvai aptarnauti 10 086 klientai, telefonu aptarnauti 55 858 klientai, atsakyta į 33 080 užklausas el. paštu ir savitarnoje, registruoti 7 927 skundai dėl atliekų išvežimo, 4 789 prašymai dėl konteinerių pastatymo, pakeitimo ir sužymėjimo, 7 399 prašymai rinkliavos mokėjimo klausimais. </a:t>
            </a:r>
          </a:p>
          <a:p>
            <a:pPr algn="just" defTabSz="268288">
              <a:lnSpc>
                <a:spcPct val="150000"/>
              </a:lnSpc>
              <a:spcAft>
                <a:spcPts val="600"/>
              </a:spcAft>
              <a:defRPr/>
            </a:pPr>
            <a:r>
              <a:rPr lang="lt-LT" altLang="lt-LT" sz="1100" dirty="0">
                <a:solidFill>
                  <a:srgbClr val="15B561"/>
                </a:solidFill>
              </a:rPr>
              <a:t>5.2.2.</a:t>
            </a:r>
            <a:r>
              <a:rPr lang="lt-LT" altLang="lt-LT" sz="1100" dirty="0">
                <a:solidFill>
                  <a:schemeClr val="bg1">
                    <a:lumMod val="50000"/>
                  </a:schemeClr>
                </a:solidFill>
              </a:rPr>
              <a:t>	Sukurtas funkcionalumas klientų aptarnavimui telefonu (užtikrinamas skambučių paskirstymas pagal temas, galimybė priimti nuo kelių iki keliolikos skambučių vienu metu). Klientai aptarnaujami trumpuoju ir standartiniu numeriu. </a:t>
            </a:r>
          </a:p>
        </p:txBody>
      </p:sp>
      <p:sp>
        <p:nvSpPr>
          <p:cNvPr id="65" name="Rectangle 21">
            <a:extLst>
              <a:ext uri="{FF2B5EF4-FFF2-40B4-BE49-F238E27FC236}">
                <a16:creationId xmlns:a16="http://schemas.microsoft.com/office/drawing/2014/main" id="{1EDA9947-770A-4656-8262-E68B9F8C9451}"/>
              </a:ext>
            </a:extLst>
          </p:cNvPr>
          <p:cNvSpPr/>
          <p:nvPr/>
        </p:nvSpPr>
        <p:spPr>
          <a:xfrm>
            <a:off x="688740" y="1837650"/>
            <a:ext cx="6139349" cy="307777"/>
          </a:xfrm>
          <a:prstGeom prst="rect">
            <a:avLst/>
          </a:prstGeom>
        </p:spPr>
        <p:txBody>
          <a:bodyPr wrap="square">
            <a:spAutoFit/>
          </a:bodyPr>
          <a:lstStyle/>
          <a:p>
            <a:pPr algn="just" defTabSz="268288">
              <a:spcAft>
                <a:spcPts val="600"/>
              </a:spcAft>
              <a:defRPr/>
            </a:pPr>
            <a:r>
              <a:rPr lang="en-US" altLang="lt-LT" sz="1400" dirty="0">
                <a:solidFill>
                  <a:srgbClr val="15B561"/>
                </a:solidFill>
              </a:rPr>
              <a:t>5.2</a:t>
            </a:r>
            <a:r>
              <a:rPr lang="lt-LT" altLang="lt-LT" sz="1400" dirty="0">
                <a:solidFill>
                  <a:srgbClr val="15B561"/>
                </a:solidFill>
              </a:rPr>
              <a:t>.	KLIENTŲ APTARNAVIM</a:t>
            </a:r>
            <a:r>
              <a:rPr lang="en-US" altLang="lt-LT" sz="1400" dirty="0">
                <a:solidFill>
                  <a:srgbClr val="15B561"/>
                </a:solidFill>
              </a:rPr>
              <a:t>AS</a:t>
            </a:r>
            <a:endParaRPr lang="lt-LT" altLang="lt-LT" sz="1400" dirty="0">
              <a:solidFill>
                <a:srgbClr val="15B561"/>
              </a:solidFill>
            </a:endParaRPr>
          </a:p>
        </p:txBody>
      </p:sp>
      <p:grpSp>
        <p:nvGrpSpPr>
          <p:cNvPr id="66" name="Group 44">
            <a:extLst>
              <a:ext uri="{FF2B5EF4-FFF2-40B4-BE49-F238E27FC236}">
                <a16:creationId xmlns:a16="http://schemas.microsoft.com/office/drawing/2014/main" id="{82141C4F-EC18-4752-9F2E-339B7CA48CE9}"/>
              </a:ext>
            </a:extLst>
          </p:cNvPr>
          <p:cNvGrpSpPr/>
          <p:nvPr/>
        </p:nvGrpSpPr>
        <p:grpSpPr>
          <a:xfrm>
            <a:off x="4734790" y="2917943"/>
            <a:ext cx="957030" cy="923300"/>
            <a:chOff x="7085013" y="2262188"/>
            <a:chExt cx="720725" cy="695325"/>
          </a:xfrm>
        </p:grpSpPr>
        <p:sp>
          <p:nvSpPr>
            <p:cNvPr id="68" name="Freeform 19">
              <a:extLst>
                <a:ext uri="{FF2B5EF4-FFF2-40B4-BE49-F238E27FC236}">
                  <a16:creationId xmlns:a16="http://schemas.microsoft.com/office/drawing/2014/main" id="{BF2E5B0E-1DD2-47AF-934D-4AD7122942DC}"/>
                </a:ext>
              </a:extLst>
            </p:cNvPr>
            <p:cNvSpPr>
              <a:spLocks noEditPoints="1"/>
            </p:cNvSpPr>
            <p:nvPr/>
          </p:nvSpPr>
          <p:spPr bwMode="auto">
            <a:xfrm>
              <a:off x="7085013" y="2416175"/>
              <a:ext cx="304800" cy="504825"/>
            </a:xfrm>
            <a:custGeom>
              <a:avLst/>
              <a:gdLst>
                <a:gd name="T0" fmla="*/ 140 w 582"/>
                <a:gd name="T1" fmla="*/ 276 h 971"/>
                <a:gd name="T2" fmla="*/ 237 w 582"/>
                <a:gd name="T3" fmla="*/ 183 h 971"/>
                <a:gd name="T4" fmla="*/ 236 w 582"/>
                <a:gd name="T5" fmla="*/ 378 h 971"/>
                <a:gd name="T6" fmla="*/ 140 w 582"/>
                <a:gd name="T7" fmla="*/ 276 h 971"/>
                <a:gd name="T8" fmla="*/ 237 w 582"/>
                <a:gd name="T9" fmla="*/ 495 h 971"/>
                <a:gd name="T10" fmla="*/ 237 w 582"/>
                <a:gd name="T11" fmla="*/ 884 h 971"/>
                <a:gd name="T12" fmla="*/ 248 w 582"/>
                <a:gd name="T13" fmla="*/ 938 h 971"/>
                <a:gd name="T14" fmla="*/ 337 w 582"/>
                <a:gd name="T15" fmla="*/ 935 h 971"/>
                <a:gd name="T16" fmla="*/ 345 w 582"/>
                <a:gd name="T17" fmla="*/ 878 h 971"/>
                <a:gd name="T18" fmla="*/ 346 w 582"/>
                <a:gd name="T19" fmla="*/ 487 h 971"/>
                <a:gd name="T20" fmla="*/ 371 w 582"/>
                <a:gd name="T21" fmla="*/ 487 h 971"/>
                <a:gd name="T22" fmla="*/ 371 w 582"/>
                <a:gd name="T23" fmla="*/ 816 h 971"/>
                <a:gd name="T24" fmla="*/ 401 w 582"/>
                <a:gd name="T25" fmla="*/ 954 h 971"/>
                <a:gd name="T26" fmla="*/ 463 w 582"/>
                <a:gd name="T27" fmla="*/ 945 h 971"/>
                <a:gd name="T28" fmla="*/ 480 w 582"/>
                <a:gd name="T29" fmla="*/ 876 h 971"/>
                <a:gd name="T30" fmla="*/ 480 w 582"/>
                <a:gd name="T31" fmla="*/ 516 h 971"/>
                <a:gd name="T32" fmla="*/ 470 w 582"/>
                <a:gd name="T33" fmla="*/ 519 h 971"/>
                <a:gd name="T34" fmla="*/ 411 w 582"/>
                <a:gd name="T35" fmla="*/ 447 h 971"/>
                <a:gd name="T36" fmla="*/ 456 w 582"/>
                <a:gd name="T37" fmla="*/ 356 h 971"/>
                <a:gd name="T38" fmla="*/ 481 w 582"/>
                <a:gd name="T39" fmla="*/ 306 h 971"/>
                <a:gd name="T40" fmla="*/ 481 w 582"/>
                <a:gd name="T41" fmla="*/ 266 h 971"/>
                <a:gd name="T42" fmla="*/ 492 w 582"/>
                <a:gd name="T43" fmla="*/ 284 h 971"/>
                <a:gd name="T44" fmla="*/ 552 w 582"/>
                <a:gd name="T45" fmla="*/ 164 h 971"/>
                <a:gd name="T46" fmla="*/ 514 w 582"/>
                <a:gd name="T47" fmla="*/ 88 h 971"/>
                <a:gd name="T48" fmla="*/ 448 w 582"/>
                <a:gd name="T49" fmla="*/ 11 h 971"/>
                <a:gd name="T50" fmla="*/ 247 w 582"/>
                <a:gd name="T51" fmla="*/ 22 h 971"/>
                <a:gd name="T52" fmla="*/ 64 w 582"/>
                <a:gd name="T53" fmla="*/ 196 h 971"/>
                <a:gd name="T54" fmla="*/ 11 w 582"/>
                <a:gd name="T55" fmla="*/ 284 h 971"/>
                <a:gd name="T56" fmla="*/ 40 w 582"/>
                <a:gd name="T57" fmla="*/ 326 h 971"/>
                <a:gd name="T58" fmla="*/ 142 w 582"/>
                <a:gd name="T59" fmla="*/ 438 h 971"/>
                <a:gd name="T60" fmla="*/ 186 w 582"/>
                <a:gd name="T61" fmla="*/ 482 h 971"/>
                <a:gd name="T62" fmla="*/ 236 w 582"/>
                <a:gd name="T63" fmla="*/ 489 h 971"/>
                <a:gd name="T64" fmla="*/ 237 w 582"/>
                <a:gd name="T65" fmla="*/ 495 h 971"/>
                <a:gd name="T66" fmla="*/ 553 w 582"/>
                <a:gd name="T67" fmla="*/ 408 h 971"/>
                <a:gd name="T68" fmla="*/ 577 w 582"/>
                <a:gd name="T69" fmla="*/ 456 h 971"/>
                <a:gd name="T70" fmla="*/ 582 w 582"/>
                <a:gd name="T71" fmla="*/ 464 h 971"/>
                <a:gd name="T72" fmla="*/ 581 w 582"/>
                <a:gd name="T73" fmla="*/ 354 h 971"/>
                <a:gd name="T74" fmla="*/ 553 w 582"/>
                <a:gd name="T75" fmla="*/ 408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2" h="971">
                  <a:moveTo>
                    <a:pt x="140" y="276"/>
                  </a:moveTo>
                  <a:cubicBezTo>
                    <a:pt x="144" y="266"/>
                    <a:pt x="226" y="189"/>
                    <a:pt x="237" y="183"/>
                  </a:cubicBezTo>
                  <a:lnTo>
                    <a:pt x="236" y="378"/>
                  </a:lnTo>
                  <a:lnTo>
                    <a:pt x="140" y="276"/>
                  </a:lnTo>
                  <a:close/>
                  <a:moveTo>
                    <a:pt x="237" y="495"/>
                  </a:moveTo>
                  <a:lnTo>
                    <a:pt x="237" y="884"/>
                  </a:lnTo>
                  <a:cubicBezTo>
                    <a:pt x="236" y="905"/>
                    <a:pt x="237" y="924"/>
                    <a:pt x="248" y="938"/>
                  </a:cubicBezTo>
                  <a:cubicBezTo>
                    <a:pt x="267" y="965"/>
                    <a:pt x="312" y="971"/>
                    <a:pt x="337" y="935"/>
                  </a:cubicBezTo>
                  <a:cubicBezTo>
                    <a:pt x="348" y="918"/>
                    <a:pt x="346" y="899"/>
                    <a:pt x="345" y="878"/>
                  </a:cubicBezTo>
                  <a:lnTo>
                    <a:pt x="346" y="487"/>
                  </a:lnTo>
                  <a:lnTo>
                    <a:pt x="371" y="487"/>
                  </a:lnTo>
                  <a:cubicBezTo>
                    <a:pt x="375" y="595"/>
                    <a:pt x="371" y="708"/>
                    <a:pt x="371" y="816"/>
                  </a:cubicBezTo>
                  <a:cubicBezTo>
                    <a:pt x="371" y="869"/>
                    <a:pt x="359" y="932"/>
                    <a:pt x="401" y="954"/>
                  </a:cubicBezTo>
                  <a:cubicBezTo>
                    <a:pt x="424" y="966"/>
                    <a:pt x="448" y="959"/>
                    <a:pt x="463" y="945"/>
                  </a:cubicBezTo>
                  <a:cubicBezTo>
                    <a:pt x="482" y="926"/>
                    <a:pt x="480" y="906"/>
                    <a:pt x="480" y="876"/>
                  </a:cubicBezTo>
                  <a:lnTo>
                    <a:pt x="480" y="516"/>
                  </a:lnTo>
                  <a:cubicBezTo>
                    <a:pt x="477" y="518"/>
                    <a:pt x="474" y="518"/>
                    <a:pt x="470" y="519"/>
                  </a:cubicBezTo>
                  <a:cubicBezTo>
                    <a:pt x="430" y="524"/>
                    <a:pt x="397" y="488"/>
                    <a:pt x="411" y="447"/>
                  </a:cubicBezTo>
                  <a:cubicBezTo>
                    <a:pt x="419" y="424"/>
                    <a:pt x="444" y="380"/>
                    <a:pt x="456" y="356"/>
                  </a:cubicBezTo>
                  <a:cubicBezTo>
                    <a:pt x="460" y="348"/>
                    <a:pt x="469" y="330"/>
                    <a:pt x="481" y="306"/>
                  </a:cubicBezTo>
                  <a:lnTo>
                    <a:pt x="481" y="266"/>
                  </a:lnTo>
                  <a:cubicBezTo>
                    <a:pt x="484" y="270"/>
                    <a:pt x="488" y="277"/>
                    <a:pt x="492" y="284"/>
                  </a:cubicBezTo>
                  <a:cubicBezTo>
                    <a:pt x="510" y="246"/>
                    <a:pt x="533" y="202"/>
                    <a:pt x="552" y="164"/>
                  </a:cubicBezTo>
                  <a:cubicBezTo>
                    <a:pt x="540" y="139"/>
                    <a:pt x="527" y="114"/>
                    <a:pt x="514" y="88"/>
                  </a:cubicBezTo>
                  <a:cubicBezTo>
                    <a:pt x="497" y="54"/>
                    <a:pt x="488" y="17"/>
                    <a:pt x="448" y="11"/>
                  </a:cubicBezTo>
                  <a:cubicBezTo>
                    <a:pt x="425" y="8"/>
                    <a:pt x="274" y="0"/>
                    <a:pt x="247" y="22"/>
                  </a:cubicBezTo>
                  <a:lnTo>
                    <a:pt x="64" y="196"/>
                  </a:lnTo>
                  <a:cubicBezTo>
                    <a:pt x="46" y="215"/>
                    <a:pt x="0" y="238"/>
                    <a:pt x="11" y="284"/>
                  </a:cubicBezTo>
                  <a:cubicBezTo>
                    <a:pt x="15" y="303"/>
                    <a:pt x="30" y="313"/>
                    <a:pt x="40" y="326"/>
                  </a:cubicBezTo>
                  <a:cubicBezTo>
                    <a:pt x="63" y="354"/>
                    <a:pt x="118" y="408"/>
                    <a:pt x="142" y="438"/>
                  </a:cubicBezTo>
                  <a:cubicBezTo>
                    <a:pt x="164" y="463"/>
                    <a:pt x="174" y="476"/>
                    <a:pt x="186" y="482"/>
                  </a:cubicBezTo>
                  <a:cubicBezTo>
                    <a:pt x="197" y="489"/>
                    <a:pt x="224" y="496"/>
                    <a:pt x="236" y="489"/>
                  </a:cubicBezTo>
                  <a:cubicBezTo>
                    <a:pt x="237" y="489"/>
                    <a:pt x="237" y="492"/>
                    <a:pt x="237" y="495"/>
                  </a:cubicBezTo>
                  <a:close/>
                  <a:moveTo>
                    <a:pt x="553" y="408"/>
                  </a:moveTo>
                  <a:lnTo>
                    <a:pt x="577" y="456"/>
                  </a:lnTo>
                  <a:cubicBezTo>
                    <a:pt x="579" y="459"/>
                    <a:pt x="580" y="461"/>
                    <a:pt x="582" y="464"/>
                  </a:cubicBezTo>
                  <a:cubicBezTo>
                    <a:pt x="582" y="409"/>
                    <a:pt x="582" y="368"/>
                    <a:pt x="581" y="354"/>
                  </a:cubicBezTo>
                  <a:lnTo>
                    <a:pt x="553" y="408"/>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69" name="Freeform 20">
              <a:extLst>
                <a:ext uri="{FF2B5EF4-FFF2-40B4-BE49-F238E27FC236}">
                  <a16:creationId xmlns:a16="http://schemas.microsoft.com/office/drawing/2014/main" id="{3C238533-99DC-4952-941A-59F2BAE2441D}"/>
                </a:ext>
              </a:extLst>
            </p:cNvPr>
            <p:cNvSpPr>
              <a:spLocks/>
            </p:cNvSpPr>
            <p:nvPr/>
          </p:nvSpPr>
          <p:spPr bwMode="auto">
            <a:xfrm>
              <a:off x="7180263" y="2262188"/>
              <a:ext cx="161925" cy="144463"/>
            </a:xfrm>
            <a:custGeom>
              <a:avLst/>
              <a:gdLst>
                <a:gd name="T0" fmla="*/ 159 w 309"/>
                <a:gd name="T1" fmla="*/ 10 h 279"/>
                <a:gd name="T2" fmla="*/ 197 w 309"/>
                <a:gd name="T3" fmla="*/ 252 h 279"/>
                <a:gd name="T4" fmla="*/ 299 w 309"/>
                <a:gd name="T5" fmla="*/ 113 h 279"/>
                <a:gd name="T6" fmla="*/ 159 w 309"/>
                <a:gd name="T7" fmla="*/ 10 h 279"/>
              </a:gdLst>
              <a:ahLst/>
              <a:cxnLst>
                <a:cxn ang="0">
                  <a:pos x="T0" y="T1"/>
                </a:cxn>
                <a:cxn ang="0">
                  <a:pos x="T2" y="T3"/>
                </a:cxn>
                <a:cxn ang="0">
                  <a:pos x="T4" y="T5"/>
                </a:cxn>
                <a:cxn ang="0">
                  <a:pos x="T6" y="T7"/>
                </a:cxn>
              </a:cxnLst>
              <a:rect l="0" t="0" r="r" b="b"/>
              <a:pathLst>
                <a:path w="309" h="279">
                  <a:moveTo>
                    <a:pt x="159" y="10"/>
                  </a:moveTo>
                  <a:cubicBezTo>
                    <a:pt x="0" y="34"/>
                    <a:pt x="34" y="279"/>
                    <a:pt x="197" y="252"/>
                  </a:cubicBezTo>
                  <a:cubicBezTo>
                    <a:pt x="256" y="243"/>
                    <a:pt x="309" y="188"/>
                    <a:pt x="299" y="113"/>
                  </a:cubicBezTo>
                  <a:cubicBezTo>
                    <a:pt x="290" y="51"/>
                    <a:pt x="232" y="0"/>
                    <a:pt x="159" y="10"/>
                  </a:cubicBez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70" name="Freeform 21">
              <a:extLst>
                <a:ext uri="{FF2B5EF4-FFF2-40B4-BE49-F238E27FC236}">
                  <a16:creationId xmlns:a16="http://schemas.microsoft.com/office/drawing/2014/main" id="{697A9817-CF88-473D-A6CE-CD46EDF2CE8B}"/>
                </a:ext>
              </a:extLst>
            </p:cNvPr>
            <p:cNvSpPr>
              <a:spLocks noEditPoints="1"/>
            </p:cNvSpPr>
            <p:nvPr/>
          </p:nvSpPr>
          <p:spPr bwMode="auto">
            <a:xfrm>
              <a:off x="7516813" y="2416175"/>
              <a:ext cx="288925" cy="508000"/>
            </a:xfrm>
            <a:custGeom>
              <a:avLst/>
              <a:gdLst>
                <a:gd name="T0" fmla="*/ 126 w 550"/>
                <a:gd name="T1" fmla="*/ 290 h 977"/>
                <a:gd name="T2" fmla="*/ 127 w 550"/>
                <a:gd name="T3" fmla="*/ 347 h 977"/>
                <a:gd name="T4" fmla="*/ 139 w 550"/>
                <a:gd name="T5" fmla="*/ 371 h 977"/>
                <a:gd name="T6" fmla="*/ 180 w 550"/>
                <a:gd name="T7" fmla="*/ 468 h 977"/>
                <a:gd name="T8" fmla="*/ 126 w 550"/>
                <a:gd name="T9" fmla="*/ 520 h 977"/>
                <a:gd name="T10" fmla="*/ 127 w 550"/>
                <a:gd name="T11" fmla="*/ 916 h 977"/>
                <a:gd name="T12" fmla="*/ 222 w 550"/>
                <a:gd name="T13" fmla="*/ 941 h 977"/>
                <a:gd name="T14" fmla="*/ 235 w 550"/>
                <a:gd name="T15" fmla="*/ 800 h 977"/>
                <a:gd name="T16" fmla="*/ 236 w 550"/>
                <a:gd name="T17" fmla="*/ 486 h 977"/>
                <a:gd name="T18" fmla="*/ 261 w 550"/>
                <a:gd name="T19" fmla="*/ 487 h 977"/>
                <a:gd name="T20" fmla="*/ 261 w 550"/>
                <a:gd name="T21" fmla="*/ 800 h 977"/>
                <a:gd name="T22" fmla="*/ 275 w 550"/>
                <a:gd name="T23" fmla="*/ 942 h 977"/>
                <a:gd name="T24" fmla="*/ 370 w 550"/>
                <a:gd name="T25" fmla="*/ 910 h 977"/>
                <a:gd name="T26" fmla="*/ 370 w 550"/>
                <a:gd name="T27" fmla="*/ 278 h 977"/>
                <a:gd name="T28" fmla="*/ 470 w 550"/>
                <a:gd name="T29" fmla="*/ 450 h 977"/>
                <a:gd name="T30" fmla="*/ 549 w 550"/>
                <a:gd name="T31" fmla="*/ 405 h 977"/>
                <a:gd name="T32" fmla="*/ 508 w 550"/>
                <a:gd name="T33" fmla="*/ 308 h 977"/>
                <a:gd name="T34" fmla="*/ 370 w 550"/>
                <a:gd name="T35" fmla="*/ 37 h 977"/>
                <a:gd name="T36" fmla="*/ 329 w 550"/>
                <a:gd name="T37" fmla="*/ 10 h 977"/>
                <a:gd name="T38" fmla="*/ 262 w 550"/>
                <a:gd name="T39" fmla="*/ 9 h 977"/>
                <a:gd name="T40" fmla="*/ 142 w 550"/>
                <a:gd name="T41" fmla="*/ 25 h 977"/>
                <a:gd name="T42" fmla="*/ 50 w 550"/>
                <a:gd name="T43" fmla="*/ 193 h 977"/>
                <a:gd name="T44" fmla="*/ 112 w 550"/>
                <a:gd name="T45" fmla="*/ 317 h 977"/>
                <a:gd name="T46" fmla="*/ 126 w 550"/>
                <a:gd name="T47" fmla="*/ 290 h 977"/>
                <a:gd name="T48" fmla="*/ 0 w 550"/>
                <a:gd name="T49" fmla="*/ 455 h 977"/>
                <a:gd name="T50" fmla="*/ 15 w 550"/>
                <a:gd name="T51" fmla="*/ 455 h 977"/>
                <a:gd name="T52" fmla="*/ 49 w 550"/>
                <a:gd name="T53" fmla="*/ 435 h 977"/>
                <a:gd name="T54" fmla="*/ 1 w 550"/>
                <a:gd name="T55" fmla="*/ 342 h 977"/>
                <a:gd name="T56" fmla="*/ 0 w 550"/>
                <a:gd name="T57" fmla="*/ 455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0" h="977">
                  <a:moveTo>
                    <a:pt x="126" y="290"/>
                  </a:moveTo>
                  <a:cubicBezTo>
                    <a:pt x="126" y="299"/>
                    <a:pt x="127" y="319"/>
                    <a:pt x="127" y="347"/>
                  </a:cubicBezTo>
                  <a:cubicBezTo>
                    <a:pt x="132" y="358"/>
                    <a:pt x="137" y="367"/>
                    <a:pt x="139" y="371"/>
                  </a:cubicBezTo>
                  <a:cubicBezTo>
                    <a:pt x="149" y="392"/>
                    <a:pt x="181" y="444"/>
                    <a:pt x="180" y="468"/>
                  </a:cubicBezTo>
                  <a:cubicBezTo>
                    <a:pt x="179" y="497"/>
                    <a:pt x="155" y="520"/>
                    <a:pt x="126" y="520"/>
                  </a:cubicBezTo>
                  <a:cubicBezTo>
                    <a:pt x="126" y="693"/>
                    <a:pt x="125" y="901"/>
                    <a:pt x="127" y="916"/>
                  </a:cubicBezTo>
                  <a:cubicBezTo>
                    <a:pt x="135" y="959"/>
                    <a:pt x="191" y="976"/>
                    <a:pt x="222" y="941"/>
                  </a:cubicBezTo>
                  <a:cubicBezTo>
                    <a:pt x="244" y="916"/>
                    <a:pt x="235" y="840"/>
                    <a:pt x="235" y="800"/>
                  </a:cubicBezTo>
                  <a:cubicBezTo>
                    <a:pt x="235" y="747"/>
                    <a:pt x="232" y="519"/>
                    <a:pt x="236" y="486"/>
                  </a:cubicBezTo>
                  <a:lnTo>
                    <a:pt x="261" y="487"/>
                  </a:lnTo>
                  <a:cubicBezTo>
                    <a:pt x="264" y="543"/>
                    <a:pt x="261" y="730"/>
                    <a:pt x="261" y="800"/>
                  </a:cubicBezTo>
                  <a:cubicBezTo>
                    <a:pt x="261" y="841"/>
                    <a:pt x="251" y="916"/>
                    <a:pt x="275" y="942"/>
                  </a:cubicBezTo>
                  <a:cubicBezTo>
                    <a:pt x="307" y="977"/>
                    <a:pt x="364" y="958"/>
                    <a:pt x="370" y="910"/>
                  </a:cubicBezTo>
                  <a:cubicBezTo>
                    <a:pt x="374" y="867"/>
                    <a:pt x="367" y="362"/>
                    <a:pt x="370" y="278"/>
                  </a:cubicBezTo>
                  <a:cubicBezTo>
                    <a:pt x="399" y="313"/>
                    <a:pt x="435" y="433"/>
                    <a:pt x="470" y="450"/>
                  </a:cubicBezTo>
                  <a:cubicBezTo>
                    <a:pt x="508" y="469"/>
                    <a:pt x="547" y="442"/>
                    <a:pt x="549" y="405"/>
                  </a:cubicBezTo>
                  <a:cubicBezTo>
                    <a:pt x="550" y="380"/>
                    <a:pt x="518" y="328"/>
                    <a:pt x="508" y="308"/>
                  </a:cubicBezTo>
                  <a:cubicBezTo>
                    <a:pt x="494" y="280"/>
                    <a:pt x="382" y="51"/>
                    <a:pt x="370" y="37"/>
                  </a:cubicBezTo>
                  <a:cubicBezTo>
                    <a:pt x="363" y="29"/>
                    <a:pt x="343" y="13"/>
                    <a:pt x="329" y="10"/>
                  </a:cubicBezTo>
                  <a:cubicBezTo>
                    <a:pt x="313" y="7"/>
                    <a:pt x="280" y="9"/>
                    <a:pt x="262" y="9"/>
                  </a:cubicBezTo>
                  <a:cubicBezTo>
                    <a:pt x="222" y="9"/>
                    <a:pt x="165" y="0"/>
                    <a:pt x="142" y="25"/>
                  </a:cubicBezTo>
                  <a:cubicBezTo>
                    <a:pt x="129" y="39"/>
                    <a:pt x="86" y="122"/>
                    <a:pt x="50" y="193"/>
                  </a:cubicBezTo>
                  <a:cubicBezTo>
                    <a:pt x="71" y="234"/>
                    <a:pt x="94" y="281"/>
                    <a:pt x="112" y="317"/>
                  </a:cubicBezTo>
                  <a:lnTo>
                    <a:pt x="126" y="290"/>
                  </a:lnTo>
                  <a:close/>
                  <a:moveTo>
                    <a:pt x="0" y="455"/>
                  </a:moveTo>
                  <a:cubicBezTo>
                    <a:pt x="5" y="456"/>
                    <a:pt x="10" y="456"/>
                    <a:pt x="15" y="455"/>
                  </a:cubicBezTo>
                  <a:cubicBezTo>
                    <a:pt x="30" y="453"/>
                    <a:pt x="40" y="446"/>
                    <a:pt x="49" y="435"/>
                  </a:cubicBezTo>
                  <a:cubicBezTo>
                    <a:pt x="32" y="399"/>
                    <a:pt x="16" y="360"/>
                    <a:pt x="1" y="342"/>
                  </a:cubicBezTo>
                  <a:cubicBezTo>
                    <a:pt x="0" y="361"/>
                    <a:pt x="0" y="403"/>
                    <a:pt x="0" y="455"/>
                  </a:cubicBez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71" name="Freeform 22">
              <a:extLst>
                <a:ext uri="{FF2B5EF4-FFF2-40B4-BE49-F238E27FC236}">
                  <a16:creationId xmlns:a16="http://schemas.microsoft.com/office/drawing/2014/main" id="{1F88A8AB-61FA-45CA-ACF2-D13D5354E8C7}"/>
                </a:ext>
              </a:extLst>
            </p:cNvPr>
            <p:cNvSpPr>
              <a:spLocks/>
            </p:cNvSpPr>
            <p:nvPr/>
          </p:nvSpPr>
          <p:spPr bwMode="auto">
            <a:xfrm>
              <a:off x="7551738" y="2265363"/>
              <a:ext cx="166688" cy="149225"/>
            </a:xfrm>
            <a:custGeom>
              <a:avLst/>
              <a:gdLst>
                <a:gd name="T0" fmla="*/ 157 w 318"/>
                <a:gd name="T1" fmla="*/ 16 h 288"/>
                <a:gd name="T2" fmla="*/ 208 w 318"/>
                <a:gd name="T3" fmla="*/ 256 h 288"/>
                <a:gd name="T4" fmla="*/ 303 w 318"/>
                <a:gd name="T5" fmla="*/ 110 h 288"/>
                <a:gd name="T6" fmla="*/ 157 w 318"/>
                <a:gd name="T7" fmla="*/ 16 h 288"/>
              </a:gdLst>
              <a:ahLst/>
              <a:cxnLst>
                <a:cxn ang="0">
                  <a:pos x="T0" y="T1"/>
                </a:cxn>
                <a:cxn ang="0">
                  <a:pos x="T2" y="T3"/>
                </a:cxn>
                <a:cxn ang="0">
                  <a:pos x="T4" y="T5"/>
                </a:cxn>
                <a:cxn ang="0">
                  <a:pos x="T6" y="T7"/>
                </a:cxn>
              </a:cxnLst>
              <a:rect l="0" t="0" r="r" b="b"/>
              <a:pathLst>
                <a:path w="318" h="288">
                  <a:moveTo>
                    <a:pt x="157" y="16"/>
                  </a:moveTo>
                  <a:cubicBezTo>
                    <a:pt x="0" y="51"/>
                    <a:pt x="49" y="288"/>
                    <a:pt x="208" y="256"/>
                  </a:cubicBezTo>
                  <a:cubicBezTo>
                    <a:pt x="266" y="244"/>
                    <a:pt x="318" y="185"/>
                    <a:pt x="303" y="110"/>
                  </a:cubicBezTo>
                  <a:cubicBezTo>
                    <a:pt x="291" y="52"/>
                    <a:pt x="231" y="0"/>
                    <a:pt x="157" y="16"/>
                  </a:cubicBez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72" name="Freeform 23">
              <a:extLst>
                <a:ext uri="{FF2B5EF4-FFF2-40B4-BE49-F238E27FC236}">
                  <a16:creationId xmlns:a16="http://schemas.microsoft.com/office/drawing/2014/main" id="{9DCB18E6-C51E-48DF-91F5-851CBD13F0F5}"/>
                </a:ext>
              </a:extLst>
            </p:cNvPr>
            <p:cNvSpPr>
              <a:spLocks/>
            </p:cNvSpPr>
            <p:nvPr/>
          </p:nvSpPr>
          <p:spPr bwMode="auto">
            <a:xfrm>
              <a:off x="7292975" y="2449513"/>
              <a:ext cx="319088" cy="508000"/>
            </a:xfrm>
            <a:custGeom>
              <a:avLst/>
              <a:gdLst>
                <a:gd name="T0" fmla="*/ 184 w 608"/>
                <a:gd name="T1" fmla="*/ 290 h 976"/>
                <a:gd name="T2" fmla="*/ 185 w 608"/>
                <a:gd name="T3" fmla="*/ 915 h 976"/>
                <a:gd name="T4" fmla="*/ 280 w 608"/>
                <a:gd name="T5" fmla="*/ 941 h 976"/>
                <a:gd name="T6" fmla="*/ 293 w 608"/>
                <a:gd name="T7" fmla="*/ 800 h 976"/>
                <a:gd name="T8" fmla="*/ 294 w 608"/>
                <a:gd name="T9" fmla="*/ 486 h 976"/>
                <a:gd name="T10" fmla="*/ 319 w 608"/>
                <a:gd name="T11" fmla="*/ 486 h 976"/>
                <a:gd name="T12" fmla="*/ 319 w 608"/>
                <a:gd name="T13" fmla="*/ 800 h 976"/>
                <a:gd name="T14" fmla="*/ 333 w 608"/>
                <a:gd name="T15" fmla="*/ 942 h 976"/>
                <a:gd name="T16" fmla="*/ 428 w 608"/>
                <a:gd name="T17" fmla="*/ 910 h 976"/>
                <a:gd name="T18" fmla="*/ 428 w 608"/>
                <a:gd name="T19" fmla="*/ 278 h 976"/>
                <a:gd name="T20" fmla="*/ 528 w 608"/>
                <a:gd name="T21" fmla="*/ 450 h 976"/>
                <a:gd name="T22" fmla="*/ 607 w 608"/>
                <a:gd name="T23" fmla="*/ 404 h 976"/>
                <a:gd name="T24" fmla="*/ 566 w 608"/>
                <a:gd name="T25" fmla="*/ 307 h 976"/>
                <a:gd name="T26" fmla="*/ 428 w 608"/>
                <a:gd name="T27" fmla="*/ 37 h 976"/>
                <a:gd name="T28" fmla="*/ 387 w 608"/>
                <a:gd name="T29" fmla="*/ 10 h 976"/>
                <a:gd name="T30" fmla="*/ 320 w 608"/>
                <a:gd name="T31" fmla="*/ 8 h 976"/>
                <a:gd name="T32" fmla="*/ 200 w 608"/>
                <a:gd name="T33" fmla="*/ 25 h 976"/>
                <a:gd name="T34" fmla="*/ 59 w 608"/>
                <a:gd name="T35" fmla="*/ 292 h 976"/>
                <a:gd name="T36" fmla="*/ 14 w 608"/>
                <a:gd name="T37" fmla="*/ 383 h 976"/>
                <a:gd name="T38" fmla="*/ 73 w 608"/>
                <a:gd name="T39" fmla="*/ 455 h 976"/>
                <a:gd name="T40" fmla="*/ 136 w 608"/>
                <a:gd name="T41" fmla="*/ 382 h 976"/>
                <a:gd name="T42" fmla="*/ 184 w 608"/>
                <a:gd name="T43" fmla="*/ 29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8" h="976">
                  <a:moveTo>
                    <a:pt x="184" y="290"/>
                  </a:moveTo>
                  <a:cubicBezTo>
                    <a:pt x="186" y="348"/>
                    <a:pt x="181" y="891"/>
                    <a:pt x="185" y="915"/>
                  </a:cubicBezTo>
                  <a:cubicBezTo>
                    <a:pt x="193" y="959"/>
                    <a:pt x="249" y="975"/>
                    <a:pt x="280" y="941"/>
                  </a:cubicBezTo>
                  <a:cubicBezTo>
                    <a:pt x="302" y="916"/>
                    <a:pt x="293" y="839"/>
                    <a:pt x="293" y="800"/>
                  </a:cubicBezTo>
                  <a:cubicBezTo>
                    <a:pt x="293" y="746"/>
                    <a:pt x="291" y="519"/>
                    <a:pt x="294" y="486"/>
                  </a:cubicBezTo>
                  <a:lnTo>
                    <a:pt x="319" y="486"/>
                  </a:lnTo>
                  <a:cubicBezTo>
                    <a:pt x="322" y="543"/>
                    <a:pt x="319" y="729"/>
                    <a:pt x="319" y="800"/>
                  </a:cubicBezTo>
                  <a:cubicBezTo>
                    <a:pt x="319" y="841"/>
                    <a:pt x="309" y="916"/>
                    <a:pt x="333" y="942"/>
                  </a:cubicBezTo>
                  <a:cubicBezTo>
                    <a:pt x="365" y="976"/>
                    <a:pt x="423" y="958"/>
                    <a:pt x="428" y="910"/>
                  </a:cubicBezTo>
                  <a:cubicBezTo>
                    <a:pt x="432" y="866"/>
                    <a:pt x="426" y="361"/>
                    <a:pt x="428" y="278"/>
                  </a:cubicBezTo>
                  <a:cubicBezTo>
                    <a:pt x="457" y="313"/>
                    <a:pt x="493" y="433"/>
                    <a:pt x="528" y="450"/>
                  </a:cubicBezTo>
                  <a:cubicBezTo>
                    <a:pt x="566" y="468"/>
                    <a:pt x="605" y="442"/>
                    <a:pt x="607" y="404"/>
                  </a:cubicBezTo>
                  <a:cubicBezTo>
                    <a:pt x="608" y="380"/>
                    <a:pt x="576" y="328"/>
                    <a:pt x="566" y="307"/>
                  </a:cubicBezTo>
                  <a:cubicBezTo>
                    <a:pt x="552" y="280"/>
                    <a:pt x="440" y="51"/>
                    <a:pt x="428" y="37"/>
                  </a:cubicBezTo>
                  <a:cubicBezTo>
                    <a:pt x="421" y="28"/>
                    <a:pt x="401" y="13"/>
                    <a:pt x="387" y="10"/>
                  </a:cubicBezTo>
                  <a:cubicBezTo>
                    <a:pt x="371" y="6"/>
                    <a:pt x="338" y="8"/>
                    <a:pt x="320" y="8"/>
                  </a:cubicBezTo>
                  <a:cubicBezTo>
                    <a:pt x="280" y="8"/>
                    <a:pt x="223" y="0"/>
                    <a:pt x="200" y="25"/>
                  </a:cubicBezTo>
                  <a:cubicBezTo>
                    <a:pt x="178" y="47"/>
                    <a:pt x="77" y="257"/>
                    <a:pt x="59" y="292"/>
                  </a:cubicBezTo>
                  <a:cubicBezTo>
                    <a:pt x="47" y="316"/>
                    <a:pt x="22" y="360"/>
                    <a:pt x="14" y="383"/>
                  </a:cubicBezTo>
                  <a:cubicBezTo>
                    <a:pt x="0" y="424"/>
                    <a:pt x="33" y="460"/>
                    <a:pt x="73" y="455"/>
                  </a:cubicBezTo>
                  <a:cubicBezTo>
                    <a:pt x="109" y="450"/>
                    <a:pt x="121" y="412"/>
                    <a:pt x="136" y="382"/>
                  </a:cubicBezTo>
                  <a:lnTo>
                    <a:pt x="184" y="290"/>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73" name="Freeform 24">
              <a:extLst>
                <a:ext uri="{FF2B5EF4-FFF2-40B4-BE49-F238E27FC236}">
                  <a16:creationId xmlns:a16="http://schemas.microsoft.com/office/drawing/2014/main" id="{CB829666-1B0B-493C-9410-325967E84197}"/>
                </a:ext>
              </a:extLst>
            </p:cNvPr>
            <p:cNvSpPr>
              <a:spLocks/>
            </p:cNvSpPr>
            <p:nvPr/>
          </p:nvSpPr>
          <p:spPr bwMode="auto">
            <a:xfrm>
              <a:off x="7358063" y="2298700"/>
              <a:ext cx="166688" cy="149225"/>
            </a:xfrm>
            <a:custGeom>
              <a:avLst/>
              <a:gdLst>
                <a:gd name="T0" fmla="*/ 157 w 318"/>
                <a:gd name="T1" fmla="*/ 16 h 288"/>
                <a:gd name="T2" fmla="*/ 208 w 318"/>
                <a:gd name="T3" fmla="*/ 256 h 288"/>
                <a:gd name="T4" fmla="*/ 303 w 318"/>
                <a:gd name="T5" fmla="*/ 110 h 288"/>
                <a:gd name="T6" fmla="*/ 157 w 318"/>
                <a:gd name="T7" fmla="*/ 16 h 288"/>
              </a:gdLst>
              <a:ahLst/>
              <a:cxnLst>
                <a:cxn ang="0">
                  <a:pos x="T0" y="T1"/>
                </a:cxn>
                <a:cxn ang="0">
                  <a:pos x="T2" y="T3"/>
                </a:cxn>
                <a:cxn ang="0">
                  <a:pos x="T4" y="T5"/>
                </a:cxn>
                <a:cxn ang="0">
                  <a:pos x="T6" y="T7"/>
                </a:cxn>
              </a:cxnLst>
              <a:rect l="0" t="0" r="r" b="b"/>
              <a:pathLst>
                <a:path w="318" h="288">
                  <a:moveTo>
                    <a:pt x="157" y="16"/>
                  </a:moveTo>
                  <a:cubicBezTo>
                    <a:pt x="0" y="51"/>
                    <a:pt x="50" y="288"/>
                    <a:pt x="208" y="256"/>
                  </a:cubicBezTo>
                  <a:cubicBezTo>
                    <a:pt x="266" y="244"/>
                    <a:pt x="318" y="185"/>
                    <a:pt x="303" y="110"/>
                  </a:cubicBezTo>
                  <a:cubicBezTo>
                    <a:pt x="291" y="51"/>
                    <a:pt x="231" y="0"/>
                    <a:pt x="157" y="16"/>
                  </a:cubicBez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grpSp>
      <p:sp>
        <p:nvSpPr>
          <p:cNvPr id="74" name="TextBox 73"/>
          <p:cNvSpPr txBox="1"/>
          <p:nvPr/>
        </p:nvSpPr>
        <p:spPr>
          <a:xfrm>
            <a:off x="4389913" y="3855469"/>
            <a:ext cx="1665756" cy="830997"/>
          </a:xfrm>
          <a:prstGeom prst="rect">
            <a:avLst/>
          </a:prstGeom>
          <a:noFill/>
        </p:spPr>
        <p:txBody>
          <a:bodyPr wrap="square" rtlCol="0">
            <a:spAutoFit/>
          </a:bodyPr>
          <a:lstStyle/>
          <a:p>
            <a:pPr algn="ctr"/>
            <a:r>
              <a:rPr lang="lt-LT" altLang="lt-LT" sz="1200" b="1" dirty="0">
                <a:solidFill>
                  <a:srgbClr val="15B561"/>
                </a:solidFill>
              </a:rPr>
              <a:t>Gyvai aptarnauta</a:t>
            </a:r>
          </a:p>
          <a:p>
            <a:pPr algn="ctr"/>
            <a:r>
              <a:rPr lang="lt-LT" altLang="lt-LT" sz="2400" dirty="0">
                <a:solidFill>
                  <a:srgbClr val="15B561"/>
                </a:solidFill>
              </a:rPr>
              <a:t>1</a:t>
            </a:r>
            <a:r>
              <a:rPr lang="en-US" altLang="lt-LT" sz="2400" dirty="0">
                <a:solidFill>
                  <a:srgbClr val="15B561"/>
                </a:solidFill>
              </a:rPr>
              <a:t>0 086</a:t>
            </a:r>
            <a:endParaRPr lang="lt-LT" altLang="lt-LT" sz="2400" b="1" dirty="0">
              <a:solidFill>
                <a:srgbClr val="15B561"/>
              </a:solidFill>
            </a:endParaRPr>
          </a:p>
          <a:p>
            <a:pPr algn="ctr"/>
            <a:r>
              <a:rPr lang="lt-LT" altLang="lt-LT" sz="1200" b="1" dirty="0">
                <a:solidFill>
                  <a:srgbClr val="15B561"/>
                </a:solidFill>
              </a:rPr>
              <a:t> klientų </a:t>
            </a:r>
          </a:p>
        </p:txBody>
      </p:sp>
      <p:sp>
        <p:nvSpPr>
          <p:cNvPr id="75" name="TextBox 74"/>
          <p:cNvSpPr txBox="1"/>
          <p:nvPr/>
        </p:nvSpPr>
        <p:spPr>
          <a:xfrm>
            <a:off x="6256964" y="3855469"/>
            <a:ext cx="1665756" cy="830997"/>
          </a:xfrm>
          <a:prstGeom prst="rect">
            <a:avLst/>
          </a:prstGeom>
          <a:noFill/>
        </p:spPr>
        <p:txBody>
          <a:bodyPr wrap="square" rtlCol="0">
            <a:spAutoFit/>
          </a:bodyPr>
          <a:lstStyle/>
          <a:p>
            <a:pPr algn="ctr"/>
            <a:r>
              <a:rPr lang="lt-LT" altLang="lt-LT" sz="1200" b="1" dirty="0">
                <a:solidFill>
                  <a:srgbClr val="15B561"/>
                </a:solidFill>
              </a:rPr>
              <a:t>Telefonu aptarnauta</a:t>
            </a:r>
          </a:p>
          <a:p>
            <a:pPr algn="ctr"/>
            <a:r>
              <a:rPr lang="lt-LT" altLang="lt-LT" sz="2400" dirty="0">
                <a:solidFill>
                  <a:srgbClr val="15B561"/>
                </a:solidFill>
              </a:rPr>
              <a:t>55 858</a:t>
            </a:r>
            <a:endParaRPr lang="lt-LT" altLang="lt-LT" sz="2400" b="1" dirty="0">
              <a:solidFill>
                <a:srgbClr val="15B561"/>
              </a:solidFill>
            </a:endParaRPr>
          </a:p>
          <a:p>
            <a:pPr algn="ctr"/>
            <a:r>
              <a:rPr lang="lt-LT" altLang="lt-LT" sz="1200" b="1" dirty="0">
                <a:solidFill>
                  <a:srgbClr val="15B561"/>
                </a:solidFill>
              </a:rPr>
              <a:t> klientai </a:t>
            </a:r>
          </a:p>
        </p:txBody>
      </p:sp>
      <p:sp>
        <p:nvSpPr>
          <p:cNvPr id="76" name="TextBox 75"/>
          <p:cNvSpPr txBox="1"/>
          <p:nvPr/>
        </p:nvSpPr>
        <p:spPr>
          <a:xfrm>
            <a:off x="7981499" y="3855469"/>
            <a:ext cx="1665756" cy="830997"/>
          </a:xfrm>
          <a:prstGeom prst="rect">
            <a:avLst/>
          </a:prstGeom>
          <a:noFill/>
        </p:spPr>
        <p:txBody>
          <a:bodyPr wrap="square" rtlCol="0">
            <a:spAutoFit/>
          </a:bodyPr>
          <a:lstStyle/>
          <a:p>
            <a:pPr algn="ctr"/>
            <a:r>
              <a:rPr lang="lt-LT" altLang="lt-LT" sz="1200" b="1" dirty="0">
                <a:solidFill>
                  <a:srgbClr val="15B561"/>
                </a:solidFill>
              </a:rPr>
              <a:t>Atsakyta į </a:t>
            </a:r>
          </a:p>
          <a:p>
            <a:pPr algn="ctr"/>
            <a:r>
              <a:rPr lang="lt-LT" altLang="lt-LT" sz="2400" dirty="0">
                <a:solidFill>
                  <a:srgbClr val="15B561"/>
                </a:solidFill>
              </a:rPr>
              <a:t>33 </a:t>
            </a:r>
            <a:r>
              <a:rPr lang="en-US" altLang="lt-LT" sz="2400" dirty="0">
                <a:solidFill>
                  <a:srgbClr val="15B561"/>
                </a:solidFill>
              </a:rPr>
              <a:t>080</a:t>
            </a:r>
            <a:endParaRPr lang="lt-LT" altLang="lt-LT" sz="2400" dirty="0">
              <a:solidFill>
                <a:srgbClr val="15B561"/>
              </a:solidFill>
            </a:endParaRPr>
          </a:p>
          <a:p>
            <a:pPr algn="ctr"/>
            <a:r>
              <a:rPr lang="lt-LT" altLang="lt-LT" sz="1200" b="1" dirty="0">
                <a:solidFill>
                  <a:srgbClr val="15B561"/>
                </a:solidFill>
              </a:rPr>
              <a:t>Užklausas el. būdu</a:t>
            </a:r>
            <a:endParaRPr lang="lt-LT" altLang="lt-LT" b="1" dirty="0">
              <a:solidFill>
                <a:srgbClr val="15B561"/>
              </a:solidFill>
            </a:endParaRPr>
          </a:p>
        </p:txBody>
      </p:sp>
      <p:sp>
        <p:nvSpPr>
          <p:cNvPr id="77" name="Freeform 5">
            <a:extLst>
              <a:ext uri="{FF2B5EF4-FFF2-40B4-BE49-F238E27FC236}">
                <a16:creationId xmlns:a16="http://schemas.microsoft.com/office/drawing/2014/main" id="{E520DE4B-7BC0-47B5-AF2E-CDA969679416}"/>
              </a:ext>
            </a:extLst>
          </p:cNvPr>
          <p:cNvSpPr>
            <a:spLocks/>
          </p:cNvSpPr>
          <p:nvPr/>
        </p:nvSpPr>
        <p:spPr bwMode="auto">
          <a:xfrm>
            <a:off x="6741647" y="2917943"/>
            <a:ext cx="750014" cy="752163"/>
          </a:xfrm>
          <a:custGeom>
            <a:avLst/>
            <a:gdLst>
              <a:gd name="T0" fmla="*/ 0 w 913"/>
              <a:gd name="T1" fmla="*/ 259 h 913"/>
              <a:gd name="T2" fmla="*/ 654 w 913"/>
              <a:gd name="T3" fmla="*/ 913 h 913"/>
              <a:gd name="T4" fmla="*/ 647 w 913"/>
              <a:gd name="T5" fmla="*/ 658 h 913"/>
              <a:gd name="T6" fmla="*/ 479 w 913"/>
              <a:gd name="T7" fmla="*/ 706 h 913"/>
              <a:gd name="T8" fmla="*/ 207 w 913"/>
              <a:gd name="T9" fmla="*/ 434 h 913"/>
              <a:gd name="T10" fmla="*/ 255 w 913"/>
              <a:gd name="T11" fmla="*/ 266 h 913"/>
              <a:gd name="T12" fmla="*/ 0 w 913"/>
              <a:gd name="T13" fmla="*/ 259 h 913"/>
            </a:gdLst>
            <a:ahLst/>
            <a:cxnLst>
              <a:cxn ang="0">
                <a:pos x="T0" y="T1"/>
              </a:cxn>
              <a:cxn ang="0">
                <a:pos x="T2" y="T3"/>
              </a:cxn>
              <a:cxn ang="0">
                <a:pos x="T4" y="T5"/>
              </a:cxn>
              <a:cxn ang="0">
                <a:pos x="T6" y="T7"/>
              </a:cxn>
              <a:cxn ang="0">
                <a:pos x="T8" y="T9"/>
              </a:cxn>
              <a:cxn ang="0">
                <a:pos x="T10" y="T11"/>
              </a:cxn>
              <a:cxn ang="0">
                <a:pos x="T12" y="T13"/>
              </a:cxn>
            </a:cxnLst>
            <a:rect l="0" t="0" r="r" b="b"/>
            <a:pathLst>
              <a:path w="913" h="913">
                <a:moveTo>
                  <a:pt x="0" y="259"/>
                </a:moveTo>
                <a:cubicBezTo>
                  <a:pt x="0" y="620"/>
                  <a:pt x="293" y="913"/>
                  <a:pt x="654" y="913"/>
                </a:cubicBezTo>
                <a:cubicBezTo>
                  <a:pt x="730" y="913"/>
                  <a:pt x="913" y="727"/>
                  <a:pt x="647" y="658"/>
                </a:cubicBezTo>
                <a:cubicBezTo>
                  <a:pt x="528" y="627"/>
                  <a:pt x="550" y="659"/>
                  <a:pt x="479" y="706"/>
                </a:cubicBezTo>
                <a:cubicBezTo>
                  <a:pt x="357" y="678"/>
                  <a:pt x="235" y="556"/>
                  <a:pt x="207" y="434"/>
                </a:cubicBezTo>
                <a:cubicBezTo>
                  <a:pt x="257" y="359"/>
                  <a:pt x="287" y="388"/>
                  <a:pt x="255" y="266"/>
                </a:cubicBezTo>
                <a:cubicBezTo>
                  <a:pt x="186" y="0"/>
                  <a:pt x="0" y="184"/>
                  <a:pt x="0" y="259"/>
                </a:cubicBez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grpSp>
        <p:nvGrpSpPr>
          <p:cNvPr id="78" name="Group 31">
            <a:extLst>
              <a:ext uri="{FF2B5EF4-FFF2-40B4-BE49-F238E27FC236}">
                <a16:creationId xmlns:a16="http://schemas.microsoft.com/office/drawing/2014/main" id="{6A052D39-DD17-4DE6-A835-DE49B1B6B420}"/>
              </a:ext>
            </a:extLst>
          </p:cNvPr>
          <p:cNvGrpSpPr/>
          <p:nvPr/>
        </p:nvGrpSpPr>
        <p:grpSpPr>
          <a:xfrm>
            <a:off x="8418230" y="3112654"/>
            <a:ext cx="792294" cy="503152"/>
            <a:chOff x="3268663" y="4462463"/>
            <a:chExt cx="552450" cy="350838"/>
          </a:xfrm>
        </p:grpSpPr>
        <p:sp>
          <p:nvSpPr>
            <p:cNvPr id="79" name="Rectangle 9">
              <a:extLst>
                <a:ext uri="{FF2B5EF4-FFF2-40B4-BE49-F238E27FC236}">
                  <a16:creationId xmlns:a16="http://schemas.microsoft.com/office/drawing/2014/main" id="{B4FB7A08-2563-4E39-897F-C3607BA1BAFD}"/>
                </a:ext>
              </a:extLst>
            </p:cNvPr>
            <p:cNvSpPr>
              <a:spLocks noChangeArrowheads="1"/>
            </p:cNvSpPr>
            <p:nvPr/>
          </p:nvSpPr>
          <p:spPr bwMode="auto">
            <a:xfrm>
              <a:off x="3268663" y="4462463"/>
              <a:ext cx="552450" cy="350838"/>
            </a:xfrm>
            <a:prstGeom prst="rect">
              <a:avLst/>
            </a:pr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80" name="Freeform 10">
              <a:extLst>
                <a:ext uri="{FF2B5EF4-FFF2-40B4-BE49-F238E27FC236}">
                  <a16:creationId xmlns:a16="http://schemas.microsoft.com/office/drawing/2014/main" id="{672906F3-A0CA-42ED-8798-5DD70D0C1835}"/>
                </a:ext>
              </a:extLst>
            </p:cNvPr>
            <p:cNvSpPr>
              <a:spLocks/>
            </p:cNvSpPr>
            <p:nvPr/>
          </p:nvSpPr>
          <p:spPr bwMode="auto">
            <a:xfrm>
              <a:off x="3268663" y="4462463"/>
              <a:ext cx="544512" cy="250825"/>
            </a:xfrm>
            <a:custGeom>
              <a:avLst/>
              <a:gdLst>
                <a:gd name="T0" fmla="*/ 0 w 1021"/>
                <a:gd name="T1" fmla="*/ 0 h 467"/>
                <a:gd name="T2" fmla="*/ 510 w 1021"/>
                <a:gd name="T3" fmla="*/ 467 h 467"/>
                <a:gd name="T4" fmla="*/ 1021 w 1021"/>
                <a:gd name="T5" fmla="*/ 0 h 467"/>
              </a:gdLst>
              <a:ahLst/>
              <a:cxnLst>
                <a:cxn ang="0">
                  <a:pos x="T0" y="T1"/>
                </a:cxn>
                <a:cxn ang="0">
                  <a:pos x="T2" y="T3"/>
                </a:cxn>
                <a:cxn ang="0">
                  <a:pos x="T4" y="T5"/>
                </a:cxn>
              </a:cxnLst>
              <a:rect l="0" t="0" r="r" b="b"/>
              <a:pathLst>
                <a:path w="1021" h="467">
                  <a:moveTo>
                    <a:pt x="0" y="0"/>
                  </a:moveTo>
                  <a:lnTo>
                    <a:pt x="510" y="467"/>
                  </a:lnTo>
                  <a:lnTo>
                    <a:pt x="1021" y="0"/>
                  </a:lnTo>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81" name="Line 11">
              <a:extLst>
                <a:ext uri="{FF2B5EF4-FFF2-40B4-BE49-F238E27FC236}">
                  <a16:creationId xmlns:a16="http://schemas.microsoft.com/office/drawing/2014/main" id="{43A6693D-A955-4B83-802C-5E6AE84C6781}"/>
                </a:ext>
              </a:extLst>
            </p:cNvPr>
            <p:cNvSpPr>
              <a:spLocks noChangeShapeType="1"/>
            </p:cNvSpPr>
            <p:nvPr/>
          </p:nvSpPr>
          <p:spPr bwMode="auto">
            <a:xfrm flipV="1">
              <a:off x="3268663" y="4630737"/>
              <a:ext cx="184150" cy="182563"/>
            </a:xfrm>
            <a:prstGeom prst="line">
              <a:avLst/>
            </a:prstGeom>
            <a:noFill/>
            <a:ln w="25400" cap="rnd">
              <a:solidFill>
                <a:srgbClr val="15B56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a:p>
          </p:txBody>
        </p:sp>
        <p:sp>
          <p:nvSpPr>
            <p:cNvPr id="82" name="Line 12">
              <a:extLst>
                <a:ext uri="{FF2B5EF4-FFF2-40B4-BE49-F238E27FC236}">
                  <a16:creationId xmlns:a16="http://schemas.microsoft.com/office/drawing/2014/main" id="{30092011-FB50-43C6-BD0F-6FB735B6ECFA}"/>
                </a:ext>
              </a:extLst>
            </p:cNvPr>
            <p:cNvSpPr>
              <a:spLocks noChangeShapeType="1"/>
            </p:cNvSpPr>
            <p:nvPr/>
          </p:nvSpPr>
          <p:spPr bwMode="auto">
            <a:xfrm flipH="1" flipV="1">
              <a:off x="3629025" y="4630738"/>
              <a:ext cx="184150" cy="182563"/>
            </a:xfrm>
            <a:prstGeom prst="line">
              <a:avLst/>
            </a:prstGeom>
            <a:noFill/>
            <a:ln w="25400" cap="rnd">
              <a:solidFill>
                <a:srgbClr val="15B56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a:p>
          </p:txBody>
        </p:sp>
      </p:grpSp>
    </p:spTree>
    <p:extLst>
      <p:ext uri="{BB962C8B-B14F-4D97-AF65-F5344CB8AC3E}">
        <p14:creationId xmlns:p14="http://schemas.microsoft.com/office/powerpoint/2010/main" val="4072473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16</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6706390" y="2361500"/>
            <a:ext cx="3105705" cy="2682209"/>
          </a:xfrm>
          <a:prstGeom prst="rect">
            <a:avLst/>
          </a:prstGeom>
        </p:spPr>
        <p:txBody>
          <a:bodyPr wrap="square" numCol="1" spcCol="360000">
            <a:spAutoFit/>
          </a:bodyPr>
          <a:lstStyle/>
          <a:p>
            <a:pPr algn="just" defTabSz="268288">
              <a:lnSpc>
                <a:spcPct val="150000"/>
              </a:lnSpc>
              <a:spcAft>
                <a:spcPts val="600"/>
              </a:spcAft>
              <a:defRPr/>
            </a:pPr>
            <a:r>
              <a:rPr lang="en-US" altLang="lt-LT" sz="1100" dirty="0">
                <a:solidFill>
                  <a:srgbClr val="15B561"/>
                </a:solidFill>
              </a:rPr>
              <a:t>5.2</a:t>
            </a:r>
            <a:r>
              <a:rPr lang="lt-LT" altLang="lt-LT" sz="1100" dirty="0">
                <a:solidFill>
                  <a:srgbClr val="15B561"/>
                </a:solidFill>
              </a:rPr>
              <a:t>.3.	</a:t>
            </a:r>
            <a:r>
              <a:rPr lang="lt-LT" altLang="lt-LT" sz="1100" dirty="0">
                <a:solidFill>
                  <a:schemeClr val="bg1">
                    <a:lumMod val="50000"/>
                  </a:schemeClr>
                </a:solidFill>
              </a:rPr>
              <a:t>Tobulinta www.atliekuadministratorius.lt klientų savitarna, kurioje galima matyti mokėtojui priklausančius objektus, mokėjimo pranešimus ir mokėjimų istoriją, teikti prašymus, atnaujinti kontaktinius duomenis. </a:t>
            </a:r>
          </a:p>
          <a:p>
            <a:pPr algn="just" defTabSz="268288">
              <a:lnSpc>
                <a:spcPct val="150000"/>
              </a:lnSpc>
              <a:spcAft>
                <a:spcPts val="600"/>
              </a:spcAft>
              <a:defRPr/>
            </a:pPr>
            <a:r>
              <a:rPr lang="lt-LT" altLang="lt-LT" sz="1100" dirty="0">
                <a:solidFill>
                  <a:srgbClr val="15B561"/>
                </a:solidFill>
              </a:rPr>
              <a:t>5.2.4.</a:t>
            </a:r>
            <a:r>
              <a:rPr lang="lt-LT" altLang="lt-LT" sz="1100" dirty="0">
                <a:solidFill>
                  <a:schemeClr val="bg1">
                    <a:lumMod val="50000"/>
                  </a:schemeClr>
                </a:solidFill>
              </a:rPr>
              <a:t>	išplatinta 3 839  informacinių pranešimų per seniūnijas ir daugiabučių namų administratorius, tiesiogiai talpinant juos daugiabučių namų skelbimų lentose (Atliekų vežėjų kontrolės skyriaus pagalba)</a:t>
            </a:r>
            <a:r>
              <a:rPr lang="en-US" altLang="lt-LT" sz="1100" dirty="0">
                <a:solidFill>
                  <a:schemeClr val="bg1">
                    <a:lumMod val="50000"/>
                  </a:schemeClr>
                </a:solidFill>
              </a:rPr>
              <a:t>.</a:t>
            </a:r>
          </a:p>
        </p:txBody>
      </p:sp>
      <p:sp>
        <p:nvSpPr>
          <p:cNvPr id="83" name="TextBox 82"/>
          <p:cNvSpPr txBox="1"/>
          <p:nvPr/>
        </p:nvSpPr>
        <p:spPr>
          <a:xfrm>
            <a:off x="688741" y="3658064"/>
            <a:ext cx="1452030" cy="830997"/>
          </a:xfrm>
          <a:prstGeom prst="rect">
            <a:avLst/>
          </a:prstGeom>
          <a:noFill/>
        </p:spPr>
        <p:txBody>
          <a:bodyPr wrap="square" rtlCol="0">
            <a:spAutoFit/>
          </a:bodyPr>
          <a:lstStyle/>
          <a:p>
            <a:pPr algn="ctr"/>
            <a:r>
              <a:rPr lang="en-US" altLang="lt-LT" sz="2400" dirty="0">
                <a:solidFill>
                  <a:srgbClr val="15B561"/>
                </a:solidFill>
              </a:rPr>
              <a:t>7 927</a:t>
            </a:r>
            <a:endParaRPr lang="lt-LT" altLang="lt-LT" sz="2400" dirty="0">
              <a:solidFill>
                <a:srgbClr val="15B561"/>
              </a:solidFill>
            </a:endParaRPr>
          </a:p>
          <a:p>
            <a:pPr algn="ctr"/>
            <a:r>
              <a:rPr lang="lt-LT" sz="1200" b="1" dirty="0">
                <a:solidFill>
                  <a:srgbClr val="15B561"/>
                </a:solidFill>
              </a:rPr>
              <a:t>Skundai dėl atliekų išvežimo</a:t>
            </a:r>
          </a:p>
        </p:txBody>
      </p:sp>
      <p:grpSp>
        <p:nvGrpSpPr>
          <p:cNvPr id="85" name="Group 25">
            <a:extLst>
              <a:ext uri="{FF2B5EF4-FFF2-40B4-BE49-F238E27FC236}">
                <a16:creationId xmlns:a16="http://schemas.microsoft.com/office/drawing/2014/main" id="{77D2300B-E8CA-4F3A-8E22-82D07BBEE5FE}"/>
              </a:ext>
            </a:extLst>
          </p:cNvPr>
          <p:cNvGrpSpPr/>
          <p:nvPr/>
        </p:nvGrpSpPr>
        <p:grpSpPr>
          <a:xfrm>
            <a:off x="987684" y="2938903"/>
            <a:ext cx="1043014" cy="613096"/>
            <a:chOff x="5873751" y="3298825"/>
            <a:chExt cx="442913" cy="260350"/>
          </a:xfrm>
        </p:grpSpPr>
        <p:sp>
          <p:nvSpPr>
            <p:cNvPr id="86" name="Freeform 5">
              <a:extLst>
                <a:ext uri="{FF2B5EF4-FFF2-40B4-BE49-F238E27FC236}">
                  <a16:creationId xmlns:a16="http://schemas.microsoft.com/office/drawing/2014/main" id="{63CDB5CC-2242-4303-8746-2CA4FF70DDAB}"/>
                </a:ext>
              </a:extLst>
            </p:cNvPr>
            <p:cNvSpPr>
              <a:spLocks/>
            </p:cNvSpPr>
            <p:nvPr/>
          </p:nvSpPr>
          <p:spPr bwMode="auto">
            <a:xfrm>
              <a:off x="5873751" y="3298825"/>
              <a:ext cx="442913" cy="223838"/>
            </a:xfrm>
            <a:custGeom>
              <a:avLst/>
              <a:gdLst>
                <a:gd name="T0" fmla="*/ 835 w 1219"/>
                <a:gd name="T1" fmla="*/ 0 h 609"/>
                <a:gd name="T2" fmla="*/ 247 w 1219"/>
                <a:gd name="T3" fmla="*/ 0 h 609"/>
                <a:gd name="T4" fmla="*/ 218 w 1219"/>
                <a:gd name="T5" fmla="*/ 28 h 609"/>
                <a:gd name="T6" fmla="*/ 186 w 1219"/>
                <a:gd name="T7" fmla="*/ 56 h 609"/>
                <a:gd name="T8" fmla="*/ 65 w 1219"/>
                <a:gd name="T9" fmla="*/ 166 h 609"/>
                <a:gd name="T10" fmla="*/ 34 w 1219"/>
                <a:gd name="T11" fmla="*/ 194 h 609"/>
                <a:gd name="T12" fmla="*/ 3 w 1219"/>
                <a:gd name="T13" fmla="*/ 222 h 609"/>
                <a:gd name="T14" fmla="*/ 5 w 1219"/>
                <a:gd name="T15" fmla="*/ 472 h 609"/>
                <a:gd name="T16" fmla="*/ 91 w 1219"/>
                <a:gd name="T17" fmla="*/ 576 h 609"/>
                <a:gd name="T18" fmla="*/ 104 w 1219"/>
                <a:gd name="T19" fmla="*/ 609 h 609"/>
                <a:gd name="T20" fmla="*/ 185 w 1219"/>
                <a:gd name="T21" fmla="*/ 609 h 609"/>
                <a:gd name="T22" fmla="*/ 285 w 1219"/>
                <a:gd name="T23" fmla="*/ 508 h 609"/>
                <a:gd name="T24" fmla="*/ 386 w 1219"/>
                <a:gd name="T25" fmla="*/ 609 h 609"/>
                <a:gd name="T26" fmla="*/ 454 w 1219"/>
                <a:gd name="T27" fmla="*/ 609 h 609"/>
                <a:gd name="T28" fmla="*/ 555 w 1219"/>
                <a:gd name="T29" fmla="*/ 508 h 609"/>
                <a:gd name="T30" fmla="*/ 655 w 1219"/>
                <a:gd name="T31" fmla="*/ 609 h 609"/>
                <a:gd name="T32" fmla="*/ 834 w 1219"/>
                <a:gd name="T33" fmla="*/ 609 h 609"/>
                <a:gd name="T34" fmla="*/ 864 w 1219"/>
                <a:gd name="T35" fmla="*/ 609 h 609"/>
                <a:gd name="T36" fmla="*/ 964 w 1219"/>
                <a:gd name="T37" fmla="*/ 508 h 609"/>
                <a:gd name="T38" fmla="*/ 1065 w 1219"/>
                <a:gd name="T39" fmla="*/ 609 h 609"/>
                <a:gd name="T40" fmla="*/ 1219 w 1219"/>
                <a:gd name="T41" fmla="*/ 609 h 609"/>
                <a:gd name="T42" fmla="*/ 1219 w 1219"/>
                <a:gd name="T43" fmla="*/ 390 h 609"/>
                <a:gd name="T44" fmla="*/ 1155 w 1219"/>
                <a:gd name="T45" fmla="*/ 349 h 609"/>
                <a:gd name="T46" fmla="*/ 1099 w 1219"/>
                <a:gd name="T47" fmla="*/ 298 h 609"/>
                <a:gd name="T48" fmla="*/ 1020 w 1219"/>
                <a:gd name="T49" fmla="*/ 165 h 609"/>
                <a:gd name="T50" fmla="*/ 994 w 1219"/>
                <a:gd name="T51" fmla="*/ 164 h 609"/>
                <a:gd name="T52" fmla="*/ 994 w 1219"/>
                <a:gd name="T53" fmla="*/ 164 h 609"/>
                <a:gd name="T54" fmla="*/ 895 w 1219"/>
                <a:gd name="T55" fmla="*/ 164 h 609"/>
                <a:gd name="T56" fmla="*/ 895 w 1219"/>
                <a:gd name="T57" fmla="*/ 164 h 609"/>
                <a:gd name="T58" fmla="*/ 837 w 1219"/>
                <a:gd name="T59" fmla="*/ 164 h 609"/>
                <a:gd name="T60" fmla="*/ 835 w 1219"/>
                <a:gd name="T61"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19" h="609">
                  <a:moveTo>
                    <a:pt x="835" y="0"/>
                  </a:moveTo>
                  <a:lnTo>
                    <a:pt x="247" y="0"/>
                  </a:lnTo>
                  <a:cubicBezTo>
                    <a:pt x="239" y="13"/>
                    <a:pt x="231" y="14"/>
                    <a:pt x="218" y="28"/>
                  </a:cubicBezTo>
                  <a:cubicBezTo>
                    <a:pt x="207" y="40"/>
                    <a:pt x="197" y="45"/>
                    <a:pt x="186" y="56"/>
                  </a:cubicBezTo>
                  <a:lnTo>
                    <a:pt x="65" y="166"/>
                  </a:lnTo>
                  <a:cubicBezTo>
                    <a:pt x="54" y="175"/>
                    <a:pt x="46" y="185"/>
                    <a:pt x="34" y="194"/>
                  </a:cubicBezTo>
                  <a:cubicBezTo>
                    <a:pt x="23" y="204"/>
                    <a:pt x="15" y="214"/>
                    <a:pt x="3" y="222"/>
                  </a:cubicBezTo>
                  <a:cubicBezTo>
                    <a:pt x="3" y="254"/>
                    <a:pt x="0" y="459"/>
                    <a:pt x="5" y="472"/>
                  </a:cubicBezTo>
                  <a:cubicBezTo>
                    <a:pt x="8" y="481"/>
                    <a:pt x="76" y="559"/>
                    <a:pt x="91" y="576"/>
                  </a:cubicBezTo>
                  <a:cubicBezTo>
                    <a:pt x="105" y="593"/>
                    <a:pt x="104" y="594"/>
                    <a:pt x="104" y="609"/>
                  </a:cubicBezTo>
                  <a:lnTo>
                    <a:pt x="185" y="609"/>
                  </a:lnTo>
                  <a:cubicBezTo>
                    <a:pt x="185" y="553"/>
                    <a:pt x="230" y="508"/>
                    <a:pt x="285" y="508"/>
                  </a:cubicBezTo>
                  <a:cubicBezTo>
                    <a:pt x="341" y="508"/>
                    <a:pt x="386" y="553"/>
                    <a:pt x="386" y="609"/>
                  </a:cubicBezTo>
                  <a:lnTo>
                    <a:pt x="454" y="609"/>
                  </a:lnTo>
                  <a:cubicBezTo>
                    <a:pt x="454" y="553"/>
                    <a:pt x="499" y="508"/>
                    <a:pt x="555" y="508"/>
                  </a:cubicBezTo>
                  <a:cubicBezTo>
                    <a:pt x="610" y="508"/>
                    <a:pt x="655" y="553"/>
                    <a:pt x="655" y="609"/>
                  </a:cubicBezTo>
                  <a:lnTo>
                    <a:pt x="834" y="609"/>
                  </a:lnTo>
                  <a:lnTo>
                    <a:pt x="864" y="609"/>
                  </a:lnTo>
                  <a:cubicBezTo>
                    <a:pt x="864" y="553"/>
                    <a:pt x="909" y="508"/>
                    <a:pt x="964" y="508"/>
                  </a:cubicBezTo>
                  <a:cubicBezTo>
                    <a:pt x="1020" y="508"/>
                    <a:pt x="1065" y="553"/>
                    <a:pt x="1065" y="609"/>
                  </a:cubicBezTo>
                  <a:lnTo>
                    <a:pt x="1219" y="609"/>
                  </a:lnTo>
                  <a:lnTo>
                    <a:pt x="1219" y="390"/>
                  </a:lnTo>
                  <a:cubicBezTo>
                    <a:pt x="1198" y="377"/>
                    <a:pt x="1176" y="363"/>
                    <a:pt x="1155" y="349"/>
                  </a:cubicBezTo>
                  <a:cubicBezTo>
                    <a:pt x="1124" y="327"/>
                    <a:pt x="1120" y="333"/>
                    <a:pt x="1099" y="298"/>
                  </a:cubicBezTo>
                  <a:lnTo>
                    <a:pt x="1020" y="165"/>
                  </a:lnTo>
                  <a:lnTo>
                    <a:pt x="994" y="164"/>
                  </a:lnTo>
                  <a:lnTo>
                    <a:pt x="994" y="164"/>
                  </a:lnTo>
                  <a:lnTo>
                    <a:pt x="895" y="164"/>
                  </a:lnTo>
                  <a:lnTo>
                    <a:pt x="895" y="164"/>
                  </a:lnTo>
                  <a:lnTo>
                    <a:pt x="837" y="164"/>
                  </a:lnTo>
                  <a:lnTo>
                    <a:pt x="835" y="0"/>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88" name="Oval 6">
              <a:extLst>
                <a:ext uri="{FF2B5EF4-FFF2-40B4-BE49-F238E27FC236}">
                  <a16:creationId xmlns:a16="http://schemas.microsoft.com/office/drawing/2014/main" id="{43CF30FC-37F4-4F48-BFB2-11C51A19C412}"/>
                </a:ext>
              </a:extLst>
            </p:cNvPr>
            <p:cNvSpPr>
              <a:spLocks noChangeArrowheads="1"/>
            </p:cNvSpPr>
            <p:nvPr/>
          </p:nvSpPr>
          <p:spPr bwMode="auto">
            <a:xfrm>
              <a:off x="5942013" y="3486150"/>
              <a:ext cx="73025" cy="73025"/>
            </a:xfrm>
            <a:prstGeom prst="ellipse">
              <a:avLst/>
            </a:pr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89" name="Oval 7">
              <a:extLst>
                <a:ext uri="{FF2B5EF4-FFF2-40B4-BE49-F238E27FC236}">
                  <a16:creationId xmlns:a16="http://schemas.microsoft.com/office/drawing/2014/main" id="{B9795FB9-885C-402B-8EC1-386BAD8D41ED}"/>
                </a:ext>
              </a:extLst>
            </p:cNvPr>
            <p:cNvSpPr>
              <a:spLocks noChangeArrowheads="1"/>
            </p:cNvSpPr>
            <p:nvPr/>
          </p:nvSpPr>
          <p:spPr bwMode="auto">
            <a:xfrm>
              <a:off x="6188076" y="3486150"/>
              <a:ext cx="73025" cy="73025"/>
            </a:xfrm>
            <a:prstGeom prst="ellipse">
              <a:avLst/>
            </a:pr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90" name="Oval 8">
              <a:extLst>
                <a:ext uri="{FF2B5EF4-FFF2-40B4-BE49-F238E27FC236}">
                  <a16:creationId xmlns:a16="http://schemas.microsoft.com/office/drawing/2014/main" id="{DDA169DF-DB82-4DC5-933A-91462941AFFF}"/>
                </a:ext>
              </a:extLst>
            </p:cNvPr>
            <p:cNvSpPr>
              <a:spLocks noChangeArrowheads="1"/>
            </p:cNvSpPr>
            <p:nvPr/>
          </p:nvSpPr>
          <p:spPr bwMode="auto">
            <a:xfrm>
              <a:off x="6038851" y="3486150"/>
              <a:ext cx="73025" cy="73025"/>
            </a:xfrm>
            <a:prstGeom prst="ellipse">
              <a:avLst/>
            </a:pr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grpSp>
      <p:sp>
        <p:nvSpPr>
          <p:cNvPr id="92" name="TextBox 91"/>
          <p:cNvSpPr txBox="1"/>
          <p:nvPr/>
        </p:nvSpPr>
        <p:spPr>
          <a:xfrm>
            <a:off x="2675001" y="3658064"/>
            <a:ext cx="1641442" cy="1200329"/>
          </a:xfrm>
          <a:prstGeom prst="rect">
            <a:avLst/>
          </a:prstGeom>
          <a:noFill/>
        </p:spPr>
        <p:txBody>
          <a:bodyPr wrap="square" rtlCol="0">
            <a:spAutoFit/>
          </a:bodyPr>
          <a:lstStyle/>
          <a:p>
            <a:pPr algn="ctr"/>
            <a:r>
              <a:rPr lang="en-US" altLang="lt-LT" sz="2400" dirty="0">
                <a:solidFill>
                  <a:srgbClr val="15B561"/>
                </a:solidFill>
              </a:rPr>
              <a:t>4 789</a:t>
            </a:r>
            <a:endParaRPr lang="lt-LT" altLang="lt-LT" sz="2400" dirty="0">
              <a:solidFill>
                <a:srgbClr val="15B561"/>
              </a:solidFill>
            </a:endParaRPr>
          </a:p>
          <a:p>
            <a:pPr algn="ctr"/>
            <a:r>
              <a:rPr lang="lt-LT" sz="1200" b="1" dirty="0">
                <a:solidFill>
                  <a:srgbClr val="15B561"/>
                </a:solidFill>
              </a:rPr>
              <a:t>Prašymai dėl konteinerių pastatymo, pakeitimo ir sužymėjimo</a:t>
            </a:r>
          </a:p>
        </p:txBody>
      </p:sp>
      <p:sp>
        <p:nvSpPr>
          <p:cNvPr id="93" name="TextBox 92"/>
          <p:cNvSpPr txBox="1"/>
          <p:nvPr/>
        </p:nvSpPr>
        <p:spPr>
          <a:xfrm>
            <a:off x="4612754" y="3658064"/>
            <a:ext cx="1665756" cy="830997"/>
          </a:xfrm>
          <a:prstGeom prst="rect">
            <a:avLst/>
          </a:prstGeom>
          <a:noFill/>
        </p:spPr>
        <p:txBody>
          <a:bodyPr wrap="square" rtlCol="0">
            <a:spAutoFit/>
          </a:bodyPr>
          <a:lstStyle/>
          <a:p>
            <a:pPr algn="ctr"/>
            <a:r>
              <a:rPr lang="en-US" altLang="lt-LT" sz="2400" dirty="0">
                <a:solidFill>
                  <a:srgbClr val="15B561"/>
                </a:solidFill>
              </a:rPr>
              <a:t>7 399</a:t>
            </a:r>
            <a:endParaRPr lang="lt-LT" altLang="lt-LT" sz="2400" dirty="0">
              <a:solidFill>
                <a:srgbClr val="15B561"/>
              </a:solidFill>
            </a:endParaRPr>
          </a:p>
          <a:p>
            <a:pPr algn="ctr"/>
            <a:r>
              <a:rPr lang="lt-LT" altLang="lt-LT" sz="1200" b="1" dirty="0">
                <a:solidFill>
                  <a:srgbClr val="15B561"/>
                </a:solidFill>
              </a:rPr>
              <a:t>Prašymai rinkliavos mokėjimo klausimais</a:t>
            </a:r>
            <a:endParaRPr lang="lt-LT" altLang="lt-LT" b="1" dirty="0">
              <a:solidFill>
                <a:srgbClr val="15B561"/>
              </a:solidFill>
            </a:endParaRPr>
          </a:p>
        </p:txBody>
      </p:sp>
      <p:grpSp>
        <p:nvGrpSpPr>
          <p:cNvPr id="94" name="Grupė 93"/>
          <p:cNvGrpSpPr/>
          <p:nvPr/>
        </p:nvGrpSpPr>
        <p:grpSpPr>
          <a:xfrm>
            <a:off x="5030897" y="2903444"/>
            <a:ext cx="829469" cy="526761"/>
            <a:chOff x="5108460" y="2010004"/>
            <a:chExt cx="829469" cy="526761"/>
          </a:xfrm>
        </p:grpSpPr>
        <p:sp>
          <p:nvSpPr>
            <p:cNvPr id="95" name="Rectangle 9">
              <a:extLst>
                <a:ext uri="{FF2B5EF4-FFF2-40B4-BE49-F238E27FC236}">
                  <a16:creationId xmlns:a16="http://schemas.microsoft.com/office/drawing/2014/main" id="{B4FB7A08-2563-4E39-897F-C3607BA1BAFD}"/>
                </a:ext>
              </a:extLst>
            </p:cNvPr>
            <p:cNvSpPr>
              <a:spLocks noChangeArrowheads="1"/>
            </p:cNvSpPr>
            <p:nvPr/>
          </p:nvSpPr>
          <p:spPr bwMode="auto">
            <a:xfrm>
              <a:off x="5108460" y="2010004"/>
              <a:ext cx="829469" cy="526761"/>
            </a:xfrm>
            <a:prstGeom prst="rect">
              <a:avLst/>
            </a:pr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96" name="Freeform 10">
              <a:extLst>
                <a:ext uri="{FF2B5EF4-FFF2-40B4-BE49-F238E27FC236}">
                  <a16:creationId xmlns:a16="http://schemas.microsoft.com/office/drawing/2014/main" id="{672906F3-A0CA-42ED-8798-5DD70D0C1835}"/>
                </a:ext>
              </a:extLst>
            </p:cNvPr>
            <p:cNvSpPr>
              <a:spLocks/>
            </p:cNvSpPr>
            <p:nvPr/>
          </p:nvSpPr>
          <p:spPr bwMode="auto">
            <a:xfrm>
              <a:off x="5108460" y="2010004"/>
              <a:ext cx="817551" cy="376598"/>
            </a:xfrm>
            <a:custGeom>
              <a:avLst/>
              <a:gdLst>
                <a:gd name="T0" fmla="*/ 0 w 1021"/>
                <a:gd name="T1" fmla="*/ 0 h 467"/>
                <a:gd name="T2" fmla="*/ 510 w 1021"/>
                <a:gd name="T3" fmla="*/ 467 h 467"/>
                <a:gd name="T4" fmla="*/ 1021 w 1021"/>
                <a:gd name="T5" fmla="*/ 0 h 467"/>
              </a:gdLst>
              <a:ahLst/>
              <a:cxnLst>
                <a:cxn ang="0">
                  <a:pos x="T0" y="T1"/>
                </a:cxn>
                <a:cxn ang="0">
                  <a:pos x="T2" y="T3"/>
                </a:cxn>
                <a:cxn ang="0">
                  <a:pos x="T4" y="T5"/>
                </a:cxn>
              </a:cxnLst>
              <a:rect l="0" t="0" r="r" b="b"/>
              <a:pathLst>
                <a:path w="1021" h="467">
                  <a:moveTo>
                    <a:pt x="0" y="0"/>
                  </a:moveTo>
                  <a:lnTo>
                    <a:pt x="510" y="467"/>
                  </a:lnTo>
                  <a:lnTo>
                    <a:pt x="1021" y="0"/>
                  </a:lnTo>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97" name="Line 11">
              <a:extLst>
                <a:ext uri="{FF2B5EF4-FFF2-40B4-BE49-F238E27FC236}">
                  <a16:creationId xmlns:a16="http://schemas.microsoft.com/office/drawing/2014/main" id="{43A6693D-A955-4B83-802C-5E6AE84C6781}"/>
                </a:ext>
              </a:extLst>
            </p:cNvPr>
            <p:cNvSpPr>
              <a:spLocks noChangeShapeType="1"/>
            </p:cNvSpPr>
            <p:nvPr/>
          </p:nvSpPr>
          <p:spPr bwMode="auto">
            <a:xfrm flipV="1">
              <a:off x="5108460" y="2262657"/>
              <a:ext cx="276490" cy="274107"/>
            </a:xfrm>
            <a:prstGeom prst="line">
              <a:avLst/>
            </a:prstGeom>
            <a:noFill/>
            <a:ln w="25400" cap="rnd">
              <a:solidFill>
                <a:srgbClr val="15B56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a:p>
          </p:txBody>
        </p:sp>
        <p:sp>
          <p:nvSpPr>
            <p:cNvPr id="98" name="Line 12">
              <a:extLst>
                <a:ext uri="{FF2B5EF4-FFF2-40B4-BE49-F238E27FC236}">
                  <a16:creationId xmlns:a16="http://schemas.microsoft.com/office/drawing/2014/main" id="{30092011-FB50-43C6-BD0F-6FB735B6ECFA}"/>
                </a:ext>
              </a:extLst>
            </p:cNvPr>
            <p:cNvSpPr>
              <a:spLocks noChangeShapeType="1"/>
            </p:cNvSpPr>
            <p:nvPr/>
          </p:nvSpPr>
          <p:spPr bwMode="auto">
            <a:xfrm flipH="1" flipV="1">
              <a:off x="5649521" y="2262658"/>
              <a:ext cx="276490" cy="274107"/>
            </a:xfrm>
            <a:prstGeom prst="line">
              <a:avLst/>
            </a:prstGeom>
            <a:noFill/>
            <a:ln w="25400" cap="rnd">
              <a:solidFill>
                <a:srgbClr val="15B56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a:p>
          </p:txBody>
        </p:sp>
      </p:grpSp>
      <p:grpSp>
        <p:nvGrpSpPr>
          <p:cNvPr id="99" name="Group 33">
            <a:extLst>
              <a:ext uri="{FF2B5EF4-FFF2-40B4-BE49-F238E27FC236}">
                <a16:creationId xmlns:a16="http://schemas.microsoft.com/office/drawing/2014/main" id="{39131F93-4004-40F2-BF64-B6A3B120C0D4}"/>
              </a:ext>
            </a:extLst>
          </p:cNvPr>
          <p:cNvGrpSpPr/>
          <p:nvPr/>
        </p:nvGrpSpPr>
        <p:grpSpPr>
          <a:xfrm>
            <a:off x="3003402" y="2634425"/>
            <a:ext cx="915994" cy="917574"/>
            <a:chOff x="3695700" y="2324100"/>
            <a:chExt cx="920750" cy="922338"/>
          </a:xfrm>
        </p:grpSpPr>
        <p:sp>
          <p:nvSpPr>
            <p:cNvPr id="100" name="Freeform 5">
              <a:extLst>
                <a:ext uri="{FF2B5EF4-FFF2-40B4-BE49-F238E27FC236}">
                  <a16:creationId xmlns:a16="http://schemas.microsoft.com/office/drawing/2014/main" id="{29706F6E-BC9E-40DF-BD72-7263584B9704}"/>
                </a:ext>
              </a:extLst>
            </p:cNvPr>
            <p:cNvSpPr>
              <a:spLocks noEditPoints="1"/>
            </p:cNvSpPr>
            <p:nvPr/>
          </p:nvSpPr>
          <p:spPr bwMode="auto">
            <a:xfrm>
              <a:off x="4111625" y="2324100"/>
              <a:ext cx="504825" cy="709613"/>
            </a:xfrm>
            <a:custGeom>
              <a:avLst/>
              <a:gdLst>
                <a:gd name="T0" fmla="*/ 180 w 667"/>
                <a:gd name="T1" fmla="*/ 0 h 931"/>
                <a:gd name="T2" fmla="*/ 667 w 667"/>
                <a:gd name="T3" fmla="*/ 0 h 931"/>
                <a:gd name="T4" fmla="*/ 667 w 667"/>
                <a:gd name="T5" fmla="*/ 931 h 931"/>
                <a:gd name="T6" fmla="*/ 76 w 667"/>
                <a:gd name="T7" fmla="*/ 931 h 931"/>
                <a:gd name="T8" fmla="*/ 100 w 667"/>
                <a:gd name="T9" fmla="*/ 619 h 931"/>
                <a:gd name="T10" fmla="*/ 78 w 667"/>
                <a:gd name="T11" fmla="*/ 591 h 931"/>
                <a:gd name="T12" fmla="*/ 122 w 667"/>
                <a:gd name="T13" fmla="*/ 591 h 931"/>
                <a:gd name="T14" fmla="*/ 148 w 667"/>
                <a:gd name="T15" fmla="*/ 584 h 931"/>
                <a:gd name="T16" fmla="*/ 112 w 667"/>
                <a:gd name="T17" fmla="*/ 491 h 931"/>
                <a:gd name="T18" fmla="*/ 86 w 667"/>
                <a:gd name="T19" fmla="*/ 484 h 931"/>
                <a:gd name="T20" fmla="*/ 0 w 667"/>
                <a:gd name="T21" fmla="*/ 484 h 931"/>
                <a:gd name="T22" fmla="*/ 0 w 667"/>
                <a:gd name="T23" fmla="*/ 180 h 931"/>
                <a:gd name="T24" fmla="*/ 180 w 667"/>
                <a:gd name="T25" fmla="*/ 0 h 931"/>
                <a:gd name="T26" fmla="*/ 156 w 667"/>
                <a:gd name="T27" fmla="*/ 669 h 931"/>
                <a:gd name="T28" fmla="*/ 96 w 667"/>
                <a:gd name="T29" fmla="*/ 669 h 931"/>
                <a:gd name="T30" fmla="*/ 156 w 667"/>
                <a:gd name="T31" fmla="*/ 669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7" h="931">
                  <a:moveTo>
                    <a:pt x="180" y="0"/>
                  </a:moveTo>
                  <a:lnTo>
                    <a:pt x="667" y="0"/>
                  </a:lnTo>
                  <a:lnTo>
                    <a:pt x="667" y="931"/>
                  </a:lnTo>
                  <a:lnTo>
                    <a:pt x="76" y="931"/>
                  </a:lnTo>
                  <a:lnTo>
                    <a:pt x="100" y="619"/>
                  </a:lnTo>
                  <a:cubicBezTo>
                    <a:pt x="101" y="604"/>
                    <a:pt x="90" y="591"/>
                    <a:pt x="78" y="591"/>
                  </a:cubicBezTo>
                  <a:lnTo>
                    <a:pt x="122" y="591"/>
                  </a:lnTo>
                  <a:cubicBezTo>
                    <a:pt x="136" y="591"/>
                    <a:pt x="149" y="588"/>
                    <a:pt x="148" y="584"/>
                  </a:cubicBezTo>
                  <a:lnTo>
                    <a:pt x="112" y="491"/>
                  </a:lnTo>
                  <a:cubicBezTo>
                    <a:pt x="111" y="487"/>
                    <a:pt x="101" y="484"/>
                    <a:pt x="86" y="484"/>
                  </a:cubicBezTo>
                  <a:lnTo>
                    <a:pt x="0" y="484"/>
                  </a:lnTo>
                  <a:lnTo>
                    <a:pt x="0" y="180"/>
                  </a:lnTo>
                  <a:lnTo>
                    <a:pt x="180" y="0"/>
                  </a:lnTo>
                  <a:close/>
                  <a:moveTo>
                    <a:pt x="156" y="669"/>
                  </a:moveTo>
                  <a:lnTo>
                    <a:pt x="96" y="669"/>
                  </a:lnTo>
                  <a:lnTo>
                    <a:pt x="156" y="669"/>
                  </a:lnTo>
                  <a:close/>
                </a:path>
              </a:pathLst>
            </a:cu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01" name="Freeform 6">
              <a:extLst>
                <a:ext uri="{FF2B5EF4-FFF2-40B4-BE49-F238E27FC236}">
                  <a16:creationId xmlns:a16="http://schemas.microsoft.com/office/drawing/2014/main" id="{08E34E6E-68BE-456C-8E3D-6C5B1BC86A7A}"/>
                </a:ext>
              </a:extLst>
            </p:cNvPr>
            <p:cNvSpPr>
              <a:spLocks/>
            </p:cNvSpPr>
            <p:nvPr/>
          </p:nvSpPr>
          <p:spPr bwMode="auto">
            <a:xfrm>
              <a:off x="4111625" y="2324100"/>
              <a:ext cx="136525" cy="136525"/>
            </a:xfrm>
            <a:custGeom>
              <a:avLst/>
              <a:gdLst>
                <a:gd name="T0" fmla="*/ 180 w 180"/>
                <a:gd name="T1" fmla="*/ 0 h 180"/>
                <a:gd name="T2" fmla="*/ 180 w 180"/>
                <a:gd name="T3" fmla="*/ 180 h 180"/>
                <a:gd name="T4" fmla="*/ 0 w 180"/>
                <a:gd name="T5" fmla="*/ 180 h 180"/>
                <a:gd name="T6" fmla="*/ 180 w 180"/>
                <a:gd name="T7" fmla="*/ 0 h 180"/>
              </a:gdLst>
              <a:ahLst/>
              <a:cxnLst>
                <a:cxn ang="0">
                  <a:pos x="T0" y="T1"/>
                </a:cxn>
                <a:cxn ang="0">
                  <a:pos x="T2" y="T3"/>
                </a:cxn>
                <a:cxn ang="0">
                  <a:pos x="T4" y="T5"/>
                </a:cxn>
                <a:cxn ang="0">
                  <a:pos x="T6" y="T7"/>
                </a:cxn>
              </a:cxnLst>
              <a:rect l="0" t="0" r="r" b="b"/>
              <a:pathLst>
                <a:path w="180" h="180">
                  <a:moveTo>
                    <a:pt x="180" y="0"/>
                  </a:moveTo>
                  <a:lnTo>
                    <a:pt x="180" y="180"/>
                  </a:lnTo>
                  <a:lnTo>
                    <a:pt x="0" y="180"/>
                  </a:lnTo>
                  <a:lnTo>
                    <a:pt x="180" y="0"/>
                  </a:lnTo>
                  <a:close/>
                </a:path>
              </a:pathLst>
            </a:cu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02" name="Freeform 7">
              <a:extLst>
                <a:ext uri="{FF2B5EF4-FFF2-40B4-BE49-F238E27FC236}">
                  <a16:creationId xmlns:a16="http://schemas.microsoft.com/office/drawing/2014/main" id="{436B1AE8-AF62-495C-ABB3-4CBB570F469F}"/>
                </a:ext>
              </a:extLst>
            </p:cNvPr>
            <p:cNvSpPr>
              <a:spLocks/>
            </p:cNvSpPr>
            <p:nvPr/>
          </p:nvSpPr>
          <p:spPr bwMode="auto">
            <a:xfrm>
              <a:off x="4214813" y="2546350"/>
              <a:ext cx="298450" cy="0"/>
            </a:xfrm>
            <a:custGeom>
              <a:avLst/>
              <a:gdLst>
                <a:gd name="T0" fmla="*/ 0 w 395"/>
                <a:gd name="T1" fmla="*/ 395 w 395"/>
                <a:gd name="T2" fmla="*/ 0 w 395"/>
              </a:gdLst>
              <a:ahLst/>
              <a:cxnLst>
                <a:cxn ang="0">
                  <a:pos x="T0" y="0"/>
                </a:cxn>
                <a:cxn ang="0">
                  <a:pos x="T1" y="0"/>
                </a:cxn>
                <a:cxn ang="0">
                  <a:pos x="T2" y="0"/>
                </a:cxn>
              </a:cxnLst>
              <a:rect l="0" t="0" r="r" b="b"/>
              <a:pathLst>
                <a:path w="395">
                  <a:moveTo>
                    <a:pt x="0" y="0"/>
                  </a:moveTo>
                  <a:lnTo>
                    <a:pt x="395" y="0"/>
                  </a:lnTo>
                  <a:lnTo>
                    <a:pt x="0" y="0"/>
                  </a:lnTo>
                  <a:close/>
                </a:path>
              </a:pathLst>
            </a:cu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03" name="Freeform 8">
              <a:extLst>
                <a:ext uri="{FF2B5EF4-FFF2-40B4-BE49-F238E27FC236}">
                  <a16:creationId xmlns:a16="http://schemas.microsoft.com/office/drawing/2014/main" id="{90C7B138-0511-4E68-806F-02AAEAAFDC4F}"/>
                </a:ext>
              </a:extLst>
            </p:cNvPr>
            <p:cNvSpPr>
              <a:spLocks/>
            </p:cNvSpPr>
            <p:nvPr/>
          </p:nvSpPr>
          <p:spPr bwMode="auto">
            <a:xfrm>
              <a:off x="4214813" y="2636838"/>
              <a:ext cx="298450" cy="0"/>
            </a:xfrm>
            <a:custGeom>
              <a:avLst/>
              <a:gdLst>
                <a:gd name="T0" fmla="*/ 0 w 395"/>
                <a:gd name="T1" fmla="*/ 395 w 395"/>
                <a:gd name="T2" fmla="*/ 0 w 395"/>
              </a:gdLst>
              <a:ahLst/>
              <a:cxnLst>
                <a:cxn ang="0">
                  <a:pos x="T0" y="0"/>
                </a:cxn>
                <a:cxn ang="0">
                  <a:pos x="T1" y="0"/>
                </a:cxn>
                <a:cxn ang="0">
                  <a:pos x="T2" y="0"/>
                </a:cxn>
              </a:cxnLst>
              <a:rect l="0" t="0" r="r" b="b"/>
              <a:pathLst>
                <a:path w="395">
                  <a:moveTo>
                    <a:pt x="0" y="0"/>
                  </a:moveTo>
                  <a:lnTo>
                    <a:pt x="395" y="0"/>
                  </a:lnTo>
                  <a:lnTo>
                    <a:pt x="0" y="0"/>
                  </a:lnTo>
                  <a:close/>
                </a:path>
              </a:pathLst>
            </a:cu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04" name="Freeform 9">
              <a:extLst>
                <a:ext uri="{FF2B5EF4-FFF2-40B4-BE49-F238E27FC236}">
                  <a16:creationId xmlns:a16="http://schemas.microsoft.com/office/drawing/2014/main" id="{0A9A6AE2-F47F-4CE0-A0D2-E9A5424DA205}"/>
                </a:ext>
              </a:extLst>
            </p:cNvPr>
            <p:cNvSpPr>
              <a:spLocks/>
            </p:cNvSpPr>
            <p:nvPr/>
          </p:nvSpPr>
          <p:spPr bwMode="auto">
            <a:xfrm>
              <a:off x="4214813" y="2727325"/>
              <a:ext cx="298450" cy="0"/>
            </a:xfrm>
            <a:custGeom>
              <a:avLst/>
              <a:gdLst>
                <a:gd name="T0" fmla="*/ 0 w 395"/>
                <a:gd name="T1" fmla="*/ 395 w 395"/>
                <a:gd name="T2" fmla="*/ 0 w 395"/>
              </a:gdLst>
              <a:ahLst/>
              <a:cxnLst>
                <a:cxn ang="0">
                  <a:pos x="T0" y="0"/>
                </a:cxn>
                <a:cxn ang="0">
                  <a:pos x="T1" y="0"/>
                </a:cxn>
                <a:cxn ang="0">
                  <a:pos x="T2" y="0"/>
                </a:cxn>
              </a:cxnLst>
              <a:rect l="0" t="0" r="r" b="b"/>
              <a:pathLst>
                <a:path w="395">
                  <a:moveTo>
                    <a:pt x="0" y="0"/>
                  </a:moveTo>
                  <a:lnTo>
                    <a:pt x="395" y="0"/>
                  </a:lnTo>
                  <a:lnTo>
                    <a:pt x="0" y="0"/>
                  </a:lnTo>
                  <a:close/>
                </a:path>
              </a:pathLst>
            </a:cu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05" name="Freeform 10">
              <a:extLst>
                <a:ext uri="{FF2B5EF4-FFF2-40B4-BE49-F238E27FC236}">
                  <a16:creationId xmlns:a16="http://schemas.microsoft.com/office/drawing/2014/main" id="{1C3E61E0-72CF-4975-A449-1E96D8296E1F}"/>
                </a:ext>
              </a:extLst>
            </p:cNvPr>
            <p:cNvSpPr>
              <a:spLocks/>
            </p:cNvSpPr>
            <p:nvPr/>
          </p:nvSpPr>
          <p:spPr bwMode="auto">
            <a:xfrm>
              <a:off x="4214813" y="2817813"/>
              <a:ext cx="187325" cy="0"/>
            </a:xfrm>
            <a:custGeom>
              <a:avLst/>
              <a:gdLst>
                <a:gd name="T0" fmla="*/ 0 w 248"/>
                <a:gd name="T1" fmla="*/ 248 w 248"/>
                <a:gd name="T2" fmla="*/ 0 w 248"/>
              </a:gdLst>
              <a:ahLst/>
              <a:cxnLst>
                <a:cxn ang="0">
                  <a:pos x="T0" y="0"/>
                </a:cxn>
                <a:cxn ang="0">
                  <a:pos x="T1" y="0"/>
                </a:cxn>
                <a:cxn ang="0">
                  <a:pos x="T2" y="0"/>
                </a:cxn>
              </a:cxnLst>
              <a:rect l="0" t="0" r="r" b="b"/>
              <a:pathLst>
                <a:path w="248">
                  <a:moveTo>
                    <a:pt x="0" y="0"/>
                  </a:moveTo>
                  <a:lnTo>
                    <a:pt x="248" y="0"/>
                  </a:lnTo>
                  <a:lnTo>
                    <a:pt x="0" y="0"/>
                  </a:lnTo>
                  <a:close/>
                </a:path>
              </a:pathLst>
            </a:cu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06" name="Freeform 11">
              <a:extLst>
                <a:ext uri="{FF2B5EF4-FFF2-40B4-BE49-F238E27FC236}">
                  <a16:creationId xmlns:a16="http://schemas.microsoft.com/office/drawing/2014/main" id="{D96C1464-9342-4BDC-BD0B-A368C4C5AAE8}"/>
                </a:ext>
              </a:extLst>
            </p:cNvPr>
            <p:cNvSpPr>
              <a:spLocks/>
            </p:cNvSpPr>
            <p:nvPr/>
          </p:nvSpPr>
          <p:spPr bwMode="auto">
            <a:xfrm>
              <a:off x="3736975" y="2774950"/>
              <a:ext cx="450850" cy="346075"/>
            </a:xfrm>
            <a:custGeom>
              <a:avLst/>
              <a:gdLst>
                <a:gd name="T0" fmla="*/ 24 w 598"/>
                <a:gd name="T1" fmla="*/ 0 h 454"/>
                <a:gd name="T2" fmla="*/ 574 w 598"/>
                <a:gd name="T3" fmla="*/ 0 h 454"/>
                <a:gd name="T4" fmla="*/ 597 w 598"/>
                <a:gd name="T5" fmla="*/ 28 h 454"/>
                <a:gd name="T6" fmla="*/ 566 w 598"/>
                <a:gd name="T7" fmla="*/ 425 h 454"/>
                <a:gd name="T8" fmla="*/ 544 w 598"/>
                <a:gd name="T9" fmla="*/ 454 h 454"/>
                <a:gd name="T10" fmla="*/ 54 w 598"/>
                <a:gd name="T11" fmla="*/ 454 h 454"/>
                <a:gd name="T12" fmla="*/ 32 w 598"/>
                <a:gd name="T13" fmla="*/ 425 h 454"/>
                <a:gd name="T14" fmla="*/ 1 w 598"/>
                <a:gd name="T15" fmla="*/ 28 h 454"/>
                <a:gd name="T16" fmla="*/ 24 w 598"/>
                <a:gd name="T17"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8" h="454">
                  <a:moveTo>
                    <a:pt x="24" y="0"/>
                  </a:moveTo>
                  <a:lnTo>
                    <a:pt x="574" y="0"/>
                  </a:lnTo>
                  <a:cubicBezTo>
                    <a:pt x="587" y="0"/>
                    <a:pt x="598" y="13"/>
                    <a:pt x="597" y="28"/>
                  </a:cubicBezTo>
                  <a:lnTo>
                    <a:pt x="566" y="425"/>
                  </a:lnTo>
                  <a:cubicBezTo>
                    <a:pt x="565" y="441"/>
                    <a:pt x="556" y="454"/>
                    <a:pt x="544" y="454"/>
                  </a:cubicBezTo>
                  <a:lnTo>
                    <a:pt x="54" y="454"/>
                  </a:lnTo>
                  <a:cubicBezTo>
                    <a:pt x="42" y="454"/>
                    <a:pt x="33" y="441"/>
                    <a:pt x="32" y="425"/>
                  </a:cubicBezTo>
                  <a:lnTo>
                    <a:pt x="1" y="28"/>
                  </a:lnTo>
                  <a:cubicBezTo>
                    <a:pt x="0" y="12"/>
                    <a:pt x="11" y="0"/>
                    <a:pt x="24" y="0"/>
                  </a:cubicBezTo>
                  <a:close/>
                </a:path>
              </a:pathLst>
            </a:cu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07" name="Oval 12">
              <a:extLst>
                <a:ext uri="{FF2B5EF4-FFF2-40B4-BE49-F238E27FC236}">
                  <a16:creationId xmlns:a16="http://schemas.microsoft.com/office/drawing/2014/main" id="{F0E78F64-1FE0-4176-A434-FE38E8DC8EBE}"/>
                </a:ext>
              </a:extLst>
            </p:cNvPr>
            <p:cNvSpPr>
              <a:spLocks noChangeArrowheads="1"/>
            </p:cNvSpPr>
            <p:nvPr/>
          </p:nvSpPr>
          <p:spPr bwMode="auto">
            <a:xfrm>
              <a:off x="3802063" y="3141663"/>
              <a:ext cx="103188" cy="104775"/>
            </a:xfrm>
            <a:prstGeom prst="ellipse">
              <a:avLst/>
            </a:pr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08" name="Oval 13">
              <a:extLst>
                <a:ext uri="{FF2B5EF4-FFF2-40B4-BE49-F238E27FC236}">
                  <a16:creationId xmlns:a16="http://schemas.microsoft.com/office/drawing/2014/main" id="{013A0D03-A7BD-4D67-96CB-707AA59B9E53}"/>
                </a:ext>
              </a:extLst>
            </p:cNvPr>
            <p:cNvSpPr>
              <a:spLocks noChangeArrowheads="1"/>
            </p:cNvSpPr>
            <p:nvPr/>
          </p:nvSpPr>
          <p:spPr bwMode="auto">
            <a:xfrm>
              <a:off x="4021138" y="3141663"/>
              <a:ext cx="101600" cy="104775"/>
            </a:xfrm>
            <a:prstGeom prst="ellipse">
              <a:avLst/>
            </a:pr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09" name="Freeform 14">
              <a:extLst>
                <a:ext uri="{FF2B5EF4-FFF2-40B4-BE49-F238E27FC236}">
                  <a16:creationId xmlns:a16="http://schemas.microsoft.com/office/drawing/2014/main" id="{D5A81C7B-97AD-4ED7-8574-926226BDA817}"/>
                </a:ext>
              </a:extLst>
            </p:cNvPr>
            <p:cNvSpPr>
              <a:spLocks/>
            </p:cNvSpPr>
            <p:nvPr/>
          </p:nvSpPr>
          <p:spPr bwMode="auto">
            <a:xfrm>
              <a:off x="3700463" y="2692400"/>
              <a:ext cx="523875" cy="82550"/>
            </a:xfrm>
            <a:custGeom>
              <a:avLst/>
              <a:gdLst>
                <a:gd name="T0" fmla="*/ 27 w 694"/>
                <a:gd name="T1" fmla="*/ 107 h 107"/>
                <a:gd name="T2" fmla="*/ 667 w 694"/>
                <a:gd name="T3" fmla="*/ 107 h 107"/>
                <a:gd name="T4" fmla="*/ 693 w 694"/>
                <a:gd name="T5" fmla="*/ 100 h 107"/>
                <a:gd name="T6" fmla="*/ 657 w 694"/>
                <a:gd name="T7" fmla="*/ 7 h 107"/>
                <a:gd name="T8" fmla="*/ 631 w 694"/>
                <a:gd name="T9" fmla="*/ 0 h 107"/>
                <a:gd name="T10" fmla="*/ 63 w 694"/>
                <a:gd name="T11" fmla="*/ 0 h 107"/>
                <a:gd name="T12" fmla="*/ 37 w 694"/>
                <a:gd name="T13" fmla="*/ 7 h 107"/>
                <a:gd name="T14" fmla="*/ 2 w 694"/>
                <a:gd name="T15" fmla="*/ 100 h 107"/>
                <a:gd name="T16" fmla="*/ 27 w 694"/>
                <a:gd name="T1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4" h="107">
                  <a:moveTo>
                    <a:pt x="27" y="107"/>
                  </a:moveTo>
                  <a:lnTo>
                    <a:pt x="667" y="107"/>
                  </a:lnTo>
                  <a:cubicBezTo>
                    <a:pt x="681" y="107"/>
                    <a:pt x="694" y="104"/>
                    <a:pt x="693" y="100"/>
                  </a:cubicBezTo>
                  <a:lnTo>
                    <a:pt x="657" y="7"/>
                  </a:lnTo>
                  <a:cubicBezTo>
                    <a:pt x="656" y="3"/>
                    <a:pt x="646" y="0"/>
                    <a:pt x="631" y="0"/>
                  </a:cubicBezTo>
                  <a:lnTo>
                    <a:pt x="63" y="0"/>
                  </a:lnTo>
                  <a:cubicBezTo>
                    <a:pt x="49" y="0"/>
                    <a:pt x="38" y="3"/>
                    <a:pt x="37" y="7"/>
                  </a:cubicBezTo>
                  <a:lnTo>
                    <a:pt x="2" y="100"/>
                  </a:lnTo>
                  <a:cubicBezTo>
                    <a:pt x="0" y="104"/>
                    <a:pt x="13" y="107"/>
                    <a:pt x="27" y="107"/>
                  </a:cubicBezTo>
                  <a:close/>
                </a:path>
              </a:pathLst>
            </a:cu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10" name="Freeform 15">
              <a:extLst>
                <a:ext uri="{FF2B5EF4-FFF2-40B4-BE49-F238E27FC236}">
                  <a16:creationId xmlns:a16="http://schemas.microsoft.com/office/drawing/2014/main" id="{8A8A79EF-C4A5-49B0-BC1A-36F007F41EE8}"/>
                </a:ext>
              </a:extLst>
            </p:cNvPr>
            <p:cNvSpPr>
              <a:spLocks/>
            </p:cNvSpPr>
            <p:nvPr/>
          </p:nvSpPr>
          <p:spPr bwMode="auto">
            <a:xfrm>
              <a:off x="3884613" y="2881313"/>
              <a:ext cx="155575" cy="239713"/>
            </a:xfrm>
            <a:custGeom>
              <a:avLst/>
              <a:gdLst>
                <a:gd name="T0" fmla="*/ 28 w 206"/>
                <a:gd name="T1" fmla="*/ 0 h 315"/>
                <a:gd name="T2" fmla="*/ 178 w 206"/>
                <a:gd name="T3" fmla="*/ 0 h 315"/>
                <a:gd name="T4" fmla="*/ 205 w 206"/>
                <a:gd name="T5" fmla="*/ 31 h 315"/>
                <a:gd name="T6" fmla="*/ 173 w 206"/>
                <a:gd name="T7" fmla="*/ 315 h 315"/>
                <a:gd name="T8" fmla="*/ 33 w 206"/>
                <a:gd name="T9" fmla="*/ 315 h 315"/>
                <a:gd name="T10" fmla="*/ 1 w 206"/>
                <a:gd name="T11" fmla="*/ 31 h 315"/>
                <a:gd name="T12" fmla="*/ 28 w 206"/>
                <a:gd name="T13" fmla="*/ 0 h 315"/>
              </a:gdLst>
              <a:ahLst/>
              <a:cxnLst>
                <a:cxn ang="0">
                  <a:pos x="T0" y="T1"/>
                </a:cxn>
                <a:cxn ang="0">
                  <a:pos x="T2" y="T3"/>
                </a:cxn>
                <a:cxn ang="0">
                  <a:pos x="T4" y="T5"/>
                </a:cxn>
                <a:cxn ang="0">
                  <a:pos x="T6" y="T7"/>
                </a:cxn>
                <a:cxn ang="0">
                  <a:pos x="T8" y="T9"/>
                </a:cxn>
                <a:cxn ang="0">
                  <a:pos x="T10" y="T11"/>
                </a:cxn>
                <a:cxn ang="0">
                  <a:pos x="T12" y="T13"/>
                </a:cxn>
              </a:cxnLst>
              <a:rect l="0" t="0" r="r" b="b"/>
              <a:pathLst>
                <a:path w="206" h="315">
                  <a:moveTo>
                    <a:pt x="28" y="0"/>
                  </a:moveTo>
                  <a:lnTo>
                    <a:pt x="178" y="0"/>
                  </a:lnTo>
                  <a:cubicBezTo>
                    <a:pt x="193" y="0"/>
                    <a:pt x="206" y="21"/>
                    <a:pt x="205" y="31"/>
                  </a:cubicBezTo>
                  <a:lnTo>
                    <a:pt x="173" y="315"/>
                  </a:lnTo>
                  <a:lnTo>
                    <a:pt x="33" y="315"/>
                  </a:lnTo>
                  <a:lnTo>
                    <a:pt x="1" y="31"/>
                  </a:lnTo>
                  <a:cubicBezTo>
                    <a:pt x="0" y="21"/>
                    <a:pt x="13" y="0"/>
                    <a:pt x="28" y="0"/>
                  </a:cubicBezTo>
                  <a:close/>
                </a:path>
              </a:pathLst>
            </a:cu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11" name="Line 16">
              <a:extLst>
                <a:ext uri="{FF2B5EF4-FFF2-40B4-BE49-F238E27FC236}">
                  <a16:creationId xmlns:a16="http://schemas.microsoft.com/office/drawing/2014/main" id="{808E7D0E-F700-4DD8-B46C-9411F44F07B1}"/>
                </a:ext>
              </a:extLst>
            </p:cNvPr>
            <p:cNvSpPr>
              <a:spLocks noChangeShapeType="1"/>
            </p:cNvSpPr>
            <p:nvPr/>
          </p:nvSpPr>
          <p:spPr bwMode="auto">
            <a:xfrm flipH="1">
              <a:off x="3695700" y="2833688"/>
              <a:ext cx="44450" cy="0"/>
            </a:xfrm>
            <a:prstGeom prst="line">
              <a:avLst/>
            </a:prstGeom>
            <a:noFill/>
            <a:ln w="25400" cap="rnd">
              <a:solidFill>
                <a:srgbClr val="17B6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12" name="Line 17">
              <a:extLst>
                <a:ext uri="{FF2B5EF4-FFF2-40B4-BE49-F238E27FC236}">
                  <a16:creationId xmlns:a16="http://schemas.microsoft.com/office/drawing/2014/main" id="{7F509B3F-B430-4EFB-958B-286F99B1C517}"/>
                </a:ext>
              </a:extLst>
            </p:cNvPr>
            <p:cNvSpPr>
              <a:spLocks noChangeShapeType="1"/>
            </p:cNvSpPr>
            <p:nvPr/>
          </p:nvSpPr>
          <p:spPr bwMode="auto">
            <a:xfrm flipH="1">
              <a:off x="4184650" y="2833688"/>
              <a:ext cx="46038" cy="0"/>
            </a:xfrm>
            <a:prstGeom prst="line">
              <a:avLst/>
            </a:prstGeom>
            <a:noFill/>
            <a:ln w="25400" cap="rnd">
              <a:solidFill>
                <a:srgbClr val="17B6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a:p>
          </p:txBody>
        </p:sp>
      </p:grpSp>
    </p:spTree>
    <p:extLst>
      <p:ext uri="{BB962C8B-B14F-4D97-AF65-F5344CB8AC3E}">
        <p14:creationId xmlns:p14="http://schemas.microsoft.com/office/powerpoint/2010/main" val="2589780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17</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670954" y="2319610"/>
            <a:ext cx="2888675" cy="3266985"/>
          </a:xfrm>
          <a:prstGeom prst="rect">
            <a:avLst/>
          </a:prstGeom>
        </p:spPr>
        <p:txBody>
          <a:bodyPr wrap="square" numCol="1" spcCol="360000">
            <a:spAutoFit/>
          </a:bodyPr>
          <a:lstStyle/>
          <a:p>
            <a:pPr algn="just" defTabSz="268288">
              <a:lnSpc>
                <a:spcPct val="150000"/>
              </a:lnSpc>
              <a:spcAft>
                <a:spcPts val="600"/>
              </a:spcAft>
              <a:defRPr/>
            </a:pPr>
            <a:r>
              <a:rPr lang="en-US" altLang="lt-LT" sz="1100" dirty="0">
                <a:solidFill>
                  <a:srgbClr val="15B561"/>
                </a:solidFill>
              </a:rPr>
              <a:t>5.3</a:t>
            </a:r>
            <a:r>
              <a:rPr lang="lt-LT" altLang="lt-LT" sz="1100" dirty="0">
                <a:solidFill>
                  <a:srgbClr val="15B561"/>
                </a:solidFill>
              </a:rPr>
              <a:t>.1.</a:t>
            </a:r>
            <a:r>
              <a:rPr lang="lt-LT" altLang="lt-LT" sz="1100" dirty="0">
                <a:solidFill>
                  <a:schemeClr val="bg1">
                    <a:lumMod val="50000"/>
                  </a:schemeClr>
                </a:solidFill>
              </a:rPr>
              <a:t>	Įmonė prižiūri, kaip atliekų vežėjai laikosi mišrių komunalinių atliekų sutartyse nustatytų reikalavimų, susijusių su mišrių komunalinių atliekų surinkimo ir vežimo paslaugų teikimu gyventojams ir įmonėms. </a:t>
            </a:r>
          </a:p>
          <a:p>
            <a:pPr algn="just" defTabSz="268288">
              <a:lnSpc>
                <a:spcPct val="150000"/>
              </a:lnSpc>
              <a:spcAft>
                <a:spcPts val="600"/>
              </a:spcAft>
              <a:defRPr/>
            </a:pPr>
            <a:r>
              <a:rPr lang="lt-LT" altLang="lt-LT" sz="1100" dirty="0">
                <a:solidFill>
                  <a:srgbClr val="15B561"/>
                </a:solidFill>
              </a:rPr>
              <a:t>5.3.2.</a:t>
            </a:r>
            <a:r>
              <a:rPr lang="lt-LT" altLang="lt-LT" sz="1100" dirty="0">
                <a:solidFill>
                  <a:schemeClr val="bg1">
                    <a:lumMod val="50000"/>
                  </a:schemeClr>
                </a:solidFill>
              </a:rPr>
              <a:t>	Kitas ne mažiau svarbus uždavinys buvo vežėjų į ATRIS sistemą teikiamų bei faktinių duomenų analizė ir kontrolė. Kiekvieną mėnesį buvo analizuojami duomenys apie visų vežėjų iš konteinerių surenkamą MKA svorį ir šių duomenų perdavimą į ATRIS.</a:t>
            </a:r>
          </a:p>
          <a:p>
            <a:pPr algn="just" defTabSz="268288">
              <a:lnSpc>
                <a:spcPct val="150000"/>
              </a:lnSpc>
              <a:spcAft>
                <a:spcPts val="600"/>
              </a:spcAft>
              <a:defRPr/>
            </a:pPr>
            <a:endParaRPr lang="lt-LT" altLang="lt-LT" sz="1100" dirty="0">
              <a:solidFill>
                <a:schemeClr val="bg1">
                  <a:lumMod val="50000"/>
                </a:schemeClr>
              </a:solidFill>
            </a:endParaRPr>
          </a:p>
        </p:txBody>
      </p:sp>
      <p:graphicFrame>
        <p:nvGraphicFramePr>
          <p:cNvPr id="114" name="Diagrama 113">
            <a:extLst>
              <a:ext uri="{FF2B5EF4-FFF2-40B4-BE49-F238E27FC236}">
                <a16:creationId xmlns:a16="http://schemas.microsoft.com/office/drawing/2014/main" id="{00000000-0008-0000-0100-000003000000}"/>
              </a:ext>
            </a:extLst>
          </p:cNvPr>
          <p:cNvGraphicFramePr/>
          <p:nvPr>
            <p:extLst>
              <p:ext uri="{D42A27DB-BD31-4B8C-83A1-F6EECF244321}">
                <p14:modId xmlns:p14="http://schemas.microsoft.com/office/powerpoint/2010/main" val="3353025604"/>
              </p:ext>
            </p:extLst>
          </p:nvPr>
        </p:nvGraphicFramePr>
        <p:xfrm>
          <a:off x="4731765" y="2319609"/>
          <a:ext cx="5541707" cy="3103089"/>
        </p:xfrm>
        <a:graphic>
          <a:graphicData uri="http://schemas.openxmlformats.org/drawingml/2006/chart">
            <c:chart xmlns:c="http://schemas.openxmlformats.org/drawingml/2006/chart" xmlns:r="http://schemas.openxmlformats.org/officeDocument/2006/relationships" r:id="rId3"/>
          </a:graphicData>
        </a:graphic>
      </p:graphicFrame>
      <p:sp>
        <p:nvSpPr>
          <p:cNvPr id="2" name="Stačiakampis 1">
            <a:extLst>
              <a:ext uri="{FF2B5EF4-FFF2-40B4-BE49-F238E27FC236}">
                <a16:creationId xmlns:a16="http://schemas.microsoft.com/office/drawing/2014/main" id="{A6D8AABD-106A-4D2D-BFEF-F68EEF09B607}"/>
              </a:ext>
            </a:extLst>
          </p:cNvPr>
          <p:cNvSpPr/>
          <p:nvPr/>
        </p:nvSpPr>
        <p:spPr>
          <a:xfrm>
            <a:off x="670953" y="1408559"/>
            <a:ext cx="2888675" cy="523220"/>
          </a:xfrm>
          <a:prstGeom prst="rect">
            <a:avLst/>
          </a:prstGeom>
        </p:spPr>
        <p:txBody>
          <a:bodyPr wrap="square">
            <a:spAutoFit/>
          </a:bodyPr>
          <a:lstStyle/>
          <a:p>
            <a:pPr lvl="0" algn="just" defTabSz="268288">
              <a:spcAft>
                <a:spcPts val="600"/>
              </a:spcAft>
              <a:defRPr/>
            </a:pPr>
            <a:r>
              <a:rPr lang="en-US" altLang="lt-LT" sz="1400" dirty="0">
                <a:solidFill>
                  <a:srgbClr val="15B561"/>
                </a:solidFill>
              </a:rPr>
              <a:t>5.3.</a:t>
            </a:r>
            <a:r>
              <a:rPr lang="lt-LT" altLang="lt-LT" sz="1400" dirty="0">
                <a:solidFill>
                  <a:srgbClr val="15B561"/>
                </a:solidFill>
              </a:rPr>
              <a:t>	ATLIEKŲ VEŽĖJŲ KONTROLĖ IR PASLAUGŲ KOKYBĖS PRIEŽIŪRA:</a:t>
            </a:r>
          </a:p>
        </p:txBody>
      </p:sp>
    </p:spTree>
    <p:extLst>
      <p:ext uri="{BB962C8B-B14F-4D97-AF65-F5344CB8AC3E}">
        <p14:creationId xmlns:p14="http://schemas.microsoft.com/office/powerpoint/2010/main" val="2080386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2">
            <a:extLst>
              <a:ext uri="{FF2B5EF4-FFF2-40B4-BE49-F238E27FC236}">
                <a16:creationId xmlns:a16="http://schemas.microsoft.com/office/drawing/2014/main" id="{7FAE5D8F-9781-425F-91F2-F189F450E719}"/>
              </a:ext>
            </a:extLst>
          </p:cNvPr>
          <p:cNvPicPr>
            <a:picLocks noChangeAspect="1"/>
          </p:cNvPicPr>
          <p:nvPr/>
        </p:nvPicPr>
        <p:blipFill rotWithShape="1">
          <a:blip r:embed="rId3">
            <a:duotone>
              <a:schemeClr val="bg2">
                <a:shade val="45000"/>
                <a:satMod val="135000"/>
              </a:schemeClr>
              <a:prstClr val="white"/>
            </a:duotone>
          </a:blip>
          <a:srcRect t="13197" r="300" b="39784"/>
          <a:stretch/>
        </p:blipFill>
        <p:spPr>
          <a:xfrm>
            <a:off x="0" y="0"/>
            <a:ext cx="10691813" cy="3781790"/>
          </a:xfrm>
          <a:prstGeom prst="rect">
            <a:avLst/>
          </a:prstGeom>
        </p:spPr>
      </p:pic>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18</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688743" y="4378531"/>
            <a:ext cx="2632474" cy="2097434"/>
          </a:xfrm>
          <a:prstGeom prst="rect">
            <a:avLst/>
          </a:prstGeom>
        </p:spPr>
        <p:txBody>
          <a:bodyPr wrap="square" numCol="1" spcCol="360000">
            <a:spAutoFit/>
          </a:bodyPr>
          <a:lstStyle/>
          <a:p>
            <a:pPr algn="just" defTabSz="268288">
              <a:lnSpc>
                <a:spcPct val="150000"/>
              </a:lnSpc>
              <a:spcAft>
                <a:spcPts val="600"/>
              </a:spcAft>
              <a:defRPr/>
            </a:pPr>
            <a:r>
              <a:rPr lang="en-US" altLang="lt-LT" sz="1100" dirty="0">
                <a:solidFill>
                  <a:srgbClr val="15B561"/>
                </a:solidFill>
              </a:rPr>
              <a:t>5</a:t>
            </a:r>
            <a:r>
              <a:rPr lang="lt-LT" altLang="lt-LT" sz="1100" dirty="0">
                <a:solidFill>
                  <a:srgbClr val="15B561"/>
                </a:solidFill>
              </a:rPr>
              <a:t>.</a:t>
            </a:r>
            <a:r>
              <a:rPr lang="en-US" altLang="lt-LT" sz="1100" dirty="0">
                <a:solidFill>
                  <a:srgbClr val="15B561"/>
                </a:solidFill>
              </a:rPr>
              <a:t>3.</a:t>
            </a:r>
            <a:r>
              <a:rPr lang="lt-LT" altLang="lt-LT" sz="1100" dirty="0">
                <a:solidFill>
                  <a:srgbClr val="15B561"/>
                </a:solidFill>
              </a:rPr>
              <a:t>3.</a:t>
            </a:r>
            <a:r>
              <a:rPr lang="lt-LT" altLang="lt-LT" sz="1100" dirty="0">
                <a:solidFill>
                  <a:schemeClr val="bg1">
                    <a:lumMod val="50000"/>
                  </a:schemeClr>
                </a:solidFill>
              </a:rPr>
              <a:t>	Vykdant kontrolės funkciją per 2019 m. nustatyti 2 013 pažeidimai, kai vežėjai nesilaiko minėtų sutarčių nuostatų. Per minėtą laikotarpį patikrinta 121 876 MKA konteineriai, 34 111 MKA aikštelė, užfiksuotos 4 926 DGA sąvartos. ATRIS pagalba vykdomas vežėjų teikiamų duomenų patikrinimas.</a:t>
            </a:r>
          </a:p>
        </p:txBody>
      </p:sp>
      <p:grpSp>
        <p:nvGrpSpPr>
          <p:cNvPr id="64" name="Group 29">
            <a:extLst>
              <a:ext uri="{FF2B5EF4-FFF2-40B4-BE49-F238E27FC236}">
                <a16:creationId xmlns:a16="http://schemas.microsoft.com/office/drawing/2014/main" id="{F4F3D4E4-ADE4-4FE0-8E39-5A9F7FEB6604}"/>
              </a:ext>
            </a:extLst>
          </p:cNvPr>
          <p:cNvGrpSpPr/>
          <p:nvPr/>
        </p:nvGrpSpPr>
        <p:grpSpPr>
          <a:xfrm>
            <a:off x="3982103" y="4531843"/>
            <a:ext cx="747022" cy="773846"/>
            <a:chOff x="3754438" y="1716088"/>
            <a:chExt cx="884237" cy="915987"/>
          </a:xfrm>
        </p:grpSpPr>
        <p:sp>
          <p:nvSpPr>
            <p:cNvPr id="65" name="Freeform 5">
              <a:extLst>
                <a:ext uri="{FF2B5EF4-FFF2-40B4-BE49-F238E27FC236}">
                  <a16:creationId xmlns:a16="http://schemas.microsoft.com/office/drawing/2014/main" id="{9DEEC3A6-FED1-4248-85C9-617E52396E01}"/>
                </a:ext>
              </a:extLst>
            </p:cNvPr>
            <p:cNvSpPr>
              <a:spLocks/>
            </p:cNvSpPr>
            <p:nvPr/>
          </p:nvSpPr>
          <p:spPr bwMode="auto">
            <a:xfrm>
              <a:off x="3822700" y="1851025"/>
              <a:ext cx="746125" cy="573087"/>
            </a:xfrm>
            <a:custGeom>
              <a:avLst/>
              <a:gdLst>
                <a:gd name="T0" fmla="*/ 34 w 842"/>
                <a:gd name="T1" fmla="*/ 0 h 639"/>
                <a:gd name="T2" fmla="*/ 809 w 842"/>
                <a:gd name="T3" fmla="*/ 0 h 639"/>
                <a:gd name="T4" fmla="*/ 841 w 842"/>
                <a:gd name="T5" fmla="*/ 40 h 639"/>
                <a:gd name="T6" fmla="*/ 798 w 842"/>
                <a:gd name="T7" fmla="*/ 600 h 639"/>
                <a:gd name="T8" fmla="*/ 766 w 842"/>
                <a:gd name="T9" fmla="*/ 639 h 639"/>
                <a:gd name="T10" fmla="*/ 76 w 842"/>
                <a:gd name="T11" fmla="*/ 639 h 639"/>
                <a:gd name="T12" fmla="*/ 45 w 842"/>
                <a:gd name="T13" fmla="*/ 600 h 639"/>
                <a:gd name="T14" fmla="*/ 2 w 842"/>
                <a:gd name="T15" fmla="*/ 40 h 639"/>
                <a:gd name="T16" fmla="*/ 34 w 842"/>
                <a:gd name="T17"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2" h="639">
                  <a:moveTo>
                    <a:pt x="34" y="0"/>
                  </a:moveTo>
                  <a:lnTo>
                    <a:pt x="809" y="0"/>
                  </a:lnTo>
                  <a:cubicBezTo>
                    <a:pt x="826" y="0"/>
                    <a:pt x="842" y="18"/>
                    <a:pt x="841" y="40"/>
                  </a:cubicBezTo>
                  <a:lnTo>
                    <a:pt x="798" y="600"/>
                  </a:lnTo>
                  <a:cubicBezTo>
                    <a:pt x="796" y="621"/>
                    <a:pt x="784" y="639"/>
                    <a:pt x="766" y="639"/>
                  </a:cubicBezTo>
                  <a:lnTo>
                    <a:pt x="76" y="639"/>
                  </a:lnTo>
                  <a:cubicBezTo>
                    <a:pt x="59" y="639"/>
                    <a:pt x="47" y="621"/>
                    <a:pt x="45" y="600"/>
                  </a:cubicBezTo>
                  <a:lnTo>
                    <a:pt x="2" y="40"/>
                  </a:lnTo>
                  <a:cubicBezTo>
                    <a:pt x="0" y="18"/>
                    <a:pt x="16" y="0"/>
                    <a:pt x="34" y="0"/>
                  </a:cubicBezTo>
                  <a:close/>
                </a:path>
              </a:pathLst>
            </a:cu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66" name="Oval 6">
              <a:extLst>
                <a:ext uri="{FF2B5EF4-FFF2-40B4-BE49-F238E27FC236}">
                  <a16:creationId xmlns:a16="http://schemas.microsoft.com/office/drawing/2014/main" id="{74EC14C2-D0BF-4B41-A44A-C2AAA733831B}"/>
                </a:ext>
              </a:extLst>
            </p:cNvPr>
            <p:cNvSpPr>
              <a:spLocks noChangeArrowheads="1"/>
            </p:cNvSpPr>
            <p:nvPr/>
          </p:nvSpPr>
          <p:spPr bwMode="auto">
            <a:xfrm>
              <a:off x="3930650" y="2460625"/>
              <a:ext cx="169862" cy="171450"/>
            </a:xfrm>
            <a:prstGeom prst="ellipse">
              <a:avLst/>
            </a:pr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67" name="Oval 7">
              <a:extLst>
                <a:ext uri="{FF2B5EF4-FFF2-40B4-BE49-F238E27FC236}">
                  <a16:creationId xmlns:a16="http://schemas.microsoft.com/office/drawing/2014/main" id="{45699840-4220-45FF-8B95-1FB1DA644CBE}"/>
                </a:ext>
              </a:extLst>
            </p:cNvPr>
            <p:cNvSpPr>
              <a:spLocks noChangeArrowheads="1"/>
            </p:cNvSpPr>
            <p:nvPr/>
          </p:nvSpPr>
          <p:spPr bwMode="auto">
            <a:xfrm>
              <a:off x="4292600" y="2460625"/>
              <a:ext cx="168275" cy="171450"/>
            </a:xfrm>
            <a:prstGeom prst="ellipse">
              <a:avLst/>
            </a:pr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68" name="Freeform 8">
              <a:extLst>
                <a:ext uri="{FF2B5EF4-FFF2-40B4-BE49-F238E27FC236}">
                  <a16:creationId xmlns:a16="http://schemas.microsoft.com/office/drawing/2014/main" id="{CE2A6F7B-C5AF-4DF7-810D-7B647BA522FE}"/>
                </a:ext>
              </a:extLst>
            </p:cNvPr>
            <p:cNvSpPr>
              <a:spLocks/>
            </p:cNvSpPr>
            <p:nvPr/>
          </p:nvSpPr>
          <p:spPr bwMode="auto">
            <a:xfrm>
              <a:off x="3763963" y="1716088"/>
              <a:ext cx="865187" cy="134937"/>
            </a:xfrm>
            <a:custGeom>
              <a:avLst/>
              <a:gdLst>
                <a:gd name="T0" fmla="*/ 39 w 977"/>
                <a:gd name="T1" fmla="*/ 150 h 150"/>
                <a:gd name="T2" fmla="*/ 938 w 977"/>
                <a:gd name="T3" fmla="*/ 150 h 150"/>
                <a:gd name="T4" fmla="*/ 975 w 977"/>
                <a:gd name="T5" fmla="*/ 141 h 150"/>
                <a:gd name="T6" fmla="*/ 925 w 977"/>
                <a:gd name="T7" fmla="*/ 9 h 150"/>
                <a:gd name="T8" fmla="*/ 889 w 977"/>
                <a:gd name="T9" fmla="*/ 0 h 150"/>
                <a:gd name="T10" fmla="*/ 88 w 977"/>
                <a:gd name="T11" fmla="*/ 0 h 150"/>
                <a:gd name="T12" fmla="*/ 52 w 977"/>
                <a:gd name="T13" fmla="*/ 9 h 150"/>
                <a:gd name="T14" fmla="*/ 2 w 977"/>
                <a:gd name="T15" fmla="*/ 141 h 150"/>
                <a:gd name="T16" fmla="*/ 39 w 977"/>
                <a:gd name="T1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50">
                  <a:moveTo>
                    <a:pt x="39" y="150"/>
                  </a:moveTo>
                  <a:lnTo>
                    <a:pt x="938" y="150"/>
                  </a:lnTo>
                  <a:cubicBezTo>
                    <a:pt x="958" y="150"/>
                    <a:pt x="977" y="146"/>
                    <a:pt x="975" y="141"/>
                  </a:cubicBezTo>
                  <a:lnTo>
                    <a:pt x="925" y="9"/>
                  </a:lnTo>
                  <a:cubicBezTo>
                    <a:pt x="923" y="4"/>
                    <a:pt x="909" y="0"/>
                    <a:pt x="889" y="0"/>
                  </a:cubicBezTo>
                  <a:lnTo>
                    <a:pt x="88" y="0"/>
                  </a:lnTo>
                  <a:cubicBezTo>
                    <a:pt x="68" y="0"/>
                    <a:pt x="54" y="4"/>
                    <a:pt x="52" y="9"/>
                  </a:cubicBezTo>
                  <a:lnTo>
                    <a:pt x="2" y="141"/>
                  </a:lnTo>
                  <a:cubicBezTo>
                    <a:pt x="0" y="146"/>
                    <a:pt x="18" y="150"/>
                    <a:pt x="39" y="150"/>
                  </a:cubicBezTo>
                  <a:close/>
                </a:path>
              </a:pathLst>
            </a:cu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69" name="Freeform 9">
              <a:extLst>
                <a:ext uri="{FF2B5EF4-FFF2-40B4-BE49-F238E27FC236}">
                  <a16:creationId xmlns:a16="http://schemas.microsoft.com/office/drawing/2014/main" id="{C50DA550-4F89-4BB9-BEE5-A00F7B1AB8E7}"/>
                </a:ext>
              </a:extLst>
            </p:cNvPr>
            <p:cNvSpPr>
              <a:spLocks/>
            </p:cNvSpPr>
            <p:nvPr/>
          </p:nvSpPr>
          <p:spPr bwMode="auto">
            <a:xfrm>
              <a:off x="4068763" y="2027238"/>
              <a:ext cx="255587" cy="396875"/>
            </a:xfrm>
            <a:custGeom>
              <a:avLst/>
              <a:gdLst>
                <a:gd name="T0" fmla="*/ 38 w 289"/>
                <a:gd name="T1" fmla="*/ 0 h 442"/>
                <a:gd name="T2" fmla="*/ 250 w 289"/>
                <a:gd name="T3" fmla="*/ 0 h 442"/>
                <a:gd name="T4" fmla="*/ 287 w 289"/>
                <a:gd name="T5" fmla="*/ 43 h 442"/>
                <a:gd name="T6" fmla="*/ 243 w 289"/>
                <a:gd name="T7" fmla="*/ 442 h 442"/>
                <a:gd name="T8" fmla="*/ 45 w 289"/>
                <a:gd name="T9" fmla="*/ 442 h 442"/>
                <a:gd name="T10" fmla="*/ 1 w 289"/>
                <a:gd name="T11" fmla="*/ 43 h 442"/>
                <a:gd name="T12" fmla="*/ 38 w 289"/>
                <a:gd name="T13" fmla="*/ 0 h 442"/>
              </a:gdLst>
              <a:ahLst/>
              <a:cxnLst>
                <a:cxn ang="0">
                  <a:pos x="T0" y="T1"/>
                </a:cxn>
                <a:cxn ang="0">
                  <a:pos x="T2" y="T3"/>
                </a:cxn>
                <a:cxn ang="0">
                  <a:pos x="T4" y="T5"/>
                </a:cxn>
                <a:cxn ang="0">
                  <a:pos x="T6" y="T7"/>
                </a:cxn>
                <a:cxn ang="0">
                  <a:pos x="T8" y="T9"/>
                </a:cxn>
                <a:cxn ang="0">
                  <a:pos x="T10" y="T11"/>
                </a:cxn>
                <a:cxn ang="0">
                  <a:pos x="T12" y="T13"/>
                </a:cxn>
              </a:cxnLst>
              <a:rect l="0" t="0" r="r" b="b"/>
              <a:pathLst>
                <a:path w="289" h="442">
                  <a:moveTo>
                    <a:pt x="38" y="0"/>
                  </a:moveTo>
                  <a:lnTo>
                    <a:pt x="250" y="0"/>
                  </a:lnTo>
                  <a:cubicBezTo>
                    <a:pt x="271" y="0"/>
                    <a:pt x="289" y="29"/>
                    <a:pt x="287" y="43"/>
                  </a:cubicBezTo>
                  <a:lnTo>
                    <a:pt x="243" y="442"/>
                  </a:lnTo>
                  <a:lnTo>
                    <a:pt x="45" y="442"/>
                  </a:lnTo>
                  <a:lnTo>
                    <a:pt x="1" y="43"/>
                  </a:lnTo>
                  <a:cubicBezTo>
                    <a:pt x="0" y="29"/>
                    <a:pt x="18" y="0"/>
                    <a:pt x="38" y="0"/>
                  </a:cubicBezTo>
                  <a:close/>
                </a:path>
              </a:pathLst>
            </a:custGeom>
            <a:noFill/>
            <a:ln w="25400" cap="rnd">
              <a:solidFill>
                <a:srgbClr val="17B6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70" name="Line 10">
              <a:extLst>
                <a:ext uri="{FF2B5EF4-FFF2-40B4-BE49-F238E27FC236}">
                  <a16:creationId xmlns:a16="http://schemas.microsoft.com/office/drawing/2014/main" id="{B00C81A5-75AC-483E-BA20-A7221021C686}"/>
                </a:ext>
              </a:extLst>
            </p:cNvPr>
            <p:cNvSpPr>
              <a:spLocks noChangeShapeType="1"/>
            </p:cNvSpPr>
            <p:nvPr/>
          </p:nvSpPr>
          <p:spPr bwMode="auto">
            <a:xfrm flipH="1">
              <a:off x="3754438" y="1951038"/>
              <a:ext cx="74612" cy="0"/>
            </a:xfrm>
            <a:prstGeom prst="line">
              <a:avLst/>
            </a:prstGeom>
            <a:noFill/>
            <a:ln w="25400" cap="rnd">
              <a:solidFill>
                <a:srgbClr val="17B6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a:p>
          </p:txBody>
        </p:sp>
        <p:sp>
          <p:nvSpPr>
            <p:cNvPr id="71" name="Line 11">
              <a:extLst>
                <a:ext uri="{FF2B5EF4-FFF2-40B4-BE49-F238E27FC236}">
                  <a16:creationId xmlns:a16="http://schemas.microsoft.com/office/drawing/2014/main" id="{B1E853D5-D45B-41E1-BBB6-30082A046FB5}"/>
                </a:ext>
              </a:extLst>
            </p:cNvPr>
            <p:cNvSpPr>
              <a:spLocks noChangeShapeType="1"/>
            </p:cNvSpPr>
            <p:nvPr/>
          </p:nvSpPr>
          <p:spPr bwMode="auto">
            <a:xfrm flipH="1">
              <a:off x="4564063" y="1951038"/>
              <a:ext cx="74612" cy="0"/>
            </a:xfrm>
            <a:prstGeom prst="line">
              <a:avLst/>
            </a:prstGeom>
            <a:noFill/>
            <a:ln w="25400" cap="rnd">
              <a:solidFill>
                <a:srgbClr val="17B6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a:p>
          </p:txBody>
        </p:sp>
      </p:grpSp>
      <p:sp>
        <p:nvSpPr>
          <p:cNvPr id="72" name="TextBox 71"/>
          <p:cNvSpPr txBox="1"/>
          <p:nvPr/>
        </p:nvSpPr>
        <p:spPr>
          <a:xfrm>
            <a:off x="3629599" y="5429835"/>
            <a:ext cx="1452030" cy="830997"/>
          </a:xfrm>
          <a:prstGeom prst="rect">
            <a:avLst/>
          </a:prstGeom>
          <a:noFill/>
        </p:spPr>
        <p:txBody>
          <a:bodyPr wrap="square" rtlCol="0">
            <a:spAutoFit/>
          </a:bodyPr>
          <a:lstStyle/>
          <a:p>
            <a:pPr algn="ctr"/>
            <a:r>
              <a:rPr lang="en-US" altLang="lt-LT" sz="2400" dirty="0">
                <a:solidFill>
                  <a:srgbClr val="15B561"/>
                </a:solidFill>
              </a:rPr>
              <a:t>121 876</a:t>
            </a:r>
            <a:endParaRPr lang="lt-LT" altLang="lt-LT" sz="2400" dirty="0">
              <a:solidFill>
                <a:srgbClr val="15B561"/>
              </a:solidFill>
            </a:endParaRPr>
          </a:p>
          <a:p>
            <a:pPr algn="ctr"/>
            <a:r>
              <a:rPr lang="lt-LT" sz="1200" b="1" dirty="0">
                <a:solidFill>
                  <a:srgbClr val="15B561"/>
                </a:solidFill>
              </a:rPr>
              <a:t>Patikrinta MKA konteinerių</a:t>
            </a:r>
          </a:p>
        </p:txBody>
      </p:sp>
      <p:sp>
        <p:nvSpPr>
          <p:cNvPr id="73" name="TextBox 72"/>
          <p:cNvSpPr txBox="1"/>
          <p:nvPr/>
        </p:nvSpPr>
        <p:spPr>
          <a:xfrm>
            <a:off x="6964800" y="5429835"/>
            <a:ext cx="1452030" cy="830997"/>
          </a:xfrm>
          <a:prstGeom prst="rect">
            <a:avLst/>
          </a:prstGeom>
          <a:noFill/>
        </p:spPr>
        <p:txBody>
          <a:bodyPr wrap="square" rtlCol="0">
            <a:spAutoFit/>
          </a:bodyPr>
          <a:lstStyle/>
          <a:p>
            <a:pPr algn="ctr"/>
            <a:r>
              <a:rPr lang="en-US" altLang="lt-LT" sz="2400" dirty="0">
                <a:solidFill>
                  <a:srgbClr val="15B561"/>
                </a:solidFill>
              </a:rPr>
              <a:t>34 111</a:t>
            </a:r>
            <a:endParaRPr lang="lt-LT" altLang="lt-LT" sz="2400" dirty="0">
              <a:solidFill>
                <a:srgbClr val="15B561"/>
              </a:solidFill>
            </a:endParaRPr>
          </a:p>
          <a:p>
            <a:pPr algn="ctr"/>
            <a:r>
              <a:rPr lang="lt-LT" sz="1200" b="1" dirty="0">
                <a:solidFill>
                  <a:srgbClr val="15B561"/>
                </a:solidFill>
              </a:rPr>
              <a:t>Patikrinta MKA aikštelių</a:t>
            </a:r>
          </a:p>
        </p:txBody>
      </p:sp>
      <p:grpSp>
        <p:nvGrpSpPr>
          <p:cNvPr id="74" name="Group 29">
            <a:extLst>
              <a:ext uri="{FF2B5EF4-FFF2-40B4-BE49-F238E27FC236}">
                <a16:creationId xmlns:a16="http://schemas.microsoft.com/office/drawing/2014/main" id="{7C43F383-AD2B-49EE-BF74-53D3F397C84A}"/>
              </a:ext>
            </a:extLst>
          </p:cNvPr>
          <p:cNvGrpSpPr/>
          <p:nvPr/>
        </p:nvGrpSpPr>
        <p:grpSpPr>
          <a:xfrm>
            <a:off x="7153157" y="4810623"/>
            <a:ext cx="1018775" cy="468313"/>
            <a:chOff x="9088438" y="2684463"/>
            <a:chExt cx="1112838" cy="468313"/>
          </a:xfrm>
        </p:grpSpPr>
        <p:sp>
          <p:nvSpPr>
            <p:cNvPr id="75" name="Line 5">
              <a:extLst>
                <a:ext uri="{FF2B5EF4-FFF2-40B4-BE49-F238E27FC236}">
                  <a16:creationId xmlns:a16="http://schemas.microsoft.com/office/drawing/2014/main" id="{76F9B463-5814-4056-A165-8832AFE059B8}"/>
                </a:ext>
              </a:extLst>
            </p:cNvPr>
            <p:cNvSpPr>
              <a:spLocks noChangeShapeType="1"/>
            </p:cNvSpPr>
            <p:nvPr/>
          </p:nvSpPr>
          <p:spPr bwMode="auto">
            <a:xfrm>
              <a:off x="9088438" y="3152776"/>
              <a:ext cx="1112838" cy="0"/>
            </a:xfrm>
            <a:prstGeom prst="line">
              <a:avLst/>
            </a:prstGeom>
            <a:noFill/>
            <a:ln w="25400" cap="rnd">
              <a:solidFill>
                <a:srgbClr val="15B56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dirty="0"/>
            </a:p>
          </p:txBody>
        </p:sp>
        <p:sp>
          <p:nvSpPr>
            <p:cNvPr id="76" name="Freeform 6">
              <a:extLst>
                <a:ext uri="{FF2B5EF4-FFF2-40B4-BE49-F238E27FC236}">
                  <a16:creationId xmlns:a16="http://schemas.microsoft.com/office/drawing/2014/main" id="{93102107-CB1C-496B-82F7-05D69982B4E2}"/>
                </a:ext>
              </a:extLst>
            </p:cNvPr>
            <p:cNvSpPr>
              <a:spLocks/>
            </p:cNvSpPr>
            <p:nvPr/>
          </p:nvSpPr>
          <p:spPr bwMode="auto">
            <a:xfrm>
              <a:off x="9269413" y="2684463"/>
              <a:ext cx="136525" cy="117475"/>
            </a:xfrm>
            <a:custGeom>
              <a:avLst/>
              <a:gdLst>
                <a:gd name="T0" fmla="*/ 0 w 204"/>
                <a:gd name="T1" fmla="*/ 173 h 173"/>
                <a:gd name="T2" fmla="*/ 204 w 204"/>
                <a:gd name="T3" fmla="*/ 85 h 173"/>
                <a:gd name="T4" fmla="*/ 204 w 204"/>
                <a:gd name="T5" fmla="*/ 15 h 173"/>
                <a:gd name="T6" fmla="*/ 189 w 204"/>
                <a:gd name="T7" fmla="*/ 3 h 173"/>
                <a:gd name="T8" fmla="*/ 16 w 204"/>
                <a:gd name="T9" fmla="*/ 78 h 173"/>
                <a:gd name="T10" fmla="*/ 0 w 204"/>
                <a:gd name="T11" fmla="*/ 103 h 173"/>
                <a:gd name="T12" fmla="*/ 0 w 204"/>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04" h="173">
                  <a:moveTo>
                    <a:pt x="0" y="173"/>
                  </a:moveTo>
                  <a:lnTo>
                    <a:pt x="204" y="85"/>
                  </a:lnTo>
                  <a:lnTo>
                    <a:pt x="204" y="15"/>
                  </a:lnTo>
                  <a:cubicBezTo>
                    <a:pt x="204" y="5"/>
                    <a:pt x="197" y="0"/>
                    <a:pt x="189" y="3"/>
                  </a:cubicBezTo>
                  <a:lnTo>
                    <a:pt x="16" y="78"/>
                  </a:lnTo>
                  <a:cubicBezTo>
                    <a:pt x="7" y="81"/>
                    <a:pt x="0" y="93"/>
                    <a:pt x="0" y="103"/>
                  </a:cubicBezTo>
                  <a:lnTo>
                    <a:pt x="0" y="173"/>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dirty="0"/>
            </a:p>
          </p:txBody>
        </p:sp>
        <p:sp>
          <p:nvSpPr>
            <p:cNvPr id="77" name="Freeform 7">
              <a:extLst>
                <a:ext uri="{FF2B5EF4-FFF2-40B4-BE49-F238E27FC236}">
                  <a16:creationId xmlns:a16="http://schemas.microsoft.com/office/drawing/2014/main" id="{C94079A2-F4B8-4DC4-BA4E-4CBF56D8E51C}"/>
                </a:ext>
              </a:extLst>
            </p:cNvPr>
            <p:cNvSpPr>
              <a:spLocks/>
            </p:cNvSpPr>
            <p:nvPr/>
          </p:nvSpPr>
          <p:spPr bwMode="auto">
            <a:xfrm>
              <a:off x="9242425" y="2738438"/>
              <a:ext cx="192088" cy="414338"/>
            </a:xfrm>
            <a:custGeom>
              <a:avLst/>
              <a:gdLst>
                <a:gd name="T0" fmla="*/ 287 w 287"/>
                <a:gd name="T1" fmla="*/ 613 h 613"/>
                <a:gd name="T2" fmla="*/ 287 w 287"/>
                <a:gd name="T3" fmla="*/ 0 h 613"/>
                <a:gd name="T4" fmla="*/ 0 w 287"/>
                <a:gd name="T5" fmla="*/ 124 h 613"/>
                <a:gd name="T6" fmla="*/ 0 w 287"/>
                <a:gd name="T7" fmla="*/ 613 h 613"/>
                <a:gd name="T8" fmla="*/ 287 w 287"/>
                <a:gd name="T9" fmla="*/ 613 h 613"/>
              </a:gdLst>
              <a:ahLst/>
              <a:cxnLst>
                <a:cxn ang="0">
                  <a:pos x="T0" y="T1"/>
                </a:cxn>
                <a:cxn ang="0">
                  <a:pos x="T2" y="T3"/>
                </a:cxn>
                <a:cxn ang="0">
                  <a:pos x="T4" y="T5"/>
                </a:cxn>
                <a:cxn ang="0">
                  <a:pos x="T6" y="T7"/>
                </a:cxn>
                <a:cxn ang="0">
                  <a:pos x="T8" y="T9"/>
                </a:cxn>
              </a:cxnLst>
              <a:rect l="0" t="0" r="r" b="b"/>
              <a:pathLst>
                <a:path w="287" h="613">
                  <a:moveTo>
                    <a:pt x="287" y="613"/>
                  </a:moveTo>
                  <a:lnTo>
                    <a:pt x="287" y="0"/>
                  </a:lnTo>
                  <a:lnTo>
                    <a:pt x="0" y="124"/>
                  </a:lnTo>
                  <a:lnTo>
                    <a:pt x="0" y="613"/>
                  </a:lnTo>
                  <a:lnTo>
                    <a:pt x="287" y="613"/>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dirty="0"/>
            </a:p>
          </p:txBody>
        </p:sp>
        <p:sp>
          <p:nvSpPr>
            <p:cNvPr id="78" name="Line 8">
              <a:extLst>
                <a:ext uri="{FF2B5EF4-FFF2-40B4-BE49-F238E27FC236}">
                  <a16:creationId xmlns:a16="http://schemas.microsoft.com/office/drawing/2014/main" id="{5117ADED-040E-4934-9B1D-700559F4138A}"/>
                </a:ext>
              </a:extLst>
            </p:cNvPr>
            <p:cNvSpPr>
              <a:spLocks noChangeShapeType="1"/>
            </p:cNvSpPr>
            <p:nvPr/>
          </p:nvSpPr>
          <p:spPr bwMode="auto">
            <a:xfrm flipV="1">
              <a:off x="9197975" y="2719388"/>
              <a:ext cx="279400" cy="120650"/>
            </a:xfrm>
            <a:prstGeom prst="line">
              <a:avLst/>
            </a:prstGeom>
            <a:noFill/>
            <a:ln w="25400" cap="rnd">
              <a:solidFill>
                <a:srgbClr val="15B56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dirty="0"/>
            </a:p>
          </p:txBody>
        </p:sp>
        <p:sp>
          <p:nvSpPr>
            <p:cNvPr id="79" name="Freeform 9">
              <a:extLst>
                <a:ext uri="{FF2B5EF4-FFF2-40B4-BE49-F238E27FC236}">
                  <a16:creationId xmlns:a16="http://schemas.microsoft.com/office/drawing/2014/main" id="{01EF36E9-1C02-4D75-A584-810473D7431D}"/>
                </a:ext>
              </a:extLst>
            </p:cNvPr>
            <p:cNvSpPr>
              <a:spLocks/>
            </p:cNvSpPr>
            <p:nvPr/>
          </p:nvSpPr>
          <p:spPr bwMode="auto">
            <a:xfrm>
              <a:off x="9575800" y="2684463"/>
              <a:ext cx="136525" cy="117475"/>
            </a:xfrm>
            <a:custGeom>
              <a:avLst/>
              <a:gdLst>
                <a:gd name="T0" fmla="*/ 0 w 204"/>
                <a:gd name="T1" fmla="*/ 173 h 173"/>
                <a:gd name="T2" fmla="*/ 204 w 204"/>
                <a:gd name="T3" fmla="*/ 85 h 173"/>
                <a:gd name="T4" fmla="*/ 204 w 204"/>
                <a:gd name="T5" fmla="*/ 15 h 173"/>
                <a:gd name="T6" fmla="*/ 188 w 204"/>
                <a:gd name="T7" fmla="*/ 3 h 173"/>
                <a:gd name="T8" fmla="*/ 15 w 204"/>
                <a:gd name="T9" fmla="*/ 78 h 173"/>
                <a:gd name="T10" fmla="*/ 0 w 204"/>
                <a:gd name="T11" fmla="*/ 103 h 173"/>
                <a:gd name="T12" fmla="*/ 0 w 204"/>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04" h="173">
                  <a:moveTo>
                    <a:pt x="0" y="173"/>
                  </a:moveTo>
                  <a:lnTo>
                    <a:pt x="204" y="85"/>
                  </a:lnTo>
                  <a:lnTo>
                    <a:pt x="204" y="15"/>
                  </a:lnTo>
                  <a:cubicBezTo>
                    <a:pt x="204" y="5"/>
                    <a:pt x="197" y="0"/>
                    <a:pt x="188" y="3"/>
                  </a:cubicBezTo>
                  <a:lnTo>
                    <a:pt x="15" y="78"/>
                  </a:lnTo>
                  <a:cubicBezTo>
                    <a:pt x="7" y="81"/>
                    <a:pt x="0" y="93"/>
                    <a:pt x="0" y="103"/>
                  </a:cubicBezTo>
                  <a:lnTo>
                    <a:pt x="0" y="173"/>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dirty="0"/>
            </a:p>
          </p:txBody>
        </p:sp>
        <p:sp>
          <p:nvSpPr>
            <p:cNvPr id="80" name="Freeform 10">
              <a:extLst>
                <a:ext uri="{FF2B5EF4-FFF2-40B4-BE49-F238E27FC236}">
                  <a16:creationId xmlns:a16="http://schemas.microsoft.com/office/drawing/2014/main" id="{0DB9BCBE-1EE7-4A30-8D98-3F43C4C3240C}"/>
                </a:ext>
              </a:extLst>
            </p:cNvPr>
            <p:cNvSpPr>
              <a:spLocks/>
            </p:cNvSpPr>
            <p:nvPr/>
          </p:nvSpPr>
          <p:spPr bwMode="auto">
            <a:xfrm>
              <a:off x="9547225" y="2738438"/>
              <a:ext cx="193675" cy="414338"/>
            </a:xfrm>
            <a:custGeom>
              <a:avLst/>
              <a:gdLst>
                <a:gd name="T0" fmla="*/ 287 w 287"/>
                <a:gd name="T1" fmla="*/ 613 h 613"/>
                <a:gd name="T2" fmla="*/ 287 w 287"/>
                <a:gd name="T3" fmla="*/ 0 h 613"/>
                <a:gd name="T4" fmla="*/ 0 w 287"/>
                <a:gd name="T5" fmla="*/ 124 h 613"/>
                <a:gd name="T6" fmla="*/ 0 w 287"/>
                <a:gd name="T7" fmla="*/ 613 h 613"/>
                <a:gd name="T8" fmla="*/ 287 w 287"/>
                <a:gd name="T9" fmla="*/ 613 h 613"/>
              </a:gdLst>
              <a:ahLst/>
              <a:cxnLst>
                <a:cxn ang="0">
                  <a:pos x="T0" y="T1"/>
                </a:cxn>
                <a:cxn ang="0">
                  <a:pos x="T2" y="T3"/>
                </a:cxn>
                <a:cxn ang="0">
                  <a:pos x="T4" y="T5"/>
                </a:cxn>
                <a:cxn ang="0">
                  <a:pos x="T6" y="T7"/>
                </a:cxn>
                <a:cxn ang="0">
                  <a:pos x="T8" y="T9"/>
                </a:cxn>
              </a:cxnLst>
              <a:rect l="0" t="0" r="r" b="b"/>
              <a:pathLst>
                <a:path w="287" h="613">
                  <a:moveTo>
                    <a:pt x="287" y="613"/>
                  </a:moveTo>
                  <a:lnTo>
                    <a:pt x="287" y="0"/>
                  </a:lnTo>
                  <a:lnTo>
                    <a:pt x="0" y="124"/>
                  </a:lnTo>
                  <a:lnTo>
                    <a:pt x="0" y="613"/>
                  </a:lnTo>
                  <a:lnTo>
                    <a:pt x="287" y="613"/>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dirty="0"/>
            </a:p>
          </p:txBody>
        </p:sp>
        <p:sp>
          <p:nvSpPr>
            <p:cNvPr id="81" name="Line 11">
              <a:extLst>
                <a:ext uri="{FF2B5EF4-FFF2-40B4-BE49-F238E27FC236}">
                  <a16:creationId xmlns:a16="http://schemas.microsoft.com/office/drawing/2014/main" id="{04E0B011-3ED3-4A9F-A6E9-FA7C2DDF7001}"/>
                </a:ext>
              </a:extLst>
            </p:cNvPr>
            <p:cNvSpPr>
              <a:spLocks noChangeShapeType="1"/>
            </p:cNvSpPr>
            <p:nvPr/>
          </p:nvSpPr>
          <p:spPr bwMode="auto">
            <a:xfrm flipV="1">
              <a:off x="9504363" y="2719388"/>
              <a:ext cx="279400" cy="120650"/>
            </a:xfrm>
            <a:prstGeom prst="line">
              <a:avLst/>
            </a:prstGeom>
            <a:noFill/>
            <a:ln w="25400" cap="rnd">
              <a:solidFill>
                <a:srgbClr val="15B56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dirty="0"/>
            </a:p>
          </p:txBody>
        </p:sp>
        <p:sp>
          <p:nvSpPr>
            <p:cNvPr id="82" name="Freeform 12">
              <a:extLst>
                <a:ext uri="{FF2B5EF4-FFF2-40B4-BE49-F238E27FC236}">
                  <a16:creationId xmlns:a16="http://schemas.microsoft.com/office/drawing/2014/main" id="{984F36DF-157E-43BB-AA4F-9804038D9F6E}"/>
                </a:ext>
              </a:extLst>
            </p:cNvPr>
            <p:cNvSpPr>
              <a:spLocks/>
            </p:cNvSpPr>
            <p:nvPr/>
          </p:nvSpPr>
          <p:spPr bwMode="auto">
            <a:xfrm>
              <a:off x="9882188" y="2684463"/>
              <a:ext cx="136525" cy="117475"/>
            </a:xfrm>
            <a:custGeom>
              <a:avLst/>
              <a:gdLst>
                <a:gd name="T0" fmla="*/ 0 w 204"/>
                <a:gd name="T1" fmla="*/ 173 h 173"/>
                <a:gd name="T2" fmla="*/ 204 w 204"/>
                <a:gd name="T3" fmla="*/ 85 h 173"/>
                <a:gd name="T4" fmla="*/ 204 w 204"/>
                <a:gd name="T5" fmla="*/ 15 h 173"/>
                <a:gd name="T6" fmla="*/ 189 w 204"/>
                <a:gd name="T7" fmla="*/ 3 h 173"/>
                <a:gd name="T8" fmla="*/ 16 w 204"/>
                <a:gd name="T9" fmla="*/ 78 h 173"/>
                <a:gd name="T10" fmla="*/ 0 w 204"/>
                <a:gd name="T11" fmla="*/ 103 h 173"/>
                <a:gd name="T12" fmla="*/ 0 w 204"/>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04" h="173">
                  <a:moveTo>
                    <a:pt x="0" y="173"/>
                  </a:moveTo>
                  <a:lnTo>
                    <a:pt x="204" y="85"/>
                  </a:lnTo>
                  <a:lnTo>
                    <a:pt x="204" y="15"/>
                  </a:lnTo>
                  <a:cubicBezTo>
                    <a:pt x="204" y="5"/>
                    <a:pt x="198" y="0"/>
                    <a:pt x="189" y="3"/>
                  </a:cubicBezTo>
                  <a:lnTo>
                    <a:pt x="16" y="78"/>
                  </a:lnTo>
                  <a:cubicBezTo>
                    <a:pt x="7" y="81"/>
                    <a:pt x="0" y="93"/>
                    <a:pt x="0" y="103"/>
                  </a:cubicBezTo>
                  <a:lnTo>
                    <a:pt x="0" y="173"/>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dirty="0"/>
            </a:p>
          </p:txBody>
        </p:sp>
        <p:sp>
          <p:nvSpPr>
            <p:cNvPr id="83" name="Freeform 13">
              <a:extLst>
                <a:ext uri="{FF2B5EF4-FFF2-40B4-BE49-F238E27FC236}">
                  <a16:creationId xmlns:a16="http://schemas.microsoft.com/office/drawing/2014/main" id="{1CC13089-524C-4831-808F-3C615320BDF6}"/>
                </a:ext>
              </a:extLst>
            </p:cNvPr>
            <p:cNvSpPr>
              <a:spLocks/>
            </p:cNvSpPr>
            <p:nvPr/>
          </p:nvSpPr>
          <p:spPr bwMode="auto">
            <a:xfrm>
              <a:off x="9855200" y="2738438"/>
              <a:ext cx="192088" cy="414338"/>
            </a:xfrm>
            <a:custGeom>
              <a:avLst/>
              <a:gdLst>
                <a:gd name="T0" fmla="*/ 287 w 287"/>
                <a:gd name="T1" fmla="*/ 613 h 613"/>
                <a:gd name="T2" fmla="*/ 287 w 287"/>
                <a:gd name="T3" fmla="*/ 0 h 613"/>
                <a:gd name="T4" fmla="*/ 0 w 287"/>
                <a:gd name="T5" fmla="*/ 124 h 613"/>
                <a:gd name="T6" fmla="*/ 0 w 287"/>
                <a:gd name="T7" fmla="*/ 613 h 613"/>
                <a:gd name="T8" fmla="*/ 287 w 287"/>
                <a:gd name="T9" fmla="*/ 613 h 613"/>
              </a:gdLst>
              <a:ahLst/>
              <a:cxnLst>
                <a:cxn ang="0">
                  <a:pos x="T0" y="T1"/>
                </a:cxn>
                <a:cxn ang="0">
                  <a:pos x="T2" y="T3"/>
                </a:cxn>
                <a:cxn ang="0">
                  <a:pos x="T4" y="T5"/>
                </a:cxn>
                <a:cxn ang="0">
                  <a:pos x="T6" y="T7"/>
                </a:cxn>
                <a:cxn ang="0">
                  <a:pos x="T8" y="T9"/>
                </a:cxn>
              </a:cxnLst>
              <a:rect l="0" t="0" r="r" b="b"/>
              <a:pathLst>
                <a:path w="287" h="613">
                  <a:moveTo>
                    <a:pt x="287" y="613"/>
                  </a:moveTo>
                  <a:lnTo>
                    <a:pt x="287" y="0"/>
                  </a:lnTo>
                  <a:lnTo>
                    <a:pt x="0" y="124"/>
                  </a:lnTo>
                  <a:lnTo>
                    <a:pt x="0" y="613"/>
                  </a:lnTo>
                  <a:lnTo>
                    <a:pt x="287" y="613"/>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dirty="0"/>
            </a:p>
          </p:txBody>
        </p:sp>
        <p:sp>
          <p:nvSpPr>
            <p:cNvPr id="85" name="Line 14">
              <a:extLst>
                <a:ext uri="{FF2B5EF4-FFF2-40B4-BE49-F238E27FC236}">
                  <a16:creationId xmlns:a16="http://schemas.microsoft.com/office/drawing/2014/main" id="{498B7531-9F49-4540-854E-9CB4FEE46EDC}"/>
                </a:ext>
              </a:extLst>
            </p:cNvPr>
            <p:cNvSpPr>
              <a:spLocks noChangeShapeType="1"/>
            </p:cNvSpPr>
            <p:nvPr/>
          </p:nvSpPr>
          <p:spPr bwMode="auto">
            <a:xfrm flipV="1">
              <a:off x="9810750" y="2719388"/>
              <a:ext cx="279400" cy="120650"/>
            </a:xfrm>
            <a:prstGeom prst="line">
              <a:avLst/>
            </a:prstGeom>
            <a:noFill/>
            <a:ln w="25400" cap="rnd">
              <a:solidFill>
                <a:srgbClr val="15B56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dirty="0"/>
            </a:p>
          </p:txBody>
        </p:sp>
      </p:grpSp>
      <p:sp>
        <p:nvSpPr>
          <p:cNvPr id="86" name="TextBox 85"/>
          <p:cNvSpPr txBox="1"/>
          <p:nvPr/>
        </p:nvSpPr>
        <p:spPr>
          <a:xfrm>
            <a:off x="8482072" y="5440360"/>
            <a:ext cx="1610788" cy="830997"/>
          </a:xfrm>
          <a:prstGeom prst="rect">
            <a:avLst/>
          </a:prstGeom>
          <a:noFill/>
        </p:spPr>
        <p:txBody>
          <a:bodyPr wrap="square" rtlCol="0">
            <a:spAutoFit/>
          </a:bodyPr>
          <a:lstStyle/>
          <a:p>
            <a:pPr algn="ctr"/>
            <a:r>
              <a:rPr lang="en-US" altLang="lt-LT" sz="2400" dirty="0">
                <a:solidFill>
                  <a:srgbClr val="00B050"/>
                </a:solidFill>
              </a:rPr>
              <a:t>768</a:t>
            </a:r>
            <a:endParaRPr lang="lt-LT" altLang="lt-LT" sz="2800" dirty="0">
              <a:solidFill>
                <a:srgbClr val="00B050"/>
              </a:solidFill>
            </a:endParaRPr>
          </a:p>
          <a:p>
            <a:pPr algn="ctr"/>
            <a:r>
              <a:rPr lang="lt-LT" sz="1200" b="1" dirty="0">
                <a:solidFill>
                  <a:srgbClr val="15B561"/>
                </a:solidFill>
              </a:rPr>
              <a:t>Vaizdo kameromis užfiksuoti pažeidimai </a:t>
            </a:r>
          </a:p>
        </p:txBody>
      </p:sp>
      <p:sp>
        <p:nvSpPr>
          <p:cNvPr id="88" name="Freeform 5">
            <a:extLst>
              <a:ext uri="{FF2B5EF4-FFF2-40B4-BE49-F238E27FC236}">
                <a16:creationId xmlns:a16="http://schemas.microsoft.com/office/drawing/2014/main" id="{F8F269B1-DC45-4E0C-9320-2D9D87459F16}"/>
              </a:ext>
            </a:extLst>
          </p:cNvPr>
          <p:cNvSpPr>
            <a:spLocks noEditPoints="1"/>
          </p:cNvSpPr>
          <p:nvPr/>
        </p:nvSpPr>
        <p:spPr bwMode="auto">
          <a:xfrm>
            <a:off x="8857474" y="4681875"/>
            <a:ext cx="907471" cy="706760"/>
          </a:xfrm>
          <a:custGeom>
            <a:avLst/>
            <a:gdLst>
              <a:gd name="T0" fmla="*/ 8173 w 16150"/>
              <a:gd name="T1" fmla="*/ 3687 h 12578"/>
              <a:gd name="T2" fmla="*/ 9168 w 16150"/>
              <a:gd name="T3" fmla="*/ 3648 h 12578"/>
              <a:gd name="T4" fmla="*/ 10134 w 16150"/>
              <a:gd name="T5" fmla="*/ 3965 h 12578"/>
              <a:gd name="T6" fmla="*/ 10958 w 16150"/>
              <a:gd name="T7" fmla="*/ 4634 h 12578"/>
              <a:gd name="T8" fmla="*/ 11404 w 16150"/>
              <a:gd name="T9" fmla="*/ 5351 h 12578"/>
              <a:gd name="T10" fmla="*/ 11647 w 16150"/>
              <a:gd name="T11" fmla="*/ 6457 h 12578"/>
              <a:gd name="T12" fmla="*/ 11864 w 16150"/>
              <a:gd name="T13" fmla="*/ 6466 h 12578"/>
              <a:gd name="T14" fmla="*/ 12095 w 16150"/>
              <a:gd name="T15" fmla="*/ 6102 h 12578"/>
              <a:gd name="T16" fmla="*/ 12950 w 16150"/>
              <a:gd name="T17" fmla="*/ 5655 h 12578"/>
              <a:gd name="T18" fmla="*/ 13487 w 16150"/>
              <a:gd name="T19" fmla="*/ 5703 h 12578"/>
              <a:gd name="T20" fmla="*/ 14264 w 16150"/>
              <a:gd name="T21" fmla="*/ 6316 h 12578"/>
              <a:gd name="T22" fmla="*/ 14420 w 16150"/>
              <a:gd name="T23" fmla="*/ 6710 h 12578"/>
              <a:gd name="T24" fmla="*/ 11631 w 16150"/>
              <a:gd name="T25" fmla="*/ 2306 h 12578"/>
              <a:gd name="T26" fmla="*/ 12412 w 16150"/>
              <a:gd name="T27" fmla="*/ 12202 h 12578"/>
              <a:gd name="T28" fmla="*/ 8595 w 16150"/>
              <a:gd name="T29" fmla="*/ 9411 h 12578"/>
              <a:gd name="T30" fmla="*/ 6886 w 16150"/>
              <a:gd name="T31" fmla="*/ 10750 h 12578"/>
              <a:gd name="T32" fmla="*/ 6649 w 16150"/>
              <a:gd name="T33" fmla="*/ 11943 h 12578"/>
              <a:gd name="T34" fmla="*/ 5505 w 16150"/>
              <a:gd name="T35" fmla="*/ 12552 h 12578"/>
              <a:gd name="T36" fmla="*/ 4741 w 16150"/>
              <a:gd name="T37" fmla="*/ 11500 h 12578"/>
              <a:gd name="T38" fmla="*/ 3395 w 16150"/>
              <a:gd name="T39" fmla="*/ 11058 h 12578"/>
              <a:gd name="T40" fmla="*/ 3177 w 16150"/>
              <a:gd name="T41" fmla="*/ 12349 h 12578"/>
              <a:gd name="T42" fmla="*/ 1883 w 16150"/>
              <a:gd name="T43" fmla="*/ 12318 h 12578"/>
              <a:gd name="T44" fmla="*/ 1727 w 16150"/>
              <a:gd name="T45" fmla="*/ 11018 h 12578"/>
              <a:gd name="T46" fmla="*/ 813 w 16150"/>
              <a:gd name="T47" fmla="*/ 8170 h 12578"/>
              <a:gd name="T48" fmla="*/ 89 w 16150"/>
              <a:gd name="T49" fmla="*/ 6143 h 12578"/>
              <a:gd name="T50" fmla="*/ 515 w 16150"/>
              <a:gd name="T51" fmla="*/ 4223 h 12578"/>
              <a:gd name="T52" fmla="*/ 4394 w 16150"/>
              <a:gd name="T53" fmla="*/ 65 h 12578"/>
              <a:gd name="T54" fmla="*/ 12964 w 16150"/>
              <a:gd name="T55" fmla="*/ 1826 h 12578"/>
              <a:gd name="T56" fmla="*/ 16033 w 16150"/>
              <a:gd name="T57" fmla="*/ 4376 h 12578"/>
              <a:gd name="T58" fmla="*/ 14379 w 16150"/>
              <a:gd name="T59" fmla="*/ 7462 h 12578"/>
              <a:gd name="T60" fmla="*/ 12669 w 16150"/>
              <a:gd name="T61" fmla="*/ 8307 h 12578"/>
              <a:gd name="T62" fmla="*/ 11114 w 16150"/>
              <a:gd name="T63" fmla="*/ 8204 h 12578"/>
              <a:gd name="T64" fmla="*/ 6379 w 16150"/>
              <a:gd name="T65" fmla="*/ 4938 h 12578"/>
              <a:gd name="T66" fmla="*/ 8127 w 16150"/>
              <a:gd name="T67" fmla="*/ 8832 h 12578"/>
              <a:gd name="T68" fmla="*/ 10925 w 16150"/>
              <a:gd name="T69" fmla="*/ 7559 h 12578"/>
              <a:gd name="T70" fmla="*/ 10886 w 16150"/>
              <a:gd name="T71" fmla="*/ 5400 h 12578"/>
              <a:gd name="T72" fmla="*/ 9159 w 16150"/>
              <a:gd name="T73" fmla="*/ 4145 h 12578"/>
              <a:gd name="T74" fmla="*/ 8304 w 16150"/>
              <a:gd name="T75" fmla="*/ 4164 h 12578"/>
              <a:gd name="T76" fmla="*/ 7323 w 16150"/>
              <a:gd name="T77" fmla="*/ 4620 h 12578"/>
              <a:gd name="T78" fmla="*/ 6411 w 16150"/>
              <a:gd name="T79" fmla="*/ 6332 h 12578"/>
              <a:gd name="T80" fmla="*/ 6478 w 16150"/>
              <a:gd name="T81" fmla="*/ 7122 h 12578"/>
              <a:gd name="T82" fmla="*/ 6720 w 16150"/>
              <a:gd name="T83" fmla="*/ 7720 h 12578"/>
              <a:gd name="T84" fmla="*/ 6920 w 16150"/>
              <a:gd name="T85" fmla="*/ 8017 h 12578"/>
              <a:gd name="T86" fmla="*/ 7169 w 16150"/>
              <a:gd name="T87" fmla="*/ 8288 h 12578"/>
              <a:gd name="T88" fmla="*/ 5499 w 16150"/>
              <a:gd name="T89" fmla="*/ 7414 h 12578"/>
              <a:gd name="T90" fmla="*/ 6674 w 16150"/>
              <a:gd name="T91" fmla="*/ 8485 h 12578"/>
              <a:gd name="T92" fmla="*/ 6414 w 16150"/>
              <a:gd name="T93" fmla="*/ 8153 h 12578"/>
              <a:gd name="T94" fmla="*/ 6104 w 16150"/>
              <a:gd name="T95" fmla="*/ 7554 h 12578"/>
              <a:gd name="T96" fmla="*/ 5937 w 16150"/>
              <a:gd name="T97" fmla="*/ 6163 h 12578"/>
              <a:gd name="T98" fmla="*/ 1456 w 16150"/>
              <a:gd name="T99" fmla="*/ 10242 h 12578"/>
              <a:gd name="T100" fmla="*/ 3267 w 16150"/>
              <a:gd name="T101" fmla="*/ 7332 h 12578"/>
              <a:gd name="T102" fmla="*/ 5228 w 16150"/>
              <a:gd name="T103" fmla="*/ 11577 h 12578"/>
              <a:gd name="T104" fmla="*/ 6206 w 16150"/>
              <a:gd name="T105" fmla="*/ 11728 h 12578"/>
              <a:gd name="T106" fmla="*/ 2147 w 16150"/>
              <a:gd name="T107" fmla="*/ 11274 h 12578"/>
              <a:gd name="T108" fmla="*/ 2847 w 16150"/>
              <a:gd name="T109" fmla="*/ 11983 h 12578"/>
              <a:gd name="T110" fmla="*/ 13338 w 16150"/>
              <a:gd name="T111" fmla="*/ 6174 h 12578"/>
              <a:gd name="T112" fmla="*/ 12939 w 16150"/>
              <a:gd name="T113" fmla="*/ 6157 h 12578"/>
              <a:gd name="T114" fmla="*/ 12388 w 16150"/>
              <a:gd name="T115" fmla="*/ 6525 h 12578"/>
              <a:gd name="T116" fmla="*/ 12260 w 16150"/>
              <a:gd name="T117" fmla="*/ 6826 h 12578"/>
              <a:gd name="T118" fmla="*/ 12570 w 16150"/>
              <a:gd name="T119" fmla="*/ 7698 h 12578"/>
              <a:gd name="T120" fmla="*/ 13697 w 16150"/>
              <a:gd name="T121" fmla="*/ 7644 h 12578"/>
              <a:gd name="T122" fmla="*/ 13951 w 16150"/>
              <a:gd name="T123" fmla="*/ 6861 h 12578"/>
              <a:gd name="T124" fmla="*/ 13850 w 16150"/>
              <a:gd name="T125" fmla="*/ 6577 h 1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50" h="12578">
                <a:moveTo>
                  <a:pt x="11444" y="495"/>
                </a:moveTo>
                <a:lnTo>
                  <a:pt x="4654" y="495"/>
                </a:lnTo>
                <a:lnTo>
                  <a:pt x="2118" y="2825"/>
                </a:lnTo>
                <a:lnTo>
                  <a:pt x="2108" y="4025"/>
                </a:lnTo>
                <a:lnTo>
                  <a:pt x="7263" y="4025"/>
                </a:lnTo>
                <a:lnTo>
                  <a:pt x="7312" y="4026"/>
                </a:lnTo>
                <a:lnTo>
                  <a:pt x="7321" y="4026"/>
                </a:lnTo>
                <a:lnTo>
                  <a:pt x="7331" y="4020"/>
                </a:lnTo>
                <a:lnTo>
                  <a:pt x="7341" y="4015"/>
                </a:lnTo>
                <a:lnTo>
                  <a:pt x="7363" y="4001"/>
                </a:lnTo>
                <a:lnTo>
                  <a:pt x="7373" y="3996"/>
                </a:lnTo>
                <a:lnTo>
                  <a:pt x="7396" y="3983"/>
                </a:lnTo>
                <a:lnTo>
                  <a:pt x="7405" y="3978"/>
                </a:lnTo>
                <a:lnTo>
                  <a:pt x="7428" y="3966"/>
                </a:lnTo>
                <a:lnTo>
                  <a:pt x="7437" y="3961"/>
                </a:lnTo>
                <a:lnTo>
                  <a:pt x="7469" y="3943"/>
                </a:lnTo>
                <a:lnTo>
                  <a:pt x="7493" y="3931"/>
                </a:lnTo>
                <a:lnTo>
                  <a:pt x="7503" y="3927"/>
                </a:lnTo>
                <a:lnTo>
                  <a:pt x="7526" y="3915"/>
                </a:lnTo>
                <a:lnTo>
                  <a:pt x="7535" y="3911"/>
                </a:lnTo>
                <a:lnTo>
                  <a:pt x="7558" y="3899"/>
                </a:lnTo>
                <a:lnTo>
                  <a:pt x="7567" y="3894"/>
                </a:lnTo>
                <a:lnTo>
                  <a:pt x="7592" y="3883"/>
                </a:lnTo>
                <a:lnTo>
                  <a:pt x="7601" y="3879"/>
                </a:lnTo>
                <a:lnTo>
                  <a:pt x="7625" y="3869"/>
                </a:lnTo>
                <a:lnTo>
                  <a:pt x="7633" y="3865"/>
                </a:lnTo>
                <a:lnTo>
                  <a:pt x="7658" y="3854"/>
                </a:lnTo>
                <a:lnTo>
                  <a:pt x="7666" y="3850"/>
                </a:lnTo>
                <a:lnTo>
                  <a:pt x="7691" y="3839"/>
                </a:lnTo>
                <a:lnTo>
                  <a:pt x="7700" y="3836"/>
                </a:lnTo>
                <a:lnTo>
                  <a:pt x="7725" y="3826"/>
                </a:lnTo>
                <a:lnTo>
                  <a:pt x="7733" y="3823"/>
                </a:lnTo>
                <a:lnTo>
                  <a:pt x="7758" y="3813"/>
                </a:lnTo>
                <a:lnTo>
                  <a:pt x="7766" y="3810"/>
                </a:lnTo>
                <a:lnTo>
                  <a:pt x="7791" y="3800"/>
                </a:lnTo>
                <a:lnTo>
                  <a:pt x="7799" y="3797"/>
                </a:lnTo>
                <a:lnTo>
                  <a:pt x="7826" y="3787"/>
                </a:lnTo>
                <a:lnTo>
                  <a:pt x="7833" y="3785"/>
                </a:lnTo>
                <a:lnTo>
                  <a:pt x="7859" y="3776"/>
                </a:lnTo>
                <a:lnTo>
                  <a:pt x="7867" y="3773"/>
                </a:lnTo>
                <a:lnTo>
                  <a:pt x="7893" y="3765"/>
                </a:lnTo>
                <a:lnTo>
                  <a:pt x="7900" y="3762"/>
                </a:lnTo>
                <a:lnTo>
                  <a:pt x="7927" y="3753"/>
                </a:lnTo>
                <a:lnTo>
                  <a:pt x="7935" y="3751"/>
                </a:lnTo>
                <a:lnTo>
                  <a:pt x="7961" y="3743"/>
                </a:lnTo>
                <a:lnTo>
                  <a:pt x="7968" y="3740"/>
                </a:lnTo>
                <a:lnTo>
                  <a:pt x="7994" y="3733"/>
                </a:lnTo>
                <a:lnTo>
                  <a:pt x="8002" y="3731"/>
                </a:lnTo>
                <a:lnTo>
                  <a:pt x="8029" y="3723"/>
                </a:lnTo>
                <a:lnTo>
                  <a:pt x="8036" y="3721"/>
                </a:lnTo>
                <a:lnTo>
                  <a:pt x="8063" y="3714"/>
                </a:lnTo>
                <a:lnTo>
                  <a:pt x="8070" y="3713"/>
                </a:lnTo>
                <a:lnTo>
                  <a:pt x="8097" y="3706"/>
                </a:lnTo>
                <a:lnTo>
                  <a:pt x="8104" y="3703"/>
                </a:lnTo>
                <a:lnTo>
                  <a:pt x="8132" y="3697"/>
                </a:lnTo>
                <a:lnTo>
                  <a:pt x="8139" y="3695"/>
                </a:lnTo>
                <a:lnTo>
                  <a:pt x="8166" y="3689"/>
                </a:lnTo>
                <a:lnTo>
                  <a:pt x="8173" y="3687"/>
                </a:lnTo>
                <a:lnTo>
                  <a:pt x="8200" y="3681"/>
                </a:lnTo>
                <a:lnTo>
                  <a:pt x="8207" y="3680"/>
                </a:lnTo>
                <a:lnTo>
                  <a:pt x="8234" y="3675"/>
                </a:lnTo>
                <a:lnTo>
                  <a:pt x="8241" y="3674"/>
                </a:lnTo>
                <a:lnTo>
                  <a:pt x="8270" y="3668"/>
                </a:lnTo>
                <a:lnTo>
                  <a:pt x="8275" y="3667"/>
                </a:lnTo>
                <a:lnTo>
                  <a:pt x="8304" y="3662"/>
                </a:lnTo>
                <a:lnTo>
                  <a:pt x="8310" y="3661"/>
                </a:lnTo>
                <a:lnTo>
                  <a:pt x="8338" y="3657"/>
                </a:lnTo>
                <a:lnTo>
                  <a:pt x="8343" y="3656"/>
                </a:lnTo>
                <a:lnTo>
                  <a:pt x="8373" y="3651"/>
                </a:lnTo>
                <a:lnTo>
                  <a:pt x="8379" y="3650"/>
                </a:lnTo>
                <a:lnTo>
                  <a:pt x="8408" y="3646"/>
                </a:lnTo>
                <a:lnTo>
                  <a:pt x="8413" y="3645"/>
                </a:lnTo>
                <a:lnTo>
                  <a:pt x="8442" y="3642"/>
                </a:lnTo>
                <a:lnTo>
                  <a:pt x="8447" y="3641"/>
                </a:lnTo>
                <a:lnTo>
                  <a:pt x="8477" y="3638"/>
                </a:lnTo>
                <a:lnTo>
                  <a:pt x="8482" y="3637"/>
                </a:lnTo>
                <a:lnTo>
                  <a:pt x="8511" y="3634"/>
                </a:lnTo>
                <a:lnTo>
                  <a:pt x="8516" y="3634"/>
                </a:lnTo>
                <a:lnTo>
                  <a:pt x="8546" y="3631"/>
                </a:lnTo>
                <a:lnTo>
                  <a:pt x="8550" y="3631"/>
                </a:lnTo>
                <a:lnTo>
                  <a:pt x="8581" y="3629"/>
                </a:lnTo>
                <a:lnTo>
                  <a:pt x="8585" y="3628"/>
                </a:lnTo>
                <a:lnTo>
                  <a:pt x="8615" y="3627"/>
                </a:lnTo>
                <a:lnTo>
                  <a:pt x="8620" y="3626"/>
                </a:lnTo>
                <a:lnTo>
                  <a:pt x="8650" y="3625"/>
                </a:lnTo>
                <a:lnTo>
                  <a:pt x="8654" y="3625"/>
                </a:lnTo>
                <a:lnTo>
                  <a:pt x="8685" y="3623"/>
                </a:lnTo>
                <a:lnTo>
                  <a:pt x="8689" y="3623"/>
                </a:lnTo>
                <a:lnTo>
                  <a:pt x="8719" y="3622"/>
                </a:lnTo>
                <a:lnTo>
                  <a:pt x="8723" y="3622"/>
                </a:lnTo>
                <a:lnTo>
                  <a:pt x="8754" y="3622"/>
                </a:lnTo>
                <a:lnTo>
                  <a:pt x="8757" y="3622"/>
                </a:lnTo>
                <a:lnTo>
                  <a:pt x="8789" y="3622"/>
                </a:lnTo>
                <a:lnTo>
                  <a:pt x="8792" y="3622"/>
                </a:lnTo>
                <a:lnTo>
                  <a:pt x="8823" y="3622"/>
                </a:lnTo>
                <a:lnTo>
                  <a:pt x="8827" y="3622"/>
                </a:lnTo>
                <a:lnTo>
                  <a:pt x="8857" y="3623"/>
                </a:lnTo>
                <a:lnTo>
                  <a:pt x="8860" y="3623"/>
                </a:lnTo>
                <a:lnTo>
                  <a:pt x="8893" y="3624"/>
                </a:lnTo>
                <a:lnTo>
                  <a:pt x="8896" y="3624"/>
                </a:lnTo>
                <a:lnTo>
                  <a:pt x="8927" y="3626"/>
                </a:lnTo>
                <a:lnTo>
                  <a:pt x="8930" y="3626"/>
                </a:lnTo>
                <a:lnTo>
                  <a:pt x="8961" y="3628"/>
                </a:lnTo>
                <a:lnTo>
                  <a:pt x="8963" y="3628"/>
                </a:lnTo>
                <a:lnTo>
                  <a:pt x="8996" y="3630"/>
                </a:lnTo>
                <a:lnTo>
                  <a:pt x="8998" y="3630"/>
                </a:lnTo>
                <a:lnTo>
                  <a:pt x="9030" y="3633"/>
                </a:lnTo>
                <a:lnTo>
                  <a:pt x="9032" y="3633"/>
                </a:lnTo>
                <a:lnTo>
                  <a:pt x="9064" y="3636"/>
                </a:lnTo>
                <a:lnTo>
                  <a:pt x="9066" y="3636"/>
                </a:lnTo>
                <a:lnTo>
                  <a:pt x="9099" y="3640"/>
                </a:lnTo>
                <a:lnTo>
                  <a:pt x="9101" y="3640"/>
                </a:lnTo>
                <a:lnTo>
                  <a:pt x="9133" y="3644"/>
                </a:lnTo>
                <a:lnTo>
                  <a:pt x="9135" y="3644"/>
                </a:lnTo>
                <a:lnTo>
                  <a:pt x="9167" y="3648"/>
                </a:lnTo>
                <a:lnTo>
                  <a:pt x="9168" y="3648"/>
                </a:lnTo>
                <a:lnTo>
                  <a:pt x="9200" y="3653"/>
                </a:lnTo>
                <a:lnTo>
                  <a:pt x="9202" y="3653"/>
                </a:lnTo>
                <a:lnTo>
                  <a:pt x="9235" y="3659"/>
                </a:lnTo>
                <a:lnTo>
                  <a:pt x="9236" y="3659"/>
                </a:lnTo>
                <a:lnTo>
                  <a:pt x="9269" y="3665"/>
                </a:lnTo>
                <a:lnTo>
                  <a:pt x="9270" y="3665"/>
                </a:lnTo>
                <a:lnTo>
                  <a:pt x="9302" y="3671"/>
                </a:lnTo>
                <a:lnTo>
                  <a:pt x="9303" y="3671"/>
                </a:lnTo>
                <a:lnTo>
                  <a:pt x="9337" y="3677"/>
                </a:lnTo>
                <a:lnTo>
                  <a:pt x="9338" y="3677"/>
                </a:lnTo>
                <a:lnTo>
                  <a:pt x="9370" y="3684"/>
                </a:lnTo>
                <a:lnTo>
                  <a:pt x="9371" y="3684"/>
                </a:lnTo>
                <a:lnTo>
                  <a:pt x="9403" y="3691"/>
                </a:lnTo>
                <a:lnTo>
                  <a:pt x="9404" y="3691"/>
                </a:lnTo>
                <a:lnTo>
                  <a:pt x="9437" y="3699"/>
                </a:lnTo>
                <a:lnTo>
                  <a:pt x="9438" y="3699"/>
                </a:lnTo>
                <a:lnTo>
                  <a:pt x="9471" y="3708"/>
                </a:lnTo>
                <a:lnTo>
                  <a:pt x="9471" y="3708"/>
                </a:lnTo>
                <a:lnTo>
                  <a:pt x="9504" y="3716"/>
                </a:lnTo>
                <a:lnTo>
                  <a:pt x="9537" y="3725"/>
                </a:lnTo>
                <a:lnTo>
                  <a:pt x="9538" y="3725"/>
                </a:lnTo>
                <a:lnTo>
                  <a:pt x="9569" y="3734"/>
                </a:lnTo>
                <a:lnTo>
                  <a:pt x="9570" y="3734"/>
                </a:lnTo>
                <a:lnTo>
                  <a:pt x="9602" y="3743"/>
                </a:lnTo>
                <a:lnTo>
                  <a:pt x="9603" y="3744"/>
                </a:lnTo>
                <a:lnTo>
                  <a:pt x="9634" y="3753"/>
                </a:lnTo>
                <a:lnTo>
                  <a:pt x="9635" y="3753"/>
                </a:lnTo>
                <a:lnTo>
                  <a:pt x="9667" y="3764"/>
                </a:lnTo>
                <a:lnTo>
                  <a:pt x="9669" y="3765"/>
                </a:lnTo>
                <a:lnTo>
                  <a:pt x="9698" y="3775"/>
                </a:lnTo>
                <a:lnTo>
                  <a:pt x="9701" y="3776"/>
                </a:lnTo>
                <a:lnTo>
                  <a:pt x="9730" y="3785"/>
                </a:lnTo>
                <a:lnTo>
                  <a:pt x="9733" y="3787"/>
                </a:lnTo>
                <a:lnTo>
                  <a:pt x="9763" y="3797"/>
                </a:lnTo>
                <a:lnTo>
                  <a:pt x="9767" y="3798"/>
                </a:lnTo>
                <a:lnTo>
                  <a:pt x="9794" y="3809"/>
                </a:lnTo>
                <a:lnTo>
                  <a:pt x="9799" y="3811"/>
                </a:lnTo>
                <a:lnTo>
                  <a:pt x="9825" y="3822"/>
                </a:lnTo>
                <a:lnTo>
                  <a:pt x="9830" y="3824"/>
                </a:lnTo>
                <a:lnTo>
                  <a:pt x="9858" y="3834"/>
                </a:lnTo>
                <a:lnTo>
                  <a:pt x="9863" y="3836"/>
                </a:lnTo>
                <a:lnTo>
                  <a:pt x="9889" y="3847"/>
                </a:lnTo>
                <a:lnTo>
                  <a:pt x="9895" y="3849"/>
                </a:lnTo>
                <a:lnTo>
                  <a:pt x="9920" y="3861"/>
                </a:lnTo>
                <a:lnTo>
                  <a:pt x="9926" y="3863"/>
                </a:lnTo>
                <a:lnTo>
                  <a:pt x="9951" y="3874"/>
                </a:lnTo>
                <a:lnTo>
                  <a:pt x="9957" y="3877"/>
                </a:lnTo>
                <a:lnTo>
                  <a:pt x="9982" y="3888"/>
                </a:lnTo>
                <a:lnTo>
                  <a:pt x="9989" y="3892"/>
                </a:lnTo>
                <a:lnTo>
                  <a:pt x="10013" y="3902"/>
                </a:lnTo>
                <a:lnTo>
                  <a:pt x="10020" y="3907"/>
                </a:lnTo>
                <a:lnTo>
                  <a:pt x="10043" y="3918"/>
                </a:lnTo>
                <a:lnTo>
                  <a:pt x="10051" y="3922"/>
                </a:lnTo>
                <a:lnTo>
                  <a:pt x="10074" y="3933"/>
                </a:lnTo>
                <a:lnTo>
                  <a:pt x="10082" y="3937"/>
                </a:lnTo>
                <a:lnTo>
                  <a:pt x="10104" y="3948"/>
                </a:lnTo>
                <a:lnTo>
                  <a:pt x="10113" y="3954"/>
                </a:lnTo>
                <a:lnTo>
                  <a:pt x="10134" y="3965"/>
                </a:lnTo>
                <a:lnTo>
                  <a:pt x="10143" y="3970"/>
                </a:lnTo>
                <a:lnTo>
                  <a:pt x="10164" y="3981"/>
                </a:lnTo>
                <a:lnTo>
                  <a:pt x="10173" y="3987"/>
                </a:lnTo>
                <a:lnTo>
                  <a:pt x="10194" y="3998"/>
                </a:lnTo>
                <a:lnTo>
                  <a:pt x="10204" y="4004"/>
                </a:lnTo>
                <a:lnTo>
                  <a:pt x="10223" y="4015"/>
                </a:lnTo>
                <a:lnTo>
                  <a:pt x="10234" y="4022"/>
                </a:lnTo>
                <a:lnTo>
                  <a:pt x="10252" y="4033"/>
                </a:lnTo>
                <a:lnTo>
                  <a:pt x="10263" y="4039"/>
                </a:lnTo>
                <a:lnTo>
                  <a:pt x="10281" y="4050"/>
                </a:lnTo>
                <a:lnTo>
                  <a:pt x="10294" y="4058"/>
                </a:lnTo>
                <a:lnTo>
                  <a:pt x="10311" y="4069"/>
                </a:lnTo>
                <a:lnTo>
                  <a:pt x="10323" y="4076"/>
                </a:lnTo>
                <a:lnTo>
                  <a:pt x="10340" y="4087"/>
                </a:lnTo>
                <a:lnTo>
                  <a:pt x="10352" y="4095"/>
                </a:lnTo>
                <a:lnTo>
                  <a:pt x="10368" y="4107"/>
                </a:lnTo>
                <a:lnTo>
                  <a:pt x="10425" y="4145"/>
                </a:lnTo>
                <a:lnTo>
                  <a:pt x="10438" y="4155"/>
                </a:lnTo>
                <a:lnTo>
                  <a:pt x="10453" y="4166"/>
                </a:lnTo>
                <a:lnTo>
                  <a:pt x="10466" y="4175"/>
                </a:lnTo>
                <a:lnTo>
                  <a:pt x="10480" y="4186"/>
                </a:lnTo>
                <a:lnTo>
                  <a:pt x="10494" y="4196"/>
                </a:lnTo>
                <a:lnTo>
                  <a:pt x="10509" y="4207"/>
                </a:lnTo>
                <a:lnTo>
                  <a:pt x="10523" y="4218"/>
                </a:lnTo>
                <a:lnTo>
                  <a:pt x="10536" y="4228"/>
                </a:lnTo>
                <a:lnTo>
                  <a:pt x="10550" y="4239"/>
                </a:lnTo>
                <a:lnTo>
                  <a:pt x="10563" y="4249"/>
                </a:lnTo>
                <a:lnTo>
                  <a:pt x="10577" y="4262"/>
                </a:lnTo>
                <a:lnTo>
                  <a:pt x="10589" y="4271"/>
                </a:lnTo>
                <a:lnTo>
                  <a:pt x="10604" y="4283"/>
                </a:lnTo>
                <a:lnTo>
                  <a:pt x="10617" y="4293"/>
                </a:lnTo>
                <a:lnTo>
                  <a:pt x="10632" y="4307"/>
                </a:lnTo>
                <a:lnTo>
                  <a:pt x="10643" y="4316"/>
                </a:lnTo>
                <a:lnTo>
                  <a:pt x="10658" y="4329"/>
                </a:lnTo>
                <a:lnTo>
                  <a:pt x="10669" y="4338"/>
                </a:lnTo>
                <a:lnTo>
                  <a:pt x="10684" y="4353"/>
                </a:lnTo>
                <a:lnTo>
                  <a:pt x="10694" y="4362"/>
                </a:lnTo>
                <a:lnTo>
                  <a:pt x="10710" y="4377"/>
                </a:lnTo>
                <a:lnTo>
                  <a:pt x="10721" y="4385"/>
                </a:lnTo>
                <a:lnTo>
                  <a:pt x="10737" y="4401"/>
                </a:lnTo>
                <a:lnTo>
                  <a:pt x="10746" y="4410"/>
                </a:lnTo>
                <a:lnTo>
                  <a:pt x="10763" y="4425"/>
                </a:lnTo>
                <a:lnTo>
                  <a:pt x="10771" y="4434"/>
                </a:lnTo>
                <a:lnTo>
                  <a:pt x="10788" y="4451"/>
                </a:lnTo>
                <a:lnTo>
                  <a:pt x="10796" y="4459"/>
                </a:lnTo>
                <a:lnTo>
                  <a:pt x="10813" y="4476"/>
                </a:lnTo>
                <a:lnTo>
                  <a:pt x="10821" y="4483"/>
                </a:lnTo>
                <a:lnTo>
                  <a:pt x="10838" y="4502"/>
                </a:lnTo>
                <a:lnTo>
                  <a:pt x="10845" y="4509"/>
                </a:lnTo>
                <a:lnTo>
                  <a:pt x="10863" y="4527"/>
                </a:lnTo>
                <a:lnTo>
                  <a:pt x="10869" y="4534"/>
                </a:lnTo>
                <a:lnTo>
                  <a:pt x="10887" y="4554"/>
                </a:lnTo>
                <a:lnTo>
                  <a:pt x="10893" y="4561"/>
                </a:lnTo>
                <a:lnTo>
                  <a:pt x="10910" y="4580"/>
                </a:lnTo>
                <a:lnTo>
                  <a:pt x="10916" y="4586"/>
                </a:lnTo>
                <a:lnTo>
                  <a:pt x="10935" y="4607"/>
                </a:lnTo>
                <a:lnTo>
                  <a:pt x="10940" y="4614"/>
                </a:lnTo>
                <a:lnTo>
                  <a:pt x="10958" y="4634"/>
                </a:lnTo>
                <a:lnTo>
                  <a:pt x="10963" y="4640"/>
                </a:lnTo>
                <a:lnTo>
                  <a:pt x="10981" y="4662"/>
                </a:lnTo>
                <a:lnTo>
                  <a:pt x="10986" y="4668"/>
                </a:lnTo>
                <a:lnTo>
                  <a:pt x="11004" y="4690"/>
                </a:lnTo>
                <a:lnTo>
                  <a:pt x="11008" y="4695"/>
                </a:lnTo>
                <a:lnTo>
                  <a:pt x="11026" y="4719"/>
                </a:lnTo>
                <a:lnTo>
                  <a:pt x="11030" y="4724"/>
                </a:lnTo>
                <a:lnTo>
                  <a:pt x="11049" y="4747"/>
                </a:lnTo>
                <a:lnTo>
                  <a:pt x="11052" y="4752"/>
                </a:lnTo>
                <a:lnTo>
                  <a:pt x="11071" y="4777"/>
                </a:lnTo>
                <a:lnTo>
                  <a:pt x="11074" y="4780"/>
                </a:lnTo>
                <a:lnTo>
                  <a:pt x="11092" y="4806"/>
                </a:lnTo>
                <a:lnTo>
                  <a:pt x="11095" y="4810"/>
                </a:lnTo>
                <a:lnTo>
                  <a:pt x="11113" y="4836"/>
                </a:lnTo>
                <a:lnTo>
                  <a:pt x="11115" y="4839"/>
                </a:lnTo>
                <a:lnTo>
                  <a:pt x="11134" y="4866"/>
                </a:lnTo>
                <a:lnTo>
                  <a:pt x="11136" y="4869"/>
                </a:lnTo>
                <a:lnTo>
                  <a:pt x="11155" y="4896"/>
                </a:lnTo>
                <a:lnTo>
                  <a:pt x="11157" y="4899"/>
                </a:lnTo>
                <a:lnTo>
                  <a:pt x="11176" y="4927"/>
                </a:lnTo>
                <a:lnTo>
                  <a:pt x="11177" y="4929"/>
                </a:lnTo>
                <a:lnTo>
                  <a:pt x="11195" y="4959"/>
                </a:lnTo>
                <a:lnTo>
                  <a:pt x="11196" y="4960"/>
                </a:lnTo>
                <a:lnTo>
                  <a:pt x="11215" y="4990"/>
                </a:lnTo>
                <a:lnTo>
                  <a:pt x="11215" y="4991"/>
                </a:lnTo>
                <a:lnTo>
                  <a:pt x="11234" y="5022"/>
                </a:lnTo>
                <a:lnTo>
                  <a:pt x="11234" y="5022"/>
                </a:lnTo>
                <a:lnTo>
                  <a:pt x="11254" y="5054"/>
                </a:lnTo>
                <a:lnTo>
                  <a:pt x="11254" y="5054"/>
                </a:lnTo>
                <a:lnTo>
                  <a:pt x="11262" y="5068"/>
                </a:lnTo>
                <a:lnTo>
                  <a:pt x="11270" y="5083"/>
                </a:lnTo>
                <a:lnTo>
                  <a:pt x="11272" y="5086"/>
                </a:lnTo>
                <a:lnTo>
                  <a:pt x="11278" y="5098"/>
                </a:lnTo>
                <a:lnTo>
                  <a:pt x="11286" y="5112"/>
                </a:lnTo>
                <a:lnTo>
                  <a:pt x="11290" y="5119"/>
                </a:lnTo>
                <a:lnTo>
                  <a:pt x="11294" y="5127"/>
                </a:lnTo>
                <a:lnTo>
                  <a:pt x="11302" y="5141"/>
                </a:lnTo>
                <a:lnTo>
                  <a:pt x="11308" y="5152"/>
                </a:lnTo>
                <a:lnTo>
                  <a:pt x="11310" y="5156"/>
                </a:lnTo>
                <a:lnTo>
                  <a:pt x="11317" y="5171"/>
                </a:lnTo>
                <a:lnTo>
                  <a:pt x="11324" y="5184"/>
                </a:lnTo>
                <a:lnTo>
                  <a:pt x="11325" y="5185"/>
                </a:lnTo>
                <a:lnTo>
                  <a:pt x="11332" y="5201"/>
                </a:lnTo>
                <a:lnTo>
                  <a:pt x="11340" y="5215"/>
                </a:lnTo>
                <a:lnTo>
                  <a:pt x="11341" y="5218"/>
                </a:lnTo>
                <a:lnTo>
                  <a:pt x="11347" y="5230"/>
                </a:lnTo>
                <a:lnTo>
                  <a:pt x="11354" y="5244"/>
                </a:lnTo>
                <a:lnTo>
                  <a:pt x="11357" y="5251"/>
                </a:lnTo>
                <a:lnTo>
                  <a:pt x="11362" y="5260"/>
                </a:lnTo>
                <a:lnTo>
                  <a:pt x="11369" y="5274"/>
                </a:lnTo>
                <a:lnTo>
                  <a:pt x="11374" y="5284"/>
                </a:lnTo>
                <a:lnTo>
                  <a:pt x="11376" y="5289"/>
                </a:lnTo>
                <a:lnTo>
                  <a:pt x="11383" y="5305"/>
                </a:lnTo>
                <a:lnTo>
                  <a:pt x="11389" y="5317"/>
                </a:lnTo>
                <a:lnTo>
                  <a:pt x="11390" y="5319"/>
                </a:lnTo>
                <a:lnTo>
                  <a:pt x="11396" y="5334"/>
                </a:lnTo>
                <a:lnTo>
                  <a:pt x="11403" y="5349"/>
                </a:lnTo>
                <a:lnTo>
                  <a:pt x="11404" y="5351"/>
                </a:lnTo>
                <a:lnTo>
                  <a:pt x="11410" y="5364"/>
                </a:lnTo>
                <a:lnTo>
                  <a:pt x="11416" y="5379"/>
                </a:lnTo>
                <a:lnTo>
                  <a:pt x="11418" y="5384"/>
                </a:lnTo>
                <a:lnTo>
                  <a:pt x="11422" y="5395"/>
                </a:lnTo>
                <a:lnTo>
                  <a:pt x="11428" y="5409"/>
                </a:lnTo>
                <a:lnTo>
                  <a:pt x="11432" y="5418"/>
                </a:lnTo>
                <a:lnTo>
                  <a:pt x="11435" y="5424"/>
                </a:lnTo>
                <a:lnTo>
                  <a:pt x="11441" y="5439"/>
                </a:lnTo>
                <a:lnTo>
                  <a:pt x="11445" y="5452"/>
                </a:lnTo>
                <a:lnTo>
                  <a:pt x="11446" y="5455"/>
                </a:lnTo>
                <a:lnTo>
                  <a:pt x="11452" y="5470"/>
                </a:lnTo>
                <a:lnTo>
                  <a:pt x="11458" y="5485"/>
                </a:lnTo>
                <a:lnTo>
                  <a:pt x="11458" y="5485"/>
                </a:lnTo>
                <a:lnTo>
                  <a:pt x="11464" y="5500"/>
                </a:lnTo>
                <a:lnTo>
                  <a:pt x="11470" y="5515"/>
                </a:lnTo>
                <a:lnTo>
                  <a:pt x="11472" y="5519"/>
                </a:lnTo>
                <a:lnTo>
                  <a:pt x="11476" y="5530"/>
                </a:lnTo>
                <a:lnTo>
                  <a:pt x="11481" y="5546"/>
                </a:lnTo>
                <a:lnTo>
                  <a:pt x="11484" y="5554"/>
                </a:lnTo>
                <a:lnTo>
                  <a:pt x="11487" y="5561"/>
                </a:lnTo>
                <a:lnTo>
                  <a:pt x="11492" y="5576"/>
                </a:lnTo>
                <a:lnTo>
                  <a:pt x="11496" y="5587"/>
                </a:lnTo>
                <a:lnTo>
                  <a:pt x="11497" y="5591"/>
                </a:lnTo>
                <a:lnTo>
                  <a:pt x="11502" y="5607"/>
                </a:lnTo>
                <a:lnTo>
                  <a:pt x="11516" y="5653"/>
                </a:lnTo>
                <a:lnTo>
                  <a:pt x="11517" y="5656"/>
                </a:lnTo>
                <a:lnTo>
                  <a:pt x="11526" y="5683"/>
                </a:lnTo>
                <a:lnTo>
                  <a:pt x="11528" y="5690"/>
                </a:lnTo>
                <a:lnTo>
                  <a:pt x="11535" y="5716"/>
                </a:lnTo>
                <a:lnTo>
                  <a:pt x="11542" y="5740"/>
                </a:lnTo>
                <a:lnTo>
                  <a:pt x="11549" y="5766"/>
                </a:lnTo>
                <a:lnTo>
                  <a:pt x="11556" y="5791"/>
                </a:lnTo>
                <a:lnTo>
                  <a:pt x="11556" y="5794"/>
                </a:lnTo>
                <a:lnTo>
                  <a:pt x="11563" y="5822"/>
                </a:lnTo>
                <a:lnTo>
                  <a:pt x="11570" y="5852"/>
                </a:lnTo>
                <a:lnTo>
                  <a:pt x="11578" y="5880"/>
                </a:lnTo>
                <a:lnTo>
                  <a:pt x="11584" y="5909"/>
                </a:lnTo>
                <a:lnTo>
                  <a:pt x="11590" y="5937"/>
                </a:lnTo>
                <a:lnTo>
                  <a:pt x="11596" y="5967"/>
                </a:lnTo>
                <a:lnTo>
                  <a:pt x="11601" y="5996"/>
                </a:lnTo>
                <a:lnTo>
                  <a:pt x="11606" y="6024"/>
                </a:lnTo>
                <a:lnTo>
                  <a:pt x="11613" y="6065"/>
                </a:lnTo>
                <a:lnTo>
                  <a:pt x="11619" y="6106"/>
                </a:lnTo>
                <a:lnTo>
                  <a:pt x="11624" y="6148"/>
                </a:lnTo>
                <a:lnTo>
                  <a:pt x="11629" y="6188"/>
                </a:lnTo>
                <a:lnTo>
                  <a:pt x="11633" y="6229"/>
                </a:lnTo>
                <a:lnTo>
                  <a:pt x="11637" y="6270"/>
                </a:lnTo>
                <a:lnTo>
                  <a:pt x="11640" y="6311"/>
                </a:lnTo>
                <a:lnTo>
                  <a:pt x="11643" y="6352"/>
                </a:lnTo>
                <a:lnTo>
                  <a:pt x="11643" y="6360"/>
                </a:lnTo>
                <a:lnTo>
                  <a:pt x="11644" y="6372"/>
                </a:lnTo>
                <a:lnTo>
                  <a:pt x="11644" y="6383"/>
                </a:lnTo>
                <a:lnTo>
                  <a:pt x="11644" y="6387"/>
                </a:lnTo>
                <a:lnTo>
                  <a:pt x="11646" y="6418"/>
                </a:lnTo>
                <a:lnTo>
                  <a:pt x="11646" y="6422"/>
                </a:lnTo>
                <a:lnTo>
                  <a:pt x="11646" y="6430"/>
                </a:lnTo>
                <a:lnTo>
                  <a:pt x="11647" y="6453"/>
                </a:lnTo>
                <a:lnTo>
                  <a:pt x="11647" y="6457"/>
                </a:lnTo>
                <a:lnTo>
                  <a:pt x="11647" y="6465"/>
                </a:lnTo>
                <a:lnTo>
                  <a:pt x="11647" y="6476"/>
                </a:lnTo>
                <a:lnTo>
                  <a:pt x="11647" y="6527"/>
                </a:lnTo>
                <a:lnTo>
                  <a:pt x="11647" y="6534"/>
                </a:lnTo>
                <a:lnTo>
                  <a:pt x="11647" y="6558"/>
                </a:lnTo>
                <a:lnTo>
                  <a:pt x="11647" y="6562"/>
                </a:lnTo>
                <a:lnTo>
                  <a:pt x="11647" y="6569"/>
                </a:lnTo>
                <a:lnTo>
                  <a:pt x="11644" y="6661"/>
                </a:lnTo>
                <a:lnTo>
                  <a:pt x="11644" y="6667"/>
                </a:lnTo>
                <a:lnTo>
                  <a:pt x="11643" y="6673"/>
                </a:lnTo>
                <a:lnTo>
                  <a:pt x="11639" y="6737"/>
                </a:lnTo>
                <a:lnTo>
                  <a:pt x="11639" y="6743"/>
                </a:lnTo>
                <a:lnTo>
                  <a:pt x="11638" y="6754"/>
                </a:lnTo>
                <a:lnTo>
                  <a:pt x="11637" y="6765"/>
                </a:lnTo>
                <a:lnTo>
                  <a:pt x="11773" y="6765"/>
                </a:lnTo>
                <a:lnTo>
                  <a:pt x="11773" y="6765"/>
                </a:lnTo>
                <a:lnTo>
                  <a:pt x="11775" y="6754"/>
                </a:lnTo>
                <a:lnTo>
                  <a:pt x="11775" y="6752"/>
                </a:lnTo>
                <a:lnTo>
                  <a:pt x="11778" y="6740"/>
                </a:lnTo>
                <a:lnTo>
                  <a:pt x="11778" y="6738"/>
                </a:lnTo>
                <a:lnTo>
                  <a:pt x="11780" y="6726"/>
                </a:lnTo>
                <a:lnTo>
                  <a:pt x="11781" y="6721"/>
                </a:lnTo>
                <a:lnTo>
                  <a:pt x="11783" y="6713"/>
                </a:lnTo>
                <a:lnTo>
                  <a:pt x="11785" y="6704"/>
                </a:lnTo>
                <a:lnTo>
                  <a:pt x="11786" y="6701"/>
                </a:lnTo>
                <a:lnTo>
                  <a:pt x="11790" y="6688"/>
                </a:lnTo>
                <a:lnTo>
                  <a:pt x="11793" y="6675"/>
                </a:lnTo>
                <a:lnTo>
                  <a:pt x="11794" y="6671"/>
                </a:lnTo>
                <a:lnTo>
                  <a:pt x="11796" y="6662"/>
                </a:lnTo>
                <a:lnTo>
                  <a:pt x="11798" y="6655"/>
                </a:lnTo>
                <a:lnTo>
                  <a:pt x="11800" y="6650"/>
                </a:lnTo>
                <a:lnTo>
                  <a:pt x="11803" y="6639"/>
                </a:lnTo>
                <a:lnTo>
                  <a:pt x="11803" y="6638"/>
                </a:lnTo>
                <a:lnTo>
                  <a:pt x="11807" y="6624"/>
                </a:lnTo>
                <a:lnTo>
                  <a:pt x="11807" y="6622"/>
                </a:lnTo>
                <a:lnTo>
                  <a:pt x="11810" y="6612"/>
                </a:lnTo>
                <a:lnTo>
                  <a:pt x="11812" y="6606"/>
                </a:lnTo>
                <a:lnTo>
                  <a:pt x="11814" y="6600"/>
                </a:lnTo>
                <a:lnTo>
                  <a:pt x="11817" y="6591"/>
                </a:lnTo>
                <a:lnTo>
                  <a:pt x="11818" y="6588"/>
                </a:lnTo>
                <a:lnTo>
                  <a:pt x="11822" y="6574"/>
                </a:lnTo>
                <a:lnTo>
                  <a:pt x="11822" y="6574"/>
                </a:lnTo>
                <a:lnTo>
                  <a:pt x="11826" y="6562"/>
                </a:lnTo>
                <a:lnTo>
                  <a:pt x="11828" y="6559"/>
                </a:lnTo>
                <a:lnTo>
                  <a:pt x="11831" y="6550"/>
                </a:lnTo>
                <a:lnTo>
                  <a:pt x="11833" y="6543"/>
                </a:lnTo>
                <a:lnTo>
                  <a:pt x="11835" y="6539"/>
                </a:lnTo>
                <a:lnTo>
                  <a:pt x="11839" y="6527"/>
                </a:lnTo>
                <a:lnTo>
                  <a:pt x="11839" y="6526"/>
                </a:lnTo>
                <a:lnTo>
                  <a:pt x="11844" y="6514"/>
                </a:lnTo>
                <a:lnTo>
                  <a:pt x="11845" y="6512"/>
                </a:lnTo>
                <a:lnTo>
                  <a:pt x="11849" y="6502"/>
                </a:lnTo>
                <a:lnTo>
                  <a:pt x="11851" y="6496"/>
                </a:lnTo>
                <a:lnTo>
                  <a:pt x="11853" y="6490"/>
                </a:lnTo>
                <a:lnTo>
                  <a:pt x="11857" y="6481"/>
                </a:lnTo>
                <a:lnTo>
                  <a:pt x="11858" y="6478"/>
                </a:lnTo>
                <a:lnTo>
                  <a:pt x="11863" y="6466"/>
                </a:lnTo>
                <a:lnTo>
                  <a:pt x="11864" y="6466"/>
                </a:lnTo>
                <a:lnTo>
                  <a:pt x="11868" y="6455"/>
                </a:lnTo>
                <a:lnTo>
                  <a:pt x="11870" y="6451"/>
                </a:lnTo>
                <a:lnTo>
                  <a:pt x="11874" y="6443"/>
                </a:lnTo>
                <a:lnTo>
                  <a:pt x="11877" y="6435"/>
                </a:lnTo>
                <a:lnTo>
                  <a:pt x="11879" y="6430"/>
                </a:lnTo>
                <a:lnTo>
                  <a:pt x="11884" y="6420"/>
                </a:lnTo>
                <a:lnTo>
                  <a:pt x="11884" y="6419"/>
                </a:lnTo>
                <a:lnTo>
                  <a:pt x="11890" y="6408"/>
                </a:lnTo>
                <a:lnTo>
                  <a:pt x="11891" y="6406"/>
                </a:lnTo>
                <a:lnTo>
                  <a:pt x="11896" y="6397"/>
                </a:lnTo>
                <a:lnTo>
                  <a:pt x="11899" y="6391"/>
                </a:lnTo>
                <a:lnTo>
                  <a:pt x="11902" y="6384"/>
                </a:lnTo>
                <a:lnTo>
                  <a:pt x="11907" y="6376"/>
                </a:lnTo>
                <a:lnTo>
                  <a:pt x="11908" y="6373"/>
                </a:lnTo>
                <a:lnTo>
                  <a:pt x="11914" y="6362"/>
                </a:lnTo>
                <a:lnTo>
                  <a:pt x="11915" y="6361"/>
                </a:lnTo>
                <a:lnTo>
                  <a:pt x="11920" y="6351"/>
                </a:lnTo>
                <a:lnTo>
                  <a:pt x="11922" y="6347"/>
                </a:lnTo>
                <a:lnTo>
                  <a:pt x="11926" y="6340"/>
                </a:lnTo>
                <a:lnTo>
                  <a:pt x="11930" y="6332"/>
                </a:lnTo>
                <a:lnTo>
                  <a:pt x="11933" y="6328"/>
                </a:lnTo>
                <a:lnTo>
                  <a:pt x="11938" y="6318"/>
                </a:lnTo>
                <a:lnTo>
                  <a:pt x="11939" y="6318"/>
                </a:lnTo>
                <a:lnTo>
                  <a:pt x="11945" y="6307"/>
                </a:lnTo>
                <a:lnTo>
                  <a:pt x="11947" y="6304"/>
                </a:lnTo>
                <a:lnTo>
                  <a:pt x="11952" y="6296"/>
                </a:lnTo>
                <a:lnTo>
                  <a:pt x="11955" y="6291"/>
                </a:lnTo>
                <a:lnTo>
                  <a:pt x="11958" y="6284"/>
                </a:lnTo>
                <a:lnTo>
                  <a:pt x="11964" y="6276"/>
                </a:lnTo>
                <a:lnTo>
                  <a:pt x="11965" y="6274"/>
                </a:lnTo>
                <a:lnTo>
                  <a:pt x="11972" y="6263"/>
                </a:lnTo>
                <a:lnTo>
                  <a:pt x="11973" y="6262"/>
                </a:lnTo>
                <a:lnTo>
                  <a:pt x="11979" y="6253"/>
                </a:lnTo>
                <a:lnTo>
                  <a:pt x="11982" y="6249"/>
                </a:lnTo>
                <a:lnTo>
                  <a:pt x="11986" y="6243"/>
                </a:lnTo>
                <a:lnTo>
                  <a:pt x="11991" y="6235"/>
                </a:lnTo>
                <a:lnTo>
                  <a:pt x="11993" y="6231"/>
                </a:lnTo>
                <a:lnTo>
                  <a:pt x="12000" y="6222"/>
                </a:lnTo>
                <a:lnTo>
                  <a:pt x="12000" y="6221"/>
                </a:lnTo>
                <a:lnTo>
                  <a:pt x="12008" y="6211"/>
                </a:lnTo>
                <a:lnTo>
                  <a:pt x="12010" y="6208"/>
                </a:lnTo>
                <a:lnTo>
                  <a:pt x="12016" y="6201"/>
                </a:lnTo>
                <a:lnTo>
                  <a:pt x="12020" y="6196"/>
                </a:lnTo>
                <a:lnTo>
                  <a:pt x="12023" y="6191"/>
                </a:lnTo>
                <a:lnTo>
                  <a:pt x="12030" y="6182"/>
                </a:lnTo>
                <a:lnTo>
                  <a:pt x="12031" y="6180"/>
                </a:lnTo>
                <a:lnTo>
                  <a:pt x="12038" y="6170"/>
                </a:lnTo>
                <a:lnTo>
                  <a:pt x="12039" y="6169"/>
                </a:lnTo>
                <a:lnTo>
                  <a:pt x="12046" y="6160"/>
                </a:lnTo>
                <a:lnTo>
                  <a:pt x="12049" y="6156"/>
                </a:lnTo>
                <a:lnTo>
                  <a:pt x="12062" y="6141"/>
                </a:lnTo>
                <a:lnTo>
                  <a:pt x="12070" y="6131"/>
                </a:lnTo>
                <a:lnTo>
                  <a:pt x="12070" y="6130"/>
                </a:lnTo>
                <a:lnTo>
                  <a:pt x="12078" y="6121"/>
                </a:lnTo>
                <a:lnTo>
                  <a:pt x="12080" y="6118"/>
                </a:lnTo>
                <a:lnTo>
                  <a:pt x="12086" y="6111"/>
                </a:lnTo>
                <a:lnTo>
                  <a:pt x="12091" y="6106"/>
                </a:lnTo>
                <a:lnTo>
                  <a:pt x="12095" y="6102"/>
                </a:lnTo>
                <a:lnTo>
                  <a:pt x="12114" y="6082"/>
                </a:lnTo>
                <a:lnTo>
                  <a:pt x="12121" y="6074"/>
                </a:lnTo>
                <a:lnTo>
                  <a:pt x="12124" y="6070"/>
                </a:lnTo>
                <a:lnTo>
                  <a:pt x="12129" y="6065"/>
                </a:lnTo>
                <a:lnTo>
                  <a:pt x="12136" y="6058"/>
                </a:lnTo>
                <a:lnTo>
                  <a:pt x="12138" y="6056"/>
                </a:lnTo>
                <a:lnTo>
                  <a:pt x="12147" y="6047"/>
                </a:lnTo>
                <a:lnTo>
                  <a:pt x="12147" y="6047"/>
                </a:lnTo>
                <a:lnTo>
                  <a:pt x="12150" y="6044"/>
                </a:lnTo>
                <a:lnTo>
                  <a:pt x="12176" y="6018"/>
                </a:lnTo>
                <a:lnTo>
                  <a:pt x="12203" y="5993"/>
                </a:lnTo>
                <a:lnTo>
                  <a:pt x="12231" y="5968"/>
                </a:lnTo>
                <a:lnTo>
                  <a:pt x="12259" y="5945"/>
                </a:lnTo>
                <a:lnTo>
                  <a:pt x="12288" y="5922"/>
                </a:lnTo>
                <a:lnTo>
                  <a:pt x="12318" y="5900"/>
                </a:lnTo>
                <a:lnTo>
                  <a:pt x="12349" y="5879"/>
                </a:lnTo>
                <a:lnTo>
                  <a:pt x="12379" y="5859"/>
                </a:lnTo>
                <a:lnTo>
                  <a:pt x="12411" y="5838"/>
                </a:lnTo>
                <a:lnTo>
                  <a:pt x="12443" y="5820"/>
                </a:lnTo>
                <a:lnTo>
                  <a:pt x="12476" y="5803"/>
                </a:lnTo>
                <a:lnTo>
                  <a:pt x="12508" y="5785"/>
                </a:lnTo>
                <a:lnTo>
                  <a:pt x="12542" y="5769"/>
                </a:lnTo>
                <a:lnTo>
                  <a:pt x="12576" y="5754"/>
                </a:lnTo>
                <a:lnTo>
                  <a:pt x="12611" y="5739"/>
                </a:lnTo>
                <a:lnTo>
                  <a:pt x="12645" y="5726"/>
                </a:lnTo>
                <a:lnTo>
                  <a:pt x="12654" y="5724"/>
                </a:lnTo>
                <a:lnTo>
                  <a:pt x="12662" y="5721"/>
                </a:lnTo>
                <a:lnTo>
                  <a:pt x="12692" y="5711"/>
                </a:lnTo>
                <a:lnTo>
                  <a:pt x="12700" y="5708"/>
                </a:lnTo>
                <a:lnTo>
                  <a:pt x="12708" y="5706"/>
                </a:lnTo>
                <a:lnTo>
                  <a:pt x="12716" y="5703"/>
                </a:lnTo>
                <a:lnTo>
                  <a:pt x="12723" y="5701"/>
                </a:lnTo>
                <a:lnTo>
                  <a:pt x="12732" y="5699"/>
                </a:lnTo>
                <a:lnTo>
                  <a:pt x="12739" y="5697"/>
                </a:lnTo>
                <a:lnTo>
                  <a:pt x="12755" y="5693"/>
                </a:lnTo>
                <a:lnTo>
                  <a:pt x="12765" y="5689"/>
                </a:lnTo>
                <a:lnTo>
                  <a:pt x="12771" y="5688"/>
                </a:lnTo>
                <a:lnTo>
                  <a:pt x="12781" y="5685"/>
                </a:lnTo>
                <a:lnTo>
                  <a:pt x="12787" y="5684"/>
                </a:lnTo>
                <a:lnTo>
                  <a:pt x="12797" y="5681"/>
                </a:lnTo>
                <a:lnTo>
                  <a:pt x="12803" y="5680"/>
                </a:lnTo>
                <a:lnTo>
                  <a:pt x="12813" y="5678"/>
                </a:lnTo>
                <a:lnTo>
                  <a:pt x="12819" y="5677"/>
                </a:lnTo>
                <a:lnTo>
                  <a:pt x="12835" y="5673"/>
                </a:lnTo>
                <a:lnTo>
                  <a:pt x="12846" y="5671"/>
                </a:lnTo>
                <a:lnTo>
                  <a:pt x="12851" y="5670"/>
                </a:lnTo>
                <a:lnTo>
                  <a:pt x="12863" y="5668"/>
                </a:lnTo>
                <a:lnTo>
                  <a:pt x="12868" y="5667"/>
                </a:lnTo>
                <a:lnTo>
                  <a:pt x="12880" y="5665"/>
                </a:lnTo>
                <a:lnTo>
                  <a:pt x="12884" y="5664"/>
                </a:lnTo>
                <a:lnTo>
                  <a:pt x="12897" y="5662"/>
                </a:lnTo>
                <a:lnTo>
                  <a:pt x="12901" y="5662"/>
                </a:lnTo>
                <a:lnTo>
                  <a:pt x="12913" y="5660"/>
                </a:lnTo>
                <a:lnTo>
                  <a:pt x="12917" y="5659"/>
                </a:lnTo>
                <a:lnTo>
                  <a:pt x="12930" y="5658"/>
                </a:lnTo>
                <a:lnTo>
                  <a:pt x="12933" y="5657"/>
                </a:lnTo>
                <a:lnTo>
                  <a:pt x="12947" y="5656"/>
                </a:lnTo>
                <a:lnTo>
                  <a:pt x="12950" y="5655"/>
                </a:lnTo>
                <a:lnTo>
                  <a:pt x="12964" y="5654"/>
                </a:lnTo>
                <a:lnTo>
                  <a:pt x="12966" y="5653"/>
                </a:lnTo>
                <a:lnTo>
                  <a:pt x="12982" y="5652"/>
                </a:lnTo>
                <a:lnTo>
                  <a:pt x="12984" y="5652"/>
                </a:lnTo>
                <a:lnTo>
                  <a:pt x="12999" y="5651"/>
                </a:lnTo>
                <a:lnTo>
                  <a:pt x="13001" y="5651"/>
                </a:lnTo>
                <a:lnTo>
                  <a:pt x="13016" y="5650"/>
                </a:lnTo>
                <a:lnTo>
                  <a:pt x="13017" y="5650"/>
                </a:lnTo>
                <a:lnTo>
                  <a:pt x="13033" y="5649"/>
                </a:lnTo>
                <a:lnTo>
                  <a:pt x="13034" y="5649"/>
                </a:lnTo>
                <a:lnTo>
                  <a:pt x="13050" y="5648"/>
                </a:lnTo>
                <a:lnTo>
                  <a:pt x="13051" y="5648"/>
                </a:lnTo>
                <a:lnTo>
                  <a:pt x="13067" y="5647"/>
                </a:lnTo>
                <a:lnTo>
                  <a:pt x="13068" y="5647"/>
                </a:lnTo>
                <a:lnTo>
                  <a:pt x="13085" y="5647"/>
                </a:lnTo>
                <a:lnTo>
                  <a:pt x="13086" y="5647"/>
                </a:lnTo>
                <a:lnTo>
                  <a:pt x="13103" y="5647"/>
                </a:lnTo>
                <a:lnTo>
                  <a:pt x="13120" y="5647"/>
                </a:lnTo>
                <a:lnTo>
                  <a:pt x="13137" y="5647"/>
                </a:lnTo>
                <a:lnTo>
                  <a:pt x="13154" y="5648"/>
                </a:lnTo>
                <a:lnTo>
                  <a:pt x="13154" y="5648"/>
                </a:lnTo>
                <a:lnTo>
                  <a:pt x="13171" y="5649"/>
                </a:lnTo>
                <a:lnTo>
                  <a:pt x="13188" y="5650"/>
                </a:lnTo>
                <a:lnTo>
                  <a:pt x="13206" y="5651"/>
                </a:lnTo>
                <a:lnTo>
                  <a:pt x="13207" y="5651"/>
                </a:lnTo>
                <a:lnTo>
                  <a:pt x="13223" y="5652"/>
                </a:lnTo>
                <a:lnTo>
                  <a:pt x="13224" y="5652"/>
                </a:lnTo>
                <a:lnTo>
                  <a:pt x="13240" y="5654"/>
                </a:lnTo>
                <a:lnTo>
                  <a:pt x="13240" y="5654"/>
                </a:lnTo>
                <a:lnTo>
                  <a:pt x="13257" y="5656"/>
                </a:lnTo>
                <a:lnTo>
                  <a:pt x="13257" y="5656"/>
                </a:lnTo>
                <a:lnTo>
                  <a:pt x="13274" y="5658"/>
                </a:lnTo>
                <a:lnTo>
                  <a:pt x="13274" y="5658"/>
                </a:lnTo>
                <a:lnTo>
                  <a:pt x="13291" y="5660"/>
                </a:lnTo>
                <a:lnTo>
                  <a:pt x="13291" y="5660"/>
                </a:lnTo>
                <a:lnTo>
                  <a:pt x="13308" y="5662"/>
                </a:lnTo>
                <a:lnTo>
                  <a:pt x="13308" y="5662"/>
                </a:lnTo>
                <a:lnTo>
                  <a:pt x="13325" y="5665"/>
                </a:lnTo>
                <a:lnTo>
                  <a:pt x="13325" y="5665"/>
                </a:lnTo>
                <a:lnTo>
                  <a:pt x="13341" y="5668"/>
                </a:lnTo>
                <a:lnTo>
                  <a:pt x="13342" y="5668"/>
                </a:lnTo>
                <a:lnTo>
                  <a:pt x="13358" y="5671"/>
                </a:lnTo>
                <a:lnTo>
                  <a:pt x="13358" y="5671"/>
                </a:lnTo>
                <a:lnTo>
                  <a:pt x="13374" y="5674"/>
                </a:lnTo>
                <a:lnTo>
                  <a:pt x="13374" y="5674"/>
                </a:lnTo>
                <a:lnTo>
                  <a:pt x="13390" y="5678"/>
                </a:lnTo>
                <a:lnTo>
                  <a:pt x="13391" y="5678"/>
                </a:lnTo>
                <a:lnTo>
                  <a:pt x="13408" y="5681"/>
                </a:lnTo>
                <a:lnTo>
                  <a:pt x="13408" y="5681"/>
                </a:lnTo>
                <a:lnTo>
                  <a:pt x="13424" y="5685"/>
                </a:lnTo>
                <a:lnTo>
                  <a:pt x="13424" y="5685"/>
                </a:lnTo>
                <a:lnTo>
                  <a:pt x="13440" y="5689"/>
                </a:lnTo>
                <a:lnTo>
                  <a:pt x="13440" y="5689"/>
                </a:lnTo>
                <a:lnTo>
                  <a:pt x="13456" y="5694"/>
                </a:lnTo>
                <a:lnTo>
                  <a:pt x="13456" y="5694"/>
                </a:lnTo>
                <a:lnTo>
                  <a:pt x="13472" y="5699"/>
                </a:lnTo>
                <a:lnTo>
                  <a:pt x="13472" y="5699"/>
                </a:lnTo>
                <a:lnTo>
                  <a:pt x="13487" y="5703"/>
                </a:lnTo>
                <a:lnTo>
                  <a:pt x="13488" y="5703"/>
                </a:lnTo>
                <a:lnTo>
                  <a:pt x="13503" y="5708"/>
                </a:lnTo>
                <a:lnTo>
                  <a:pt x="13504" y="5708"/>
                </a:lnTo>
                <a:lnTo>
                  <a:pt x="13520" y="5713"/>
                </a:lnTo>
                <a:lnTo>
                  <a:pt x="13520" y="5713"/>
                </a:lnTo>
                <a:lnTo>
                  <a:pt x="13535" y="5718"/>
                </a:lnTo>
                <a:lnTo>
                  <a:pt x="13536" y="5718"/>
                </a:lnTo>
                <a:lnTo>
                  <a:pt x="13551" y="5724"/>
                </a:lnTo>
                <a:lnTo>
                  <a:pt x="13586" y="5737"/>
                </a:lnTo>
                <a:lnTo>
                  <a:pt x="13622" y="5752"/>
                </a:lnTo>
                <a:lnTo>
                  <a:pt x="13657" y="5767"/>
                </a:lnTo>
                <a:lnTo>
                  <a:pt x="13691" y="5783"/>
                </a:lnTo>
                <a:lnTo>
                  <a:pt x="13724" y="5800"/>
                </a:lnTo>
                <a:lnTo>
                  <a:pt x="13758" y="5818"/>
                </a:lnTo>
                <a:lnTo>
                  <a:pt x="13791" y="5837"/>
                </a:lnTo>
                <a:lnTo>
                  <a:pt x="13823" y="5857"/>
                </a:lnTo>
                <a:lnTo>
                  <a:pt x="13855" y="5878"/>
                </a:lnTo>
                <a:lnTo>
                  <a:pt x="13886" y="5900"/>
                </a:lnTo>
                <a:lnTo>
                  <a:pt x="13916" y="5922"/>
                </a:lnTo>
                <a:lnTo>
                  <a:pt x="13946" y="5946"/>
                </a:lnTo>
                <a:lnTo>
                  <a:pt x="13975" y="5969"/>
                </a:lnTo>
                <a:lnTo>
                  <a:pt x="14003" y="5995"/>
                </a:lnTo>
                <a:lnTo>
                  <a:pt x="14030" y="6020"/>
                </a:lnTo>
                <a:lnTo>
                  <a:pt x="14058" y="6047"/>
                </a:lnTo>
                <a:lnTo>
                  <a:pt x="14067" y="6056"/>
                </a:lnTo>
                <a:lnTo>
                  <a:pt x="14079" y="6069"/>
                </a:lnTo>
                <a:lnTo>
                  <a:pt x="14090" y="6081"/>
                </a:lnTo>
                <a:lnTo>
                  <a:pt x="14102" y="6095"/>
                </a:lnTo>
                <a:lnTo>
                  <a:pt x="14113" y="6107"/>
                </a:lnTo>
                <a:lnTo>
                  <a:pt x="14114" y="6108"/>
                </a:lnTo>
                <a:lnTo>
                  <a:pt x="14121" y="6116"/>
                </a:lnTo>
                <a:lnTo>
                  <a:pt x="14124" y="6120"/>
                </a:lnTo>
                <a:lnTo>
                  <a:pt x="14129" y="6126"/>
                </a:lnTo>
                <a:lnTo>
                  <a:pt x="14153" y="6155"/>
                </a:lnTo>
                <a:lnTo>
                  <a:pt x="14155" y="6157"/>
                </a:lnTo>
                <a:lnTo>
                  <a:pt x="14162" y="6165"/>
                </a:lnTo>
                <a:lnTo>
                  <a:pt x="14165" y="6170"/>
                </a:lnTo>
                <a:lnTo>
                  <a:pt x="14169" y="6175"/>
                </a:lnTo>
                <a:lnTo>
                  <a:pt x="14175" y="6182"/>
                </a:lnTo>
                <a:lnTo>
                  <a:pt x="14177" y="6184"/>
                </a:lnTo>
                <a:lnTo>
                  <a:pt x="14184" y="6195"/>
                </a:lnTo>
                <a:lnTo>
                  <a:pt x="14185" y="6196"/>
                </a:lnTo>
                <a:lnTo>
                  <a:pt x="14194" y="6208"/>
                </a:lnTo>
                <a:lnTo>
                  <a:pt x="14199" y="6215"/>
                </a:lnTo>
                <a:lnTo>
                  <a:pt x="14203" y="6221"/>
                </a:lnTo>
                <a:lnTo>
                  <a:pt x="14206" y="6225"/>
                </a:lnTo>
                <a:lnTo>
                  <a:pt x="14212" y="6234"/>
                </a:lnTo>
                <a:lnTo>
                  <a:pt x="14213" y="6235"/>
                </a:lnTo>
                <a:lnTo>
                  <a:pt x="14220" y="6247"/>
                </a:lnTo>
                <a:lnTo>
                  <a:pt x="14221" y="6248"/>
                </a:lnTo>
                <a:lnTo>
                  <a:pt x="14230" y="6261"/>
                </a:lnTo>
                <a:lnTo>
                  <a:pt x="14234" y="6267"/>
                </a:lnTo>
                <a:lnTo>
                  <a:pt x="14239" y="6275"/>
                </a:lnTo>
                <a:lnTo>
                  <a:pt x="14241" y="6278"/>
                </a:lnTo>
                <a:lnTo>
                  <a:pt x="14254" y="6300"/>
                </a:lnTo>
                <a:lnTo>
                  <a:pt x="14256" y="6302"/>
                </a:lnTo>
                <a:lnTo>
                  <a:pt x="14260" y="6311"/>
                </a:lnTo>
                <a:lnTo>
                  <a:pt x="14264" y="6316"/>
                </a:lnTo>
                <a:lnTo>
                  <a:pt x="14268" y="6321"/>
                </a:lnTo>
                <a:lnTo>
                  <a:pt x="14273" y="6330"/>
                </a:lnTo>
                <a:lnTo>
                  <a:pt x="14274" y="6332"/>
                </a:lnTo>
                <a:lnTo>
                  <a:pt x="14280" y="6344"/>
                </a:lnTo>
                <a:lnTo>
                  <a:pt x="14281" y="6345"/>
                </a:lnTo>
                <a:lnTo>
                  <a:pt x="14286" y="6355"/>
                </a:lnTo>
                <a:lnTo>
                  <a:pt x="14288" y="6358"/>
                </a:lnTo>
                <a:lnTo>
                  <a:pt x="14296" y="6372"/>
                </a:lnTo>
                <a:lnTo>
                  <a:pt x="14298" y="6377"/>
                </a:lnTo>
                <a:lnTo>
                  <a:pt x="14303" y="6386"/>
                </a:lnTo>
                <a:lnTo>
                  <a:pt x="14304" y="6389"/>
                </a:lnTo>
                <a:lnTo>
                  <a:pt x="14310" y="6400"/>
                </a:lnTo>
                <a:lnTo>
                  <a:pt x="14311" y="6402"/>
                </a:lnTo>
                <a:lnTo>
                  <a:pt x="14315" y="6411"/>
                </a:lnTo>
                <a:lnTo>
                  <a:pt x="14318" y="6416"/>
                </a:lnTo>
                <a:lnTo>
                  <a:pt x="14321" y="6422"/>
                </a:lnTo>
                <a:lnTo>
                  <a:pt x="14325" y="6430"/>
                </a:lnTo>
                <a:lnTo>
                  <a:pt x="14326" y="6433"/>
                </a:lnTo>
                <a:lnTo>
                  <a:pt x="14331" y="6446"/>
                </a:lnTo>
                <a:lnTo>
                  <a:pt x="14331" y="6446"/>
                </a:lnTo>
                <a:lnTo>
                  <a:pt x="14336" y="6457"/>
                </a:lnTo>
                <a:lnTo>
                  <a:pt x="14338" y="6460"/>
                </a:lnTo>
                <a:lnTo>
                  <a:pt x="14341" y="6468"/>
                </a:lnTo>
                <a:lnTo>
                  <a:pt x="14344" y="6475"/>
                </a:lnTo>
                <a:lnTo>
                  <a:pt x="14346" y="6480"/>
                </a:lnTo>
                <a:lnTo>
                  <a:pt x="14351" y="6491"/>
                </a:lnTo>
                <a:lnTo>
                  <a:pt x="14351" y="6493"/>
                </a:lnTo>
                <a:lnTo>
                  <a:pt x="14356" y="6504"/>
                </a:lnTo>
                <a:lnTo>
                  <a:pt x="14357" y="6506"/>
                </a:lnTo>
                <a:lnTo>
                  <a:pt x="14361" y="6516"/>
                </a:lnTo>
                <a:lnTo>
                  <a:pt x="14362" y="6521"/>
                </a:lnTo>
                <a:lnTo>
                  <a:pt x="14365" y="6528"/>
                </a:lnTo>
                <a:lnTo>
                  <a:pt x="14368" y="6535"/>
                </a:lnTo>
                <a:lnTo>
                  <a:pt x="14370" y="6541"/>
                </a:lnTo>
                <a:lnTo>
                  <a:pt x="14375" y="6552"/>
                </a:lnTo>
                <a:lnTo>
                  <a:pt x="14375" y="6552"/>
                </a:lnTo>
                <a:lnTo>
                  <a:pt x="14379" y="6564"/>
                </a:lnTo>
                <a:lnTo>
                  <a:pt x="14380" y="6567"/>
                </a:lnTo>
                <a:lnTo>
                  <a:pt x="14383" y="6576"/>
                </a:lnTo>
                <a:lnTo>
                  <a:pt x="14385" y="6582"/>
                </a:lnTo>
                <a:lnTo>
                  <a:pt x="14387" y="6589"/>
                </a:lnTo>
                <a:lnTo>
                  <a:pt x="14390" y="6598"/>
                </a:lnTo>
                <a:lnTo>
                  <a:pt x="14391" y="6601"/>
                </a:lnTo>
                <a:lnTo>
                  <a:pt x="14395" y="6613"/>
                </a:lnTo>
                <a:lnTo>
                  <a:pt x="14395" y="6614"/>
                </a:lnTo>
                <a:lnTo>
                  <a:pt x="14398" y="6625"/>
                </a:lnTo>
                <a:lnTo>
                  <a:pt x="14400" y="6629"/>
                </a:lnTo>
                <a:lnTo>
                  <a:pt x="14402" y="6639"/>
                </a:lnTo>
                <a:lnTo>
                  <a:pt x="14404" y="6646"/>
                </a:lnTo>
                <a:lnTo>
                  <a:pt x="14405" y="6651"/>
                </a:lnTo>
                <a:lnTo>
                  <a:pt x="14408" y="6662"/>
                </a:lnTo>
                <a:lnTo>
                  <a:pt x="14409" y="6663"/>
                </a:lnTo>
                <a:lnTo>
                  <a:pt x="14412" y="6676"/>
                </a:lnTo>
                <a:lnTo>
                  <a:pt x="14412" y="6677"/>
                </a:lnTo>
                <a:lnTo>
                  <a:pt x="14415" y="6689"/>
                </a:lnTo>
                <a:lnTo>
                  <a:pt x="14416" y="6694"/>
                </a:lnTo>
                <a:lnTo>
                  <a:pt x="14418" y="6701"/>
                </a:lnTo>
                <a:lnTo>
                  <a:pt x="14420" y="6710"/>
                </a:lnTo>
                <a:lnTo>
                  <a:pt x="14421" y="6714"/>
                </a:lnTo>
                <a:lnTo>
                  <a:pt x="14423" y="6726"/>
                </a:lnTo>
                <a:lnTo>
                  <a:pt x="14423" y="6726"/>
                </a:lnTo>
                <a:lnTo>
                  <a:pt x="14426" y="6740"/>
                </a:lnTo>
                <a:lnTo>
                  <a:pt x="14427" y="6743"/>
                </a:lnTo>
                <a:lnTo>
                  <a:pt x="14429" y="6752"/>
                </a:lnTo>
                <a:lnTo>
                  <a:pt x="14430" y="6759"/>
                </a:lnTo>
                <a:lnTo>
                  <a:pt x="14431" y="6765"/>
                </a:lnTo>
                <a:lnTo>
                  <a:pt x="14431" y="6765"/>
                </a:lnTo>
                <a:lnTo>
                  <a:pt x="15661" y="6765"/>
                </a:lnTo>
                <a:lnTo>
                  <a:pt x="15659" y="4721"/>
                </a:lnTo>
                <a:lnTo>
                  <a:pt x="15579" y="4669"/>
                </a:lnTo>
                <a:lnTo>
                  <a:pt x="15513" y="4627"/>
                </a:lnTo>
                <a:lnTo>
                  <a:pt x="15446" y="4585"/>
                </a:lnTo>
                <a:lnTo>
                  <a:pt x="15381" y="4542"/>
                </a:lnTo>
                <a:lnTo>
                  <a:pt x="15315" y="4500"/>
                </a:lnTo>
                <a:lnTo>
                  <a:pt x="15250" y="4457"/>
                </a:lnTo>
                <a:lnTo>
                  <a:pt x="15185" y="4413"/>
                </a:lnTo>
                <a:lnTo>
                  <a:pt x="15121" y="4370"/>
                </a:lnTo>
                <a:lnTo>
                  <a:pt x="15058" y="4326"/>
                </a:lnTo>
                <a:lnTo>
                  <a:pt x="15046" y="4316"/>
                </a:lnTo>
                <a:lnTo>
                  <a:pt x="15017" y="4296"/>
                </a:lnTo>
                <a:lnTo>
                  <a:pt x="14991" y="4279"/>
                </a:lnTo>
                <a:lnTo>
                  <a:pt x="14965" y="4262"/>
                </a:lnTo>
                <a:lnTo>
                  <a:pt x="14941" y="4246"/>
                </a:lnTo>
                <a:lnTo>
                  <a:pt x="14918" y="4231"/>
                </a:lnTo>
                <a:lnTo>
                  <a:pt x="14895" y="4218"/>
                </a:lnTo>
                <a:lnTo>
                  <a:pt x="14874" y="4205"/>
                </a:lnTo>
                <a:lnTo>
                  <a:pt x="14854" y="4192"/>
                </a:lnTo>
                <a:lnTo>
                  <a:pt x="14819" y="4171"/>
                </a:lnTo>
                <a:lnTo>
                  <a:pt x="14786" y="4152"/>
                </a:lnTo>
                <a:lnTo>
                  <a:pt x="14755" y="4131"/>
                </a:lnTo>
                <a:lnTo>
                  <a:pt x="14726" y="4112"/>
                </a:lnTo>
                <a:lnTo>
                  <a:pt x="14697" y="4091"/>
                </a:lnTo>
                <a:lnTo>
                  <a:pt x="14669" y="4070"/>
                </a:lnTo>
                <a:lnTo>
                  <a:pt x="14642" y="4047"/>
                </a:lnTo>
                <a:lnTo>
                  <a:pt x="14616" y="4023"/>
                </a:lnTo>
                <a:lnTo>
                  <a:pt x="14588" y="3995"/>
                </a:lnTo>
                <a:lnTo>
                  <a:pt x="14562" y="3965"/>
                </a:lnTo>
                <a:lnTo>
                  <a:pt x="14534" y="3931"/>
                </a:lnTo>
                <a:lnTo>
                  <a:pt x="14506" y="3893"/>
                </a:lnTo>
                <a:lnTo>
                  <a:pt x="14475" y="3851"/>
                </a:lnTo>
                <a:lnTo>
                  <a:pt x="14443" y="3805"/>
                </a:lnTo>
                <a:lnTo>
                  <a:pt x="14410" y="3751"/>
                </a:lnTo>
                <a:lnTo>
                  <a:pt x="14375" y="3693"/>
                </a:lnTo>
                <a:lnTo>
                  <a:pt x="13574" y="2322"/>
                </a:lnTo>
                <a:lnTo>
                  <a:pt x="12340" y="2321"/>
                </a:lnTo>
                <a:lnTo>
                  <a:pt x="12325" y="2321"/>
                </a:lnTo>
                <a:lnTo>
                  <a:pt x="12312" y="2320"/>
                </a:lnTo>
                <a:lnTo>
                  <a:pt x="12298" y="2318"/>
                </a:lnTo>
                <a:lnTo>
                  <a:pt x="12285" y="2316"/>
                </a:lnTo>
                <a:lnTo>
                  <a:pt x="11704" y="2317"/>
                </a:lnTo>
                <a:lnTo>
                  <a:pt x="11691" y="2317"/>
                </a:lnTo>
                <a:lnTo>
                  <a:pt x="11678" y="2316"/>
                </a:lnTo>
                <a:lnTo>
                  <a:pt x="11666" y="2315"/>
                </a:lnTo>
                <a:lnTo>
                  <a:pt x="11654" y="2313"/>
                </a:lnTo>
                <a:lnTo>
                  <a:pt x="11643" y="2309"/>
                </a:lnTo>
                <a:lnTo>
                  <a:pt x="11631" y="2306"/>
                </a:lnTo>
                <a:lnTo>
                  <a:pt x="11620" y="2302"/>
                </a:lnTo>
                <a:lnTo>
                  <a:pt x="11609" y="2298"/>
                </a:lnTo>
                <a:lnTo>
                  <a:pt x="11599" y="2293"/>
                </a:lnTo>
                <a:lnTo>
                  <a:pt x="11588" y="2288"/>
                </a:lnTo>
                <a:lnTo>
                  <a:pt x="11578" y="2282"/>
                </a:lnTo>
                <a:lnTo>
                  <a:pt x="11567" y="2276"/>
                </a:lnTo>
                <a:lnTo>
                  <a:pt x="11558" y="2269"/>
                </a:lnTo>
                <a:lnTo>
                  <a:pt x="11549" y="2261"/>
                </a:lnTo>
                <a:lnTo>
                  <a:pt x="11540" y="2253"/>
                </a:lnTo>
                <a:lnTo>
                  <a:pt x="11532" y="2245"/>
                </a:lnTo>
                <a:lnTo>
                  <a:pt x="11524" y="2237"/>
                </a:lnTo>
                <a:lnTo>
                  <a:pt x="11516" y="2228"/>
                </a:lnTo>
                <a:lnTo>
                  <a:pt x="11509" y="2219"/>
                </a:lnTo>
                <a:lnTo>
                  <a:pt x="11502" y="2209"/>
                </a:lnTo>
                <a:lnTo>
                  <a:pt x="11496" y="2199"/>
                </a:lnTo>
                <a:lnTo>
                  <a:pt x="11490" y="2189"/>
                </a:lnTo>
                <a:lnTo>
                  <a:pt x="11485" y="2179"/>
                </a:lnTo>
                <a:lnTo>
                  <a:pt x="11480" y="2168"/>
                </a:lnTo>
                <a:lnTo>
                  <a:pt x="11475" y="2156"/>
                </a:lnTo>
                <a:lnTo>
                  <a:pt x="11471" y="2145"/>
                </a:lnTo>
                <a:lnTo>
                  <a:pt x="11468" y="2134"/>
                </a:lnTo>
                <a:lnTo>
                  <a:pt x="11464" y="2122"/>
                </a:lnTo>
                <a:lnTo>
                  <a:pt x="11462" y="2109"/>
                </a:lnTo>
                <a:lnTo>
                  <a:pt x="11461" y="2097"/>
                </a:lnTo>
                <a:lnTo>
                  <a:pt x="11460" y="2085"/>
                </a:lnTo>
                <a:lnTo>
                  <a:pt x="11459" y="2073"/>
                </a:lnTo>
                <a:lnTo>
                  <a:pt x="11444" y="495"/>
                </a:lnTo>
                <a:close/>
                <a:moveTo>
                  <a:pt x="10751" y="8624"/>
                </a:moveTo>
                <a:lnTo>
                  <a:pt x="12509" y="11656"/>
                </a:lnTo>
                <a:lnTo>
                  <a:pt x="12520" y="11676"/>
                </a:lnTo>
                <a:lnTo>
                  <a:pt x="12529" y="11695"/>
                </a:lnTo>
                <a:lnTo>
                  <a:pt x="12537" y="11715"/>
                </a:lnTo>
                <a:lnTo>
                  <a:pt x="12545" y="11735"/>
                </a:lnTo>
                <a:lnTo>
                  <a:pt x="12551" y="11755"/>
                </a:lnTo>
                <a:lnTo>
                  <a:pt x="12557" y="11776"/>
                </a:lnTo>
                <a:lnTo>
                  <a:pt x="12561" y="11796"/>
                </a:lnTo>
                <a:lnTo>
                  <a:pt x="12564" y="11817"/>
                </a:lnTo>
                <a:lnTo>
                  <a:pt x="12566" y="11837"/>
                </a:lnTo>
                <a:lnTo>
                  <a:pt x="12567" y="11858"/>
                </a:lnTo>
                <a:lnTo>
                  <a:pt x="12567" y="11878"/>
                </a:lnTo>
                <a:lnTo>
                  <a:pt x="12567" y="11898"/>
                </a:lnTo>
                <a:lnTo>
                  <a:pt x="12565" y="11919"/>
                </a:lnTo>
                <a:lnTo>
                  <a:pt x="12562" y="11939"/>
                </a:lnTo>
                <a:lnTo>
                  <a:pt x="12559" y="11959"/>
                </a:lnTo>
                <a:lnTo>
                  <a:pt x="12554" y="11978"/>
                </a:lnTo>
                <a:lnTo>
                  <a:pt x="12549" y="11998"/>
                </a:lnTo>
                <a:lnTo>
                  <a:pt x="12541" y="12018"/>
                </a:lnTo>
                <a:lnTo>
                  <a:pt x="12534" y="12037"/>
                </a:lnTo>
                <a:lnTo>
                  <a:pt x="12526" y="12055"/>
                </a:lnTo>
                <a:lnTo>
                  <a:pt x="12516" y="12074"/>
                </a:lnTo>
                <a:lnTo>
                  <a:pt x="12506" y="12092"/>
                </a:lnTo>
                <a:lnTo>
                  <a:pt x="12496" y="12110"/>
                </a:lnTo>
                <a:lnTo>
                  <a:pt x="12484" y="12127"/>
                </a:lnTo>
                <a:lnTo>
                  <a:pt x="12471" y="12143"/>
                </a:lnTo>
                <a:lnTo>
                  <a:pt x="12458" y="12159"/>
                </a:lnTo>
                <a:lnTo>
                  <a:pt x="12444" y="12174"/>
                </a:lnTo>
                <a:lnTo>
                  <a:pt x="12428" y="12188"/>
                </a:lnTo>
                <a:lnTo>
                  <a:pt x="12412" y="12202"/>
                </a:lnTo>
                <a:lnTo>
                  <a:pt x="12395" y="12216"/>
                </a:lnTo>
                <a:lnTo>
                  <a:pt x="12378" y="12228"/>
                </a:lnTo>
                <a:lnTo>
                  <a:pt x="12360" y="12239"/>
                </a:lnTo>
                <a:lnTo>
                  <a:pt x="11971" y="12469"/>
                </a:lnTo>
                <a:lnTo>
                  <a:pt x="11953" y="12480"/>
                </a:lnTo>
                <a:lnTo>
                  <a:pt x="11934" y="12489"/>
                </a:lnTo>
                <a:lnTo>
                  <a:pt x="11914" y="12497"/>
                </a:lnTo>
                <a:lnTo>
                  <a:pt x="11894" y="12506"/>
                </a:lnTo>
                <a:lnTo>
                  <a:pt x="11874" y="12512"/>
                </a:lnTo>
                <a:lnTo>
                  <a:pt x="11854" y="12517"/>
                </a:lnTo>
                <a:lnTo>
                  <a:pt x="11834" y="12521"/>
                </a:lnTo>
                <a:lnTo>
                  <a:pt x="11814" y="12524"/>
                </a:lnTo>
                <a:lnTo>
                  <a:pt x="11794" y="12527"/>
                </a:lnTo>
                <a:lnTo>
                  <a:pt x="11773" y="12528"/>
                </a:lnTo>
                <a:lnTo>
                  <a:pt x="11753" y="12528"/>
                </a:lnTo>
                <a:lnTo>
                  <a:pt x="11733" y="12527"/>
                </a:lnTo>
                <a:lnTo>
                  <a:pt x="11713" y="12525"/>
                </a:lnTo>
                <a:lnTo>
                  <a:pt x="11693" y="12523"/>
                </a:lnTo>
                <a:lnTo>
                  <a:pt x="11672" y="12519"/>
                </a:lnTo>
                <a:lnTo>
                  <a:pt x="11652" y="12514"/>
                </a:lnTo>
                <a:lnTo>
                  <a:pt x="11633" y="12509"/>
                </a:lnTo>
                <a:lnTo>
                  <a:pt x="11614" y="12502"/>
                </a:lnTo>
                <a:lnTo>
                  <a:pt x="11596" y="12494"/>
                </a:lnTo>
                <a:lnTo>
                  <a:pt x="11578" y="12486"/>
                </a:lnTo>
                <a:lnTo>
                  <a:pt x="11559" y="12477"/>
                </a:lnTo>
                <a:lnTo>
                  <a:pt x="11541" y="12467"/>
                </a:lnTo>
                <a:lnTo>
                  <a:pt x="11524" y="12456"/>
                </a:lnTo>
                <a:lnTo>
                  <a:pt x="11508" y="12443"/>
                </a:lnTo>
                <a:lnTo>
                  <a:pt x="11491" y="12431"/>
                </a:lnTo>
                <a:lnTo>
                  <a:pt x="11476" y="12418"/>
                </a:lnTo>
                <a:lnTo>
                  <a:pt x="11460" y="12402"/>
                </a:lnTo>
                <a:lnTo>
                  <a:pt x="11446" y="12387"/>
                </a:lnTo>
                <a:lnTo>
                  <a:pt x="11432" y="12372"/>
                </a:lnTo>
                <a:lnTo>
                  <a:pt x="11419" y="12355"/>
                </a:lnTo>
                <a:lnTo>
                  <a:pt x="11407" y="12336"/>
                </a:lnTo>
                <a:lnTo>
                  <a:pt x="11396" y="12318"/>
                </a:lnTo>
                <a:lnTo>
                  <a:pt x="9638" y="9286"/>
                </a:lnTo>
                <a:lnTo>
                  <a:pt x="9588" y="9300"/>
                </a:lnTo>
                <a:lnTo>
                  <a:pt x="9539" y="9314"/>
                </a:lnTo>
                <a:lnTo>
                  <a:pt x="9490" y="9328"/>
                </a:lnTo>
                <a:lnTo>
                  <a:pt x="9441" y="9340"/>
                </a:lnTo>
                <a:lnTo>
                  <a:pt x="9391" y="9351"/>
                </a:lnTo>
                <a:lnTo>
                  <a:pt x="9342" y="9362"/>
                </a:lnTo>
                <a:lnTo>
                  <a:pt x="9292" y="9372"/>
                </a:lnTo>
                <a:lnTo>
                  <a:pt x="9242" y="9380"/>
                </a:lnTo>
                <a:lnTo>
                  <a:pt x="9192" y="9388"/>
                </a:lnTo>
                <a:lnTo>
                  <a:pt x="9143" y="9395"/>
                </a:lnTo>
                <a:lnTo>
                  <a:pt x="9092" y="9401"/>
                </a:lnTo>
                <a:lnTo>
                  <a:pt x="9043" y="9406"/>
                </a:lnTo>
                <a:lnTo>
                  <a:pt x="8994" y="9410"/>
                </a:lnTo>
                <a:lnTo>
                  <a:pt x="8943" y="9413"/>
                </a:lnTo>
                <a:lnTo>
                  <a:pt x="8894" y="9415"/>
                </a:lnTo>
                <a:lnTo>
                  <a:pt x="8844" y="9417"/>
                </a:lnTo>
                <a:lnTo>
                  <a:pt x="8794" y="9417"/>
                </a:lnTo>
                <a:lnTo>
                  <a:pt x="8744" y="9417"/>
                </a:lnTo>
                <a:lnTo>
                  <a:pt x="8695" y="9416"/>
                </a:lnTo>
                <a:lnTo>
                  <a:pt x="8645" y="9414"/>
                </a:lnTo>
                <a:lnTo>
                  <a:pt x="8595" y="9411"/>
                </a:lnTo>
                <a:lnTo>
                  <a:pt x="8545" y="9407"/>
                </a:lnTo>
                <a:lnTo>
                  <a:pt x="8496" y="9403"/>
                </a:lnTo>
                <a:lnTo>
                  <a:pt x="8447" y="9398"/>
                </a:lnTo>
                <a:lnTo>
                  <a:pt x="8398" y="9391"/>
                </a:lnTo>
                <a:lnTo>
                  <a:pt x="8349" y="9384"/>
                </a:lnTo>
                <a:lnTo>
                  <a:pt x="8300" y="9377"/>
                </a:lnTo>
                <a:lnTo>
                  <a:pt x="8252" y="9367"/>
                </a:lnTo>
                <a:lnTo>
                  <a:pt x="8203" y="9357"/>
                </a:lnTo>
                <a:lnTo>
                  <a:pt x="8155" y="9347"/>
                </a:lnTo>
                <a:lnTo>
                  <a:pt x="8106" y="9336"/>
                </a:lnTo>
                <a:lnTo>
                  <a:pt x="8059" y="9324"/>
                </a:lnTo>
                <a:lnTo>
                  <a:pt x="8016" y="9312"/>
                </a:lnTo>
                <a:lnTo>
                  <a:pt x="7974" y="9300"/>
                </a:lnTo>
                <a:lnTo>
                  <a:pt x="7933" y="9288"/>
                </a:lnTo>
                <a:lnTo>
                  <a:pt x="7890" y="9274"/>
                </a:lnTo>
                <a:lnTo>
                  <a:pt x="7849" y="9260"/>
                </a:lnTo>
                <a:lnTo>
                  <a:pt x="7808" y="9245"/>
                </a:lnTo>
                <a:lnTo>
                  <a:pt x="7767" y="9230"/>
                </a:lnTo>
                <a:lnTo>
                  <a:pt x="7726" y="9214"/>
                </a:lnTo>
                <a:lnTo>
                  <a:pt x="7685" y="9197"/>
                </a:lnTo>
                <a:lnTo>
                  <a:pt x="7645" y="9180"/>
                </a:lnTo>
                <a:lnTo>
                  <a:pt x="7606" y="9162"/>
                </a:lnTo>
                <a:lnTo>
                  <a:pt x="7565" y="9144"/>
                </a:lnTo>
                <a:lnTo>
                  <a:pt x="7526" y="9125"/>
                </a:lnTo>
                <a:lnTo>
                  <a:pt x="7487" y="9105"/>
                </a:lnTo>
                <a:lnTo>
                  <a:pt x="7447" y="9085"/>
                </a:lnTo>
                <a:lnTo>
                  <a:pt x="7409" y="9063"/>
                </a:lnTo>
                <a:lnTo>
                  <a:pt x="7322" y="10210"/>
                </a:lnTo>
                <a:lnTo>
                  <a:pt x="7320" y="10236"/>
                </a:lnTo>
                <a:lnTo>
                  <a:pt x="7316" y="10260"/>
                </a:lnTo>
                <a:lnTo>
                  <a:pt x="7313" y="10286"/>
                </a:lnTo>
                <a:lnTo>
                  <a:pt x="7308" y="10310"/>
                </a:lnTo>
                <a:lnTo>
                  <a:pt x="7302" y="10335"/>
                </a:lnTo>
                <a:lnTo>
                  <a:pt x="7295" y="10359"/>
                </a:lnTo>
                <a:lnTo>
                  <a:pt x="7288" y="10383"/>
                </a:lnTo>
                <a:lnTo>
                  <a:pt x="7280" y="10406"/>
                </a:lnTo>
                <a:lnTo>
                  <a:pt x="7271" y="10429"/>
                </a:lnTo>
                <a:lnTo>
                  <a:pt x="7261" y="10451"/>
                </a:lnTo>
                <a:lnTo>
                  <a:pt x="7251" y="10473"/>
                </a:lnTo>
                <a:lnTo>
                  <a:pt x="7239" y="10494"/>
                </a:lnTo>
                <a:lnTo>
                  <a:pt x="7228" y="10514"/>
                </a:lnTo>
                <a:lnTo>
                  <a:pt x="7216" y="10534"/>
                </a:lnTo>
                <a:lnTo>
                  <a:pt x="7203" y="10553"/>
                </a:lnTo>
                <a:lnTo>
                  <a:pt x="7189" y="10571"/>
                </a:lnTo>
                <a:lnTo>
                  <a:pt x="7172" y="10592"/>
                </a:lnTo>
                <a:lnTo>
                  <a:pt x="7154" y="10611"/>
                </a:lnTo>
                <a:lnTo>
                  <a:pt x="7135" y="10630"/>
                </a:lnTo>
                <a:lnTo>
                  <a:pt x="7116" y="10647"/>
                </a:lnTo>
                <a:lnTo>
                  <a:pt x="7096" y="10663"/>
                </a:lnTo>
                <a:lnTo>
                  <a:pt x="7076" y="10678"/>
                </a:lnTo>
                <a:lnTo>
                  <a:pt x="7055" y="10692"/>
                </a:lnTo>
                <a:lnTo>
                  <a:pt x="7032" y="10704"/>
                </a:lnTo>
                <a:lnTo>
                  <a:pt x="7009" y="10716"/>
                </a:lnTo>
                <a:lnTo>
                  <a:pt x="6986" y="10726"/>
                </a:lnTo>
                <a:lnTo>
                  <a:pt x="6962" y="10734"/>
                </a:lnTo>
                <a:lnTo>
                  <a:pt x="6937" y="10741"/>
                </a:lnTo>
                <a:lnTo>
                  <a:pt x="6912" y="10746"/>
                </a:lnTo>
                <a:lnTo>
                  <a:pt x="6886" y="10750"/>
                </a:lnTo>
                <a:lnTo>
                  <a:pt x="6860" y="10752"/>
                </a:lnTo>
                <a:lnTo>
                  <a:pt x="6832" y="10753"/>
                </a:lnTo>
                <a:lnTo>
                  <a:pt x="6289" y="10753"/>
                </a:lnTo>
                <a:lnTo>
                  <a:pt x="6308" y="10767"/>
                </a:lnTo>
                <a:lnTo>
                  <a:pt x="6326" y="10780"/>
                </a:lnTo>
                <a:lnTo>
                  <a:pt x="6344" y="10794"/>
                </a:lnTo>
                <a:lnTo>
                  <a:pt x="6361" y="10808"/>
                </a:lnTo>
                <a:lnTo>
                  <a:pt x="6378" y="10824"/>
                </a:lnTo>
                <a:lnTo>
                  <a:pt x="6394" y="10838"/>
                </a:lnTo>
                <a:lnTo>
                  <a:pt x="6412" y="10854"/>
                </a:lnTo>
                <a:lnTo>
                  <a:pt x="6428" y="10870"/>
                </a:lnTo>
                <a:lnTo>
                  <a:pt x="6444" y="10887"/>
                </a:lnTo>
                <a:lnTo>
                  <a:pt x="6460" y="10904"/>
                </a:lnTo>
                <a:lnTo>
                  <a:pt x="6476" y="10923"/>
                </a:lnTo>
                <a:lnTo>
                  <a:pt x="6491" y="10941"/>
                </a:lnTo>
                <a:lnTo>
                  <a:pt x="6506" y="10959"/>
                </a:lnTo>
                <a:lnTo>
                  <a:pt x="6521" y="10979"/>
                </a:lnTo>
                <a:lnTo>
                  <a:pt x="6535" y="10998"/>
                </a:lnTo>
                <a:lnTo>
                  <a:pt x="6548" y="11018"/>
                </a:lnTo>
                <a:lnTo>
                  <a:pt x="6561" y="11038"/>
                </a:lnTo>
                <a:lnTo>
                  <a:pt x="6574" y="11058"/>
                </a:lnTo>
                <a:lnTo>
                  <a:pt x="6586" y="11079"/>
                </a:lnTo>
                <a:lnTo>
                  <a:pt x="6597" y="11100"/>
                </a:lnTo>
                <a:lnTo>
                  <a:pt x="6608" y="11122"/>
                </a:lnTo>
                <a:lnTo>
                  <a:pt x="6619" y="11143"/>
                </a:lnTo>
                <a:lnTo>
                  <a:pt x="6630" y="11166"/>
                </a:lnTo>
                <a:lnTo>
                  <a:pt x="6640" y="11188"/>
                </a:lnTo>
                <a:lnTo>
                  <a:pt x="6649" y="11210"/>
                </a:lnTo>
                <a:lnTo>
                  <a:pt x="6657" y="11233"/>
                </a:lnTo>
                <a:lnTo>
                  <a:pt x="6665" y="11256"/>
                </a:lnTo>
                <a:lnTo>
                  <a:pt x="6673" y="11280"/>
                </a:lnTo>
                <a:lnTo>
                  <a:pt x="6680" y="11303"/>
                </a:lnTo>
                <a:lnTo>
                  <a:pt x="6686" y="11327"/>
                </a:lnTo>
                <a:lnTo>
                  <a:pt x="6692" y="11351"/>
                </a:lnTo>
                <a:lnTo>
                  <a:pt x="6697" y="11376"/>
                </a:lnTo>
                <a:lnTo>
                  <a:pt x="6702" y="11400"/>
                </a:lnTo>
                <a:lnTo>
                  <a:pt x="6706" y="11425"/>
                </a:lnTo>
                <a:lnTo>
                  <a:pt x="6709" y="11450"/>
                </a:lnTo>
                <a:lnTo>
                  <a:pt x="6712" y="11475"/>
                </a:lnTo>
                <a:lnTo>
                  <a:pt x="6714" y="11500"/>
                </a:lnTo>
                <a:lnTo>
                  <a:pt x="6715" y="11526"/>
                </a:lnTo>
                <a:lnTo>
                  <a:pt x="6716" y="11551"/>
                </a:lnTo>
                <a:lnTo>
                  <a:pt x="6717" y="11577"/>
                </a:lnTo>
                <a:lnTo>
                  <a:pt x="6716" y="11603"/>
                </a:lnTo>
                <a:lnTo>
                  <a:pt x="6715" y="11629"/>
                </a:lnTo>
                <a:lnTo>
                  <a:pt x="6714" y="11654"/>
                </a:lnTo>
                <a:lnTo>
                  <a:pt x="6712" y="11680"/>
                </a:lnTo>
                <a:lnTo>
                  <a:pt x="6709" y="11704"/>
                </a:lnTo>
                <a:lnTo>
                  <a:pt x="6706" y="11729"/>
                </a:lnTo>
                <a:lnTo>
                  <a:pt x="6702" y="11754"/>
                </a:lnTo>
                <a:lnTo>
                  <a:pt x="6697" y="11779"/>
                </a:lnTo>
                <a:lnTo>
                  <a:pt x="6692" y="11802"/>
                </a:lnTo>
                <a:lnTo>
                  <a:pt x="6686" y="11827"/>
                </a:lnTo>
                <a:lnTo>
                  <a:pt x="6680" y="11850"/>
                </a:lnTo>
                <a:lnTo>
                  <a:pt x="6673" y="11875"/>
                </a:lnTo>
                <a:lnTo>
                  <a:pt x="6665" y="11897"/>
                </a:lnTo>
                <a:lnTo>
                  <a:pt x="6657" y="11921"/>
                </a:lnTo>
                <a:lnTo>
                  <a:pt x="6649" y="11943"/>
                </a:lnTo>
                <a:lnTo>
                  <a:pt x="6639" y="11967"/>
                </a:lnTo>
                <a:lnTo>
                  <a:pt x="6630" y="11988"/>
                </a:lnTo>
                <a:lnTo>
                  <a:pt x="6619" y="12011"/>
                </a:lnTo>
                <a:lnTo>
                  <a:pt x="6608" y="12032"/>
                </a:lnTo>
                <a:lnTo>
                  <a:pt x="6597" y="12053"/>
                </a:lnTo>
                <a:lnTo>
                  <a:pt x="6586" y="12075"/>
                </a:lnTo>
                <a:lnTo>
                  <a:pt x="6573" y="12095"/>
                </a:lnTo>
                <a:lnTo>
                  <a:pt x="6561" y="12116"/>
                </a:lnTo>
                <a:lnTo>
                  <a:pt x="6548" y="12136"/>
                </a:lnTo>
                <a:lnTo>
                  <a:pt x="6535" y="12157"/>
                </a:lnTo>
                <a:lnTo>
                  <a:pt x="6521" y="12176"/>
                </a:lnTo>
                <a:lnTo>
                  <a:pt x="6505" y="12194"/>
                </a:lnTo>
                <a:lnTo>
                  <a:pt x="6490" y="12214"/>
                </a:lnTo>
                <a:lnTo>
                  <a:pt x="6475" y="12232"/>
                </a:lnTo>
                <a:lnTo>
                  <a:pt x="6460" y="12249"/>
                </a:lnTo>
                <a:lnTo>
                  <a:pt x="6444" y="12268"/>
                </a:lnTo>
                <a:lnTo>
                  <a:pt x="6427" y="12284"/>
                </a:lnTo>
                <a:lnTo>
                  <a:pt x="6410" y="12301"/>
                </a:lnTo>
                <a:lnTo>
                  <a:pt x="6392" y="12318"/>
                </a:lnTo>
                <a:lnTo>
                  <a:pt x="6375" y="12333"/>
                </a:lnTo>
                <a:lnTo>
                  <a:pt x="6357" y="12349"/>
                </a:lnTo>
                <a:lnTo>
                  <a:pt x="6338" y="12365"/>
                </a:lnTo>
                <a:lnTo>
                  <a:pt x="6320" y="12379"/>
                </a:lnTo>
                <a:lnTo>
                  <a:pt x="6301" y="12393"/>
                </a:lnTo>
                <a:lnTo>
                  <a:pt x="6280" y="12407"/>
                </a:lnTo>
                <a:lnTo>
                  <a:pt x="6261" y="12420"/>
                </a:lnTo>
                <a:lnTo>
                  <a:pt x="6241" y="12433"/>
                </a:lnTo>
                <a:lnTo>
                  <a:pt x="6220" y="12445"/>
                </a:lnTo>
                <a:lnTo>
                  <a:pt x="6200" y="12458"/>
                </a:lnTo>
                <a:lnTo>
                  <a:pt x="6178" y="12469"/>
                </a:lnTo>
                <a:lnTo>
                  <a:pt x="6156" y="12479"/>
                </a:lnTo>
                <a:lnTo>
                  <a:pt x="6135" y="12489"/>
                </a:lnTo>
                <a:lnTo>
                  <a:pt x="6113" y="12499"/>
                </a:lnTo>
                <a:lnTo>
                  <a:pt x="6091" y="12509"/>
                </a:lnTo>
                <a:lnTo>
                  <a:pt x="6067" y="12517"/>
                </a:lnTo>
                <a:lnTo>
                  <a:pt x="6045" y="12525"/>
                </a:lnTo>
                <a:lnTo>
                  <a:pt x="6022" y="12533"/>
                </a:lnTo>
                <a:lnTo>
                  <a:pt x="5999" y="12540"/>
                </a:lnTo>
                <a:lnTo>
                  <a:pt x="5974" y="12546"/>
                </a:lnTo>
                <a:lnTo>
                  <a:pt x="5951" y="12552"/>
                </a:lnTo>
                <a:lnTo>
                  <a:pt x="5927" y="12558"/>
                </a:lnTo>
                <a:lnTo>
                  <a:pt x="5903" y="12563"/>
                </a:lnTo>
                <a:lnTo>
                  <a:pt x="5879" y="12567"/>
                </a:lnTo>
                <a:lnTo>
                  <a:pt x="5853" y="12570"/>
                </a:lnTo>
                <a:lnTo>
                  <a:pt x="5829" y="12573"/>
                </a:lnTo>
                <a:lnTo>
                  <a:pt x="5804" y="12575"/>
                </a:lnTo>
                <a:lnTo>
                  <a:pt x="5779" y="12577"/>
                </a:lnTo>
                <a:lnTo>
                  <a:pt x="5752" y="12578"/>
                </a:lnTo>
                <a:lnTo>
                  <a:pt x="5727" y="12578"/>
                </a:lnTo>
                <a:lnTo>
                  <a:pt x="5702" y="12578"/>
                </a:lnTo>
                <a:lnTo>
                  <a:pt x="5677" y="12577"/>
                </a:lnTo>
                <a:lnTo>
                  <a:pt x="5651" y="12575"/>
                </a:lnTo>
                <a:lnTo>
                  <a:pt x="5626" y="12573"/>
                </a:lnTo>
                <a:lnTo>
                  <a:pt x="5602" y="12570"/>
                </a:lnTo>
                <a:lnTo>
                  <a:pt x="5578" y="12567"/>
                </a:lnTo>
                <a:lnTo>
                  <a:pt x="5553" y="12563"/>
                </a:lnTo>
                <a:lnTo>
                  <a:pt x="5528" y="12558"/>
                </a:lnTo>
                <a:lnTo>
                  <a:pt x="5505" y="12552"/>
                </a:lnTo>
                <a:lnTo>
                  <a:pt x="5481" y="12546"/>
                </a:lnTo>
                <a:lnTo>
                  <a:pt x="5458" y="12540"/>
                </a:lnTo>
                <a:lnTo>
                  <a:pt x="5434" y="12533"/>
                </a:lnTo>
                <a:lnTo>
                  <a:pt x="5411" y="12525"/>
                </a:lnTo>
                <a:lnTo>
                  <a:pt x="5388" y="12517"/>
                </a:lnTo>
                <a:lnTo>
                  <a:pt x="5366" y="12509"/>
                </a:lnTo>
                <a:lnTo>
                  <a:pt x="5344" y="12499"/>
                </a:lnTo>
                <a:lnTo>
                  <a:pt x="5321" y="12489"/>
                </a:lnTo>
                <a:lnTo>
                  <a:pt x="5299" y="12479"/>
                </a:lnTo>
                <a:lnTo>
                  <a:pt x="5278" y="12469"/>
                </a:lnTo>
                <a:lnTo>
                  <a:pt x="5257" y="12458"/>
                </a:lnTo>
                <a:lnTo>
                  <a:pt x="5236" y="12445"/>
                </a:lnTo>
                <a:lnTo>
                  <a:pt x="5215" y="12433"/>
                </a:lnTo>
                <a:lnTo>
                  <a:pt x="5195" y="12420"/>
                </a:lnTo>
                <a:lnTo>
                  <a:pt x="5175" y="12407"/>
                </a:lnTo>
                <a:lnTo>
                  <a:pt x="5156" y="12393"/>
                </a:lnTo>
                <a:lnTo>
                  <a:pt x="5137" y="12379"/>
                </a:lnTo>
                <a:lnTo>
                  <a:pt x="5118" y="12365"/>
                </a:lnTo>
                <a:lnTo>
                  <a:pt x="5099" y="12349"/>
                </a:lnTo>
                <a:lnTo>
                  <a:pt x="5081" y="12334"/>
                </a:lnTo>
                <a:lnTo>
                  <a:pt x="5063" y="12318"/>
                </a:lnTo>
                <a:lnTo>
                  <a:pt x="5046" y="12301"/>
                </a:lnTo>
                <a:lnTo>
                  <a:pt x="5029" y="12285"/>
                </a:lnTo>
                <a:lnTo>
                  <a:pt x="5012" y="12268"/>
                </a:lnTo>
                <a:lnTo>
                  <a:pt x="4995" y="12249"/>
                </a:lnTo>
                <a:lnTo>
                  <a:pt x="4980" y="12232"/>
                </a:lnTo>
                <a:lnTo>
                  <a:pt x="4964" y="12214"/>
                </a:lnTo>
                <a:lnTo>
                  <a:pt x="4950" y="12194"/>
                </a:lnTo>
                <a:lnTo>
                  <a:pt x="4935" y="12176"/>
                </a:lnTo>
                <a:lnTo>
                  <a:pt x="4921" y="12157"/>
                </a:lnTo>
                <a:lnTo>
                  <a:pt x="4908" y="12136"/>
                </a:lnTo>
                <a:lnTo>
                  <a:pt x="4894" y="12116"/>
                </a:lnTo>
                <a:lnTo>
                  <a:pt x="4881" y="12095"/>
                </a:lnTo>
                <a:lnTo>
                  <a:pt x="4869" y="12075"/>
                </a:lnTo>
                <a:lnTo>
                  <a:pt x="4857" y="12053"/>
                </a:lnTo>
                <a:lnTo>
                  <a:pt x="4846" y="12032"/>
                </a:lnTo>
                <a:lnTo>
                  <a:pt x="4836" y="12011"/>
                </a:lnTo>
                <a:lnTo>
                  <a:pt x="4826" y="11988"/>
                </a:lnTo>
                <a:lnTo>
                  <a:pt x="4816" y="11966"/>
                </a:lnTo>
                <a:lnTo>
                  <a:pt x="4807" y="11943"/>
                </a:lnTo>
                <a:lnTo>
                  <a:pt x="4798" y="11921"/>
                </a:lnTo>
                <a:lnTo>
                  <a:pt x="4789" y="11897"/>
                </a:lnTo>
                <a:lnTo>
                  <a:pt x="4782" y="11874"/>
                </a:lnTo>
                <a:lnTo>
                  <a:pt x="4775" y="11850"/>
                </a:lnTo>
                <a:lnTo>
                  <a:pt x="4769" y="11827"/>
                </a:lnTo>
                <a:lnTo>
                  <a:pt x="4763" y="11802"/>
                </a:lnTo>
                <a:lnTo>
                  <a:pt x="4758" y="11778"/>
                </a:lnTo>
                <a:lnTo>
                  <a:pt x="4753" y="11753"/>
                </a:lnTo>
                <a:lnTo>
                  <a:pt x="4749" y="11729"/>
                </a:lnTo>
                <a:lnTo>
                  <a:pt x="4746" y="11704"/>
                </a:lnTo>
                <a:lnTo>
                  <a:pt x="4743" y="11679"/>
                </a:lnTo>
                <a:lnTo>
                  <a:pt x="4741" y="11654"/>
                </a:lnTo>
                <a:lnTo>
                  <a:pt x="4739" y="11629"/>
                </a:lnTo>
                <a:lnTo>
                  <a:pt x="4738" y="11603"/>
                </a:lnTo>
                <a:lnTo>
                  <a:pt x="4738" y="11577"/>
                </a:lnTo>
                <a:lnTo>
                  <a:pt x="4738" y="11551"/>
                </a:lnTo>
                <a:lnTo>
                  <a:pt x="4739" y="11526"/>
                </a:lnTo>
                <a:lnTo>
                  <a:pt x="4741" y="11500"/>
                </a:lnTo>
                <a:lnTo>
                  <a:pt x="4743" y="11476"/>
                </a:lnTo>
                <a:lnTo>
                  <a:pt x="4746" y="11450"/>
                </a:lnTo>
                <a:lnTo>
                  <a:pt x="4749" y="11426"/>
                </a:lnTo>
                <a:lnTo>
                  <a:pt x="4753" y="11400"/>
                </a:lnTo>
                <a:lnTo>
                  <a:pt x="4758" y="11377"/>
                </a:lnTo>
                <a:lnTo>
                  <a:pt x="4763" y="11352"/>
                </a:lnTo>
                <a:lnTo>
                  <a:pt x="4769" y="11328"/>
                </a:lnTo>
                <a:lnTo>
                  <a:pt x="4775" y="11304"/>
                </a:lnTo>
                <a:lnTo>
                  <a:pt x="4782" y="11281"/>
                </a:lnTo>
                <a:lnTo>
                  <a:pt x="4789" y="11257"/>
                </a:lnTo>
                <a:lnTo>
                  <a:pt x="4798" y="11234"/>
                </a:lnTo>
                <a:lnTo>
                  <a:pt x="4807" y="11212"/>
                </a:lnTo>
                <a:lnTo>
                  <a:pt x="4816" y="11189"/>
                </a:lnTo>
                <a:lnTo>
                  <a:pt x="4825" y="11167"/>
                </a:lnTo>
                <a:lnTo>
                  <a:pt x="4835" y="11144"/>
                </a:lnTo>
                <a:lnTo>
                  <a:pt x="4846" y="11123"/>
                </a:lnTo>
                <a:lnTo>
                  <a:pt x="4857" y="11101"/>
                </a:lnTo>
                <a:lnTo>
                  <a:pt x="4869" y="11080"/>
                </a:lnTo>
                <a:lnTo>
                  <a:pt x="4881" y="11059"/>
                </a:lnTo>
                <a:lnTo>
                  <a:pt x="4893" y="11039"/>
                </a:lnTo>
                <a:lnTo>
                  <a:pt x="4907" y="11019"/>
                </a:lnTo>
                <a:lnTo>
                  <a:pt x="4921" y="10999"/>
                </a:lnTo>
                <a:lnTo>
                  <a:pt x="4935" y="10980"/>
                </a:lnTo>
                <a:lnTo>
                  <a:pt x="4949" y="10960"/>
                </a:lnTo>
                <a:lnTo>
                  <a:pt x="4964" y="10942"/>
                </a:lnTo>
                <a:lnTo>
                  <a:pt x="4979" y="10924"/>
                </a:lnTo>
                <a:lnTo>
                  <a:pt x="4995" y="10905"/>
                </a:lnTo>
                <a:lnTo>
                  <a:pt x="5011" y="10888"/>
                </a:lnTo>
                <a:lnTo>
                  <a:pt x="5028" y="10871"/>
                </a:lnTo>
                <a:lnTo>
                  <a:pt x="5044" y="10854"/>
                </a:lnTo>
                <a:lnTo>
                  <a:pt x="5061" y="10839"/>
                </a:lnTo>
                <a:lnTo>
                  <a:pt x="5077" y="10824"/>
                </a:lnTo>
                <a:lnTo>
                  <a:pt x="5094" y="10808"/>
                </a:lnTo>
                <a:lnTo>
                  <a:pt x="5112" y="10794"/>
                </a:lnTo>
                <a:lnTo>
                  <a:pt x="5131" y="10780"/>
                </a:lnTo>
                <a:lnTo>
                  <a:pt x="5149" y="10767"/>
                </a:lnTo>
                <a:lnTo>
                  <a:pt x="5167" y="10753"/>
                </a:lnTo>
                <a:lnTo>
                  <a:pt x="5130" y="10753"/>
                </a:lnTo>
                <a:lnTo>
                  <a:pt x="3145" y="10753"/>
                </a:lnTo>
                <a:lnTo>
                  <a:pt x="3110" y="10753"/>
                </a:lnTo>
                <a:lnTo>
                  <a:pt x="3128" y="10767"/>
                </a:lnTo>
                <a:lnTo>
                  <a:pt x="3146" y="10780"/>
                </a:lnTo>
                <a:lnTo>
                  <a:pt x="3163" y="10794"/>
                </a:lnTo>
                <a:lnTo>
                  <a:pt x="3182" y="10808"/>
                </a:lnTo>
                <a:lnTo>
                  <a:pt x="3199" y="10824"/>
                </a:lnTo>
                <a:lnTo>
                  <a:pt x="3215" y="10838"/>
                </a:lnTo>
                <a:lnTo>
                  <a:pt x="3232" y="10854"/>
                </a:lnTo>
                <a:lnTo>
                  <a:pt x="3247" y="10870"/>
                </a:lnTo>
                <a:lnTo>
                  <a:pt x="3264" y="10887"/>
                </a:lnTo>
                <a:lnTo>
                  <a:pt x="3280" y="10904"/>
                </a:lnTo>
                <a:lnTo>
                  <a:pt x="3297" y="10923"/>
                </a:lnTo>
                <a:lnTo>
                  <a:pt x="3312" y="10941"/>
                </a:lnTo>
                <a:lnTo>
                  <a:pt x="3326" y="10959"/>
                </a:lnTo>
                <a:lnTo>
                  <a:pt x="3341" y="10979"/>
                </a:lnTo>
                <a:lnTo>
                  <a:pt x="3355" y="10998"/>
                </a:lnTo>
                <a:lnTo>
                  <a:pt x="3368" y="11018"/>
                </a:lnTo>
                <a:lnTo>
                  <a:pt x="3381" y="11038"/>
                </a:lnTo>
                <a:lnTo>
                  <a:pt x="3395" y="11058"/>
                </a:lnTo>
                <a:lnTo>
                  <a:pt x="3407" y="11079"/>
                </a:lnTo>
                <a:lnTo>
                  <a:pt x="3418" y="11100"/>
                </a:lnTo>
                <a:lnTo>
                  <a:pt x="3429" y="11122"/>
                </a:lnTo>
                <a:lnTo>
                  <a:pt x="3440" y="11143"/>
                </a:lnTo>
                <a:lnTo>
                  <a:pt x="3450" y="11166"/>
                </a:lnTo>
                <a:lnTo>
                  <a:pt x="3459" y="11188"/>
                </a:lnTo>
                <a:lnTo>
                  <a:pt x="3469" y="11210"/>
                </a:lnTo>
                <a:lnTo>
                  <a:pt x="3477" y="11233"/>
                </a:lnTo>
                <a:lnTo>
                  <a:pt x="3485" y="11256"/>
                </a:lnTo>
                <a:lnTo>
                  <a:pt x="3492" y="11280"/>
                </a:lnTo>
                <a:lnTo>
                  <a:pt x="3500" y="11303"/>
                </a:lnTo>
                <a:lnTo>
                  <a:pt x="3507" y="11327"/>
                </a:lnTo>
                <a:lnTo>
                  <a:pt x="3512" y="11351"/>
                </a:lnTo>
                <a:lnTo>
                  <a:pt x="3518" y="11376"/>
                </a:lnTo>
                <a:lnTo>
                  <a:pt x="3522" y="11400"/>
                </a:lnTo>
                <a:lnTo>
                  <a:pt x="3526" y="11425"/>
                </a:lnTo>
                <a:lnTo>
                  <a:pt x="3530" y="11450"/>
                </a:lnTo>
                <a:lnTo>
                  <a:pt x="3533" y="11475"/>
                </a:lnTo>
                <a:lnTo>
                  <a:pt x="3535" y="11500"/>
                </a:lnTo>
                <a:lnTo>
                  <a:pt x="3536" y="11526"/>
                </a:lnTo>
                <a:lnTo>
                  <a:pt x="3537" y="11551"/>
                </a:lnTo>
                <a:lnTo>
                  <a:pt x="3538" y="11577"/>
                </a:lnTo>
                <a:lnTo>
                  <a:pt x="3537" y="11603"/>
                </a:lnTo>
                <a:lnTo>
                  <a:pt x="3536" y="11629"/>
                </a:lnTo>
                <a:lnTo>
                  <a:pt x="3535" y="11654"/>
                </a:lnTo>
                <a:lnTo>
                  <a:pt x="3533" y="11680"/>
                </a:lnTo>
                <a:lnTo>
                  <a:pt x="3530" y="11704"/>
                </a:lnTo>
                <a:lnTo>
                  <a:pt x="3526" y="11729"/>
                </a:lnTo>
                <a:lnTo>
                  <a:pt x="3522" y="11754"/>
                </a:lnTo>
                <a:lnTo>
                  <a:pt x="3518" y="11779"/>
                </a:lnTo>
                <a:lnTo>
                  <a:pt x="3512" y="11802"/>
                </a:lnTo>
                <a:lnTo>
                  <a:pt x="3507" y="11827"/>
                </a:lnTo>
                <a:lnTo>
                  <a:pt x="3500" y="11850"/>
                </a:lnTo>
                <a:lnTo>
                  <a:pt x="3492" y="11875"/>
                </a:lnTo>
                <a:lnTo>
                  <a:pt x="3485" y="11897"/>
                </a:lnTo>
                <a:lnTo>
                  <a:pt x="3477" y="11921"/>
                </a:lnTo>
                <a:lnTo>
                  <a:pt x="3468" y="11943"/>
                </a:lnTo>
                <a:lnTo>
                  <a:pt x="3459" y="11967"/>
                </a:lnTo>
                <a:lnTo>
                  <a:pt x="3450" y="11988"/>
                </a:lnTo>
                <a:lnTo>
                  <a:pt x="3440" y="12011"/>
                </a:lnTo>
                <a:lnTo>
                  <a:pt x="3429" y="12032"/>
                </a:lnTo>
                <a:lnTo>
                  <a:pt x="3418" y="12053"/>
                </a:lnTo>
                <a:lnTo>
                  <a:pt x="3406" y="12075"/>
                </a:lnTo>
                <a:lnTo>
                  <a:pt x="3394" y="12095"/>
                </a:lnTo>
                <a:lnTo>
                  <a:pt x="3381" y="12116"/>
                </a:lnTo>
                <a:lnTo>
                  <a:pt x="3368" y="12136"/>
                </a:lnTo>
                <a:lnTo>
                  <a:pt x="3354" y="12157"/>
                </a:lnTo>
                <a:lnTo>
                  <a:pt x="3340" y="12176"/>
                </a:lnTo>
                <a:lnTo>
                  <a:pt x="3326" y="12194"/>
                </a:lnTo>
                <a:lnTo>
                  <a:pt x="3311" y="12214"/>
                </a:lnTo>
                <a:lnTo>
                  <a:pt x="3296" y="12232"/>
                </a:lnTo>
                <a:lnTo>
                  <a:pt x="3279" y="12249"/>
                </a:lnTo>
                <a:lnTo>
                  <a:pt x="3263" y="12268"/>
                </a:lnTo>
                <a:lnTo>
                  <a:pt x="3247" y="12284"/>
                </a:lnTo>
                <a:lnTo>
                  <a:pt x="3230" y="12301"/>
                </a:lnTo>
                <a:lnTo>
                  <a:pt x="3213" y="12318"/>
                </a:lnTo>
                <a:lnTo>
                  <a:pt x="3195" y="12333"/>
                </a:lnTo>
                <a:lnTo>
                  <a:pt x="3177" y="12349"/>
                </a:lnTo>
                <a:lnTo>
                  <a:pt x="3158" y="12365"/>
                </a:lnTo>
                <a:lnTo>
                  <a:pt x="3140" y="12379"/>
                </a:lnTo>
                <a:lnTo>
                  <a:pt x="3121" y="12393"/>
                </a:lnTo>
                <a:lnTo>
                  <a:pt x="3101" y="12407"/>
                </a:lnTo>
                <a:lnTo>
                  <a:pt x="3081" y="12420"/>
                </a:lnTo>
                <a:lnTo>
                  <a:pt x="3060" y="12433"/>
                </a:lnTo>
                <a:lnTo>
                  <a:pt x="3040" y="12445"/>
                </a:lnTo>
                <a:lnTo>
                  <a:pt x="3020" y="12458"/>
                </a:lnTo>
                <a:lnTo>
                  <a:pt x="2998" y="12469"/>
                </a:lnTo>
                <a:lnTo>
                  <a:pt x="2977" y="12479"/>
                </a:lnTo>
                <a:lnTo>
                  <a:pt x="2955" y="12489"/>
                </a:lnTo>
                <a:lnTo>
                  <a:pt x="2933" y="12499"/>
                </a:lnTo>
                <a:lnTo>
                  <a:pt x="2911" y="12509"/>
                </a:lnTo>
                <a:lnTo>
                  <a:pt x="2888" y="12517"/>
                </a:lnTo>
                <a:lnTo>
                  <a:pt x="2866" y="12525"/>
                </a:lnTo>
                <a:lnTo>
                  <a:pt x="2842" y="12533"/>
                </a:lnTo>
                <a:lnTo>
                  <a:pt x="2819" y="12540"/>
                </a:lnTo>
                <a:lnTo>
                  <a:pt x="2795" y="12546"/>
                </a:lnTo>
                <a:lnTo>
                  <a:pt x="2772" y="12552"/>
                </a:lnTo>
                <a:lnTo>
                  <a:pt x="2748" y="12558"/>
                </a:lnTo>
                <a:lnTo>
                  <a:pt x="2723" y="12563"/>
                </a:lnTo>
                <a:lnTo>
                  <a:pt x="2698" y="12567"/>
                </a:lnTo>
                <a:lnTo>
                  <a:pt x="2674" y="12570"/>
                </a:lnTo>
                <a:lnTo>
                  <a:pt x="2649" y="12573"/>
                </a:lnTo>
                <a:lnTo>
                  <a:pt x="2624" y="12575"/>
                </a:lnTo>
                <a:lnTo>
                  <a:pt x="2599" y="12577"/>
                </a:lnTo>
                <a:lnTo>
                  <a:pt x="2573" y="12578"/>
                </a:lnTo>
                <a:lnTo>
                  <a:pt x="2548" y="12578"/>
                </a:lnTo>
                <a:lnTo>
                  <a:pt x="2522" y="12578"/>
                </a:lnTo>
                <a:lnTo>
                  <a:pt x="2497" y="12577"/>
                </a:lnTo>
                <a:lnTo>
                  <a:pt x="2472" y="12575"/>
                </a:lnTo>
                <a:lnTo>
                  <a:pt x="2447" y="12573"/>
                </a:lnTo>
                <a:lnTo>
                  <a:pt x="2423" y="12570"/>
                </a:lnTo>
                <a:lnTo>
                  <a:pt x="2397" y="12567"/>
                </a:lnTo>
                <a:lnTo>
                  <a:pt x="2373" y="12563"/>
                </a:lnTo>
                <a:lnTo>
                  <a:pt x="2349" y="12558"/>
                </a:lnTo>
                <a:lnTo>
                  <a:pt x="2325" y="12552"/>
                </a:lnTo>
                <a:lnTo>
                  <a:pt x="2301" y="12546"/>
                </a:lnTo>
                <a:lnTo>
                  <a:pt x="2277" y="12540"/>
                </a:lnTo>
                <a:lnTo>
                  <a:pt x="2254" y="12533"/>
                </a:lnTo>
                <a:lnTo>
                  <a:pt x="2232" y="12525"/>
                </a:lnTo>
                <a:lnTo>
                  <a:pt x="2209" y="12517"/>
                </a:lnTo>
                <a:lnTo>
                  <a:pt x="2186" y="12509"/>
                </a:lnTo>
                <a:lnTo>
                  <a:pt x="2163" y="12499"/>
                </a:lnTo>
                <a:lnTo>
                  <a:pt x="2142" y="12489"/>
                </a:lnTo>
                <a:lnTo>
                  <a:pt x="2120" y="12479"/>
                </a:lnTo>
                <a:lnTo>
                  <a:pt x="2098" y="12469"/>
                </a:lnTo>
                <a:lnTo>
                  <a:pt x="2077" y="12458"/>
                </a:lnTo>
                <a:lnTo>
                  <a:pt x="2056" y="12445"/>
                </a:lnTo>
                <a:lnTo>
                  <a:pt x="2036" y="12433"/>
                </a:lnTo>
                <a:lnTo>
                  <a:pt x="2016" y="12420"/>
                </a:lnTo>
                <a:lnTo>
                  <a:pt x="1996" y="12407"/>
                </a:lnTo>
                <a:lnTo>
                  <a:pt x="1976" y="12393"/>
                </a:lnTo>
                <a:lnTo>
                  <a:pt x="1956" y="12379"/>
                </a:lnTo>
                <a:lnTo>
                  <a:pt x="1938" y="12365"/>
                </a:lnTo>
                <a:lnTo>
                  <a:pt x="1919" y="12349"/>
                </a:lnTo>
                <a:lnTo>
                  <a:pt x="1902" y="12334"/>
                </a:lnTo>
                <a:lnTo>
                  <a:pt x="1883" y="12318"/>
                </a:lnTo>
                <a:lnTo>
                  <a:pt x="1866" y="12301"/>
                </a:lnTo>
                <a:lnTo>
                  <a:pt x="1849" y="12285"/>
                </a:lnTo>
                <a:lnTo>
                  <a:pt x="1832" y="12268"/>
                </a:lnTo>
                <a:lnTo>
                  <a:pt x="1816" y="12249"/>
                </a:lnTo>
                <a:lnTo>
                  <a:pt x="1800" y="12232"/>
                </a:lnTo>
                <a:lnTo>
                  <a:pt x="1785" y="12214"/>
                </a:lnTo>
                <a:lnTo>
                  <a:pt x="1769" y="12194"/>
                </a:lnTo>
                <a:lnTo>
                  <a:pt x="1755" y="12176"/>
                </a:lnTo>
                <a:lnTo>
                  <a:pt x="1741" y="12157"/>
                </a:lnTo>
                <a:lnTo>
                  <a:pt x="1728" y="12136"/>
                </a:lnTo>
                <a:lnTo>
                  <a:pt x="1715" y="12116"/>
                </a:lnTo>
                <a:lnTo>
                  <a:pt x="1702" y="12095"/>
                </a:lnTo>
                <a:lnTo>
                  <a:pt x="1690" y="12075"/>
                </a:lnTo>
                <a:lnTo>
                  <a:pt x="1678" y="12053"/>
                </a:lnTo>
                <a:lnTo>
                  <a:pt x="1666" y="12032"/>
                </a:lnTo>
                <a:lnTo>
                  <a:pt x="1656" y="12011"/>
                </a:lnTo>
                <a:lnTo>
                  <a:pt x="1645" y="11988"/>
                </a:lnTo>
                <a:lnTo>
                  <a:pt x="1636" y="11966"/>
                </a:lnTo>
                <a:lnTo>
                  <a:pt x="1627" y="11943"/>
                </a:lnTo>
                <a:lnTo>
                  <a:pt x="1618" y="11921"/>
                </a:lnTo>
                <a:lnTo>
                  <a:pt x="1610" y="11897"/>
                </a:lnTo>
                <a:lnTo>
                  <a:pt x="1603" y="11874"/>
                </a:lnTo>
                <a:lnTo>
                  <a:pt x="1596" y="11850"/>
                </a:lnTo>
                <a:lnTo>
                  <a:pt x="1590" y="11827"/>
                </a:lnTo>
                <a:lnTo>
                  <a:pt x="1584" y="11802"/>
                </a:lnTo>
                <a:lnTo>
                  <a:pt x="1579" y="11778"/>
                </a:lnTo>
                <a:lnTo>
                  <a:pt x="1574" y="11753"/>
                </a:lnTo>
                <a:lnTo>
                  <a:pt x="1570" y="11729"/>
                </a:lnTo>
                <a:lnTo>
                  <a:pt x="1567" y="11704"/>
                </a:lnTo>
                <a:lnTo>
                  <a:pt x="1564" y="11679"/>
                </a:lnTo>
                <a:lnTo>
                  <a:pt x="1560" y="11654"/>
                </a:lnTo>
                <a:lnTo>
                  <a:pt x="1559" y="11629"/>
                </a:lnTo>
                <a:lnTo>
                  <a:pt x="1558" y="11603"/>
                </a:lnTo>
                <a:lnTo>
                  <a:pt x="1558" y="11577"/>
                </a:lnTo>
                <a:lnTo>
                  <a:pt x="1558" y="11551"/>
                </a:lnTo>
                <a:lnTo>
                  <a:pt x="1559" y="11526"/>
                </a:lnTo>
                <a:lnTo>
                  <a:pt x="1560" y="11500"/>
                </a:lnTo>
                <a:lnTo>
                  <a:pt x="1564" y="11475"/>
                </a:lnTo>
                <a:lnTo>
                  <a:pt x="1567" y="11450"/>
                </a:lnTo>
                <a:lnTo>
                  <a:pt x="1570" y="11425"/>
                </a:lnTo>
                <a:lnTo>
                  <a:pt x="1574" y="11400"/>
                </a:lnTo>
                <a:lnTo>
                  <a:pt x="1579" y="11376"/>
                </a:lnTo>
                <a:lnTo>
                  <a:pt x="1584" y="11351"/>
                </a:lnTo>
                <a:lnTo>
                  <a:pt x="1589" y="11327"/>
                </a:lnTo>
                <a:lnTo>
                  <a:pt x="1596" y="11303"/>
                </a:lnTo>
                <a:lnTo>
                  <a:pt x="1603" y="11280"/>
                </a:lnTo>
                <a:lnTo>
                  <a:pt x="1610" y="11256"/>
                </a:lnTo>
                <a:lnTo>
                  <a:pt x="1618" y="11233"/>
                </a:lnTo>
                <a:lnTo>
                  <a:pt x="1627" y="11210"/>
                </a:lnTo>
                <a:lnTo>
                  <a:pt x="1636" y="11188"/>
                </a:lnTo>
                <a:lnTo>
                  <a:pt x="1645" y="11166"/>
                </a:lnTo>
                <a:lnTo>
                  <a:pt x="1655" y="11143"/>
                </a:lnTo>
                <a:lnTo>
                  <a:pt x="1666" y="11122"/>
                </a:lnTo>
                <a:lnTo>
                  <a:pt x="1678" y="11100"/>
                </a:lnTo>
                <a:lnTo>
                  <a:pt x="1690" y="11079"/>
                </a:lnTo>
                <a:lnTo>
                  <a:pt x="1702" y="11058"/>
                </a:lnTo>
                <a:lnTo>
                  <a:pt x="1714" y="11038"/>
                </a:lnTo>
                <a:lnTo>
                  <a:pt x="1727" y="11018"/>
                </a:lnTo>
                <a:lnTo>
                  <a:pt x="1741" y="10998"/>
                </a:lnTo>
                <a:lnTo>
                  <a:pt x="1754" y="10979"/>
                </a:lnTo>
                <a:lnTo>
                  <a:pt x="1769" y="10959"/>
                </a:lnTo>
                <a:lnTo>
                  <a:pt x="1785" y="10941"/>
                </a:lnTo>
                <a:lnTo>
                  <a:pt x="1800" y="10923"/>
                </a:lnTo>
                <a:lnTo>
                  <a:pt x="1815" y="10904"/>
                </a:lnTo>
                <a:lnTo>
                  <a:pt x="1831" y="10887"/>
                </a:lnTo>
                <a:lnTo>
                  <a:pt x="1848" y="10870"/>
                </a:lnTo>
                <a:lnTo>
                  <a:pt x="1864" y="10854"/>
                </a:lnTo>
                <a:lnTo>
                  <a:pt x="1880" y="10838"/>
                </a:lnTo>
                <a:lnTo>
                  <a:pt x="1898" y="10824"/>
                </a:lnTo>
                <a:lnTo>
                  <a:pt x="1915" y="10808"/>
                </a:lnTo>
                <a:lnTo>
                  <a:pt x="1932" y="10794"/>
                </a:lnTo>
                <a:lnTo>
                  <a:pt x="1950" y="10780"/>
                </a:lnTo>
                <a:lnTo>
                  <a:pt x="1968" y="10767"/>
                </a:lnTo>
                <a:lnTo>
                  <a:pt x="1986" y="10753"/>
                </a:lnTo>
                <a:lnTo>
                  <a:pt x="1442" y="10753"/>
                </a:lnTo>
                <a:lnTo>
                  <a:pt x="1416" y="10752"/>
                </a:lnTo>
                <a:lnTo>
                  <a:pt x="1389" y="10750"/>
                </a:lnTo>
                <a:lnTo>
                  <a:pt x="1364" y="10746"/>
                </a:lnTo>
                <a:lnTo>
                  <a:pt x="1337" y="10741"/>
                </a:lnTo>
                <a:lnTo>
                  <a:pt x="1313" y="10734"/>
                </a:lnTo>
                <a:lnTo>
                  <a:pt x="1289" y="10726"/>
                </a:lnTo>
                <a:lnTo>
                  <a:pt x="1266" y="10716"/>
                </a:lnTo>
                <a:lnTo>
                  <a:pt x="1243" y="10704"/>
                </a:lnTo>
                <a:lnTo>
                  <a:pt x="1220" y="10692"/>
                </a:lnTo>
                <a:lnTo>
                  <a:pt x="1199" y="10678"/>
                </a:lnTo>
                <a:lnTo>
                  <a:pt x="1179" y="10663"/>
                </a:lnTo>
                <a:lnTo>
                  <a:pt x="1159" y="10647"/>
                </a:lnTo>
                <a:lnTo>
                  <a:pt x="1140" y="10630"/>
                </a:lnTo>
                <a:lnTo>
                  <a:pt x="1120" y="10611"/>
                </a:lnTo>
                <a:lnTo>
                  <a:pt x="1103" y="10592"/>
                </a:lnTo>
                <a:lnTo>
                  <a:pt x="1086" y="10572"/>
                </a:lnTo>
                <a:lnTo>
                  <a:pt x="1073" y="10553"/>
                </a:lnTo>
                <a:lnTo>
                  <a:pt x="1060" y="10534"/>
                </a:lnTo>
                <a:lnTo>
                  <a:pt x="1047" y="10513"/>
                </a:lnTo>
                <a:lnTo>
                  <a:pt x="1036" y="10493"/>
                </a:lnTo>
                <a:lnTo>
                  <a:pt x="1025" y="10472"/>
                </a:lnTo>
                <a:lnTo>
                  <a:pt x="1014" y="10450"/>
                </a:lnTo>
                <a:lnTo>
                  <a:pt x="1004" y="10429"/>
                </a:lnTo>
                <a:lnTo>
                  <a:pt x="995" y="10405"/>
                </a:lnTo>
                <a:lnTo>
                  <a:pt x="987" y="10383"/>
                </a:lnTo>
                <a:lnTo>
                  <a:pt x="980" y="10358"/>
                </a:lnTo>
                <a:lnTo>
                  <a:pt x="973" y="10335"/>
                </a:lnTo>
                <a:lnTo>
                  <a:pt x="968" y="10310"/>
                </a:lnTo>
                <a:lnTo>
                  <a:pt x="963" y="10286"/>
                </a:lnTo>
                <a:lnTo>
                  <a:pt x="959" y="10260"/>
                </a:lnTo>
                <a:lnTo>
                  <a:pt x="956" y="10236"/>
                </a:lnTo>
                <a:lnTo>
                  <a:pt x="953" y="10210"/>
                </a:lnTo>
                <a:lnTo>
                  <a:pt x="937" y="9986"/>
                </a:lnTo>
                <a:lnTo>
                  <a:pt x="921" y="9760"/>
                </a:lnTo>
                <a:lnTo>
                  <a:pt x="904" y="9535"/>
                </a:lnTo>
                <a:lnTo>
                  <a:pt x="888" y="9308"/>
                </a:lnTo>
                <a:lnTo>
                  <a:pt x="873" y="9081"/>
                </a:lnTo>
                <a:lnTo>
                  <a:pt x="858" y="8854"/>
                </a:lnTo>
                <a:lnTo>
                  <a:pt x="843" y="8627"/>
                </a:lnTo>
                <a:lnTo>
                  <a:pt x="828" y="8399"/>
                </a:lnTo>
                <a:lnTo>
                  <a:pt x="813" y="8170"/>
                </a:lnTo>
                <a:lnTo>
                  <a:pt x="796" y="7943"/>
                </a:lnTo>
                <a:lnTo>
                  <a:pt x="780" y="7715"/>
                </a:lnTo>
                <a:lnTo>
                  <a:pt x="764" y="7488"/>
                </a:lnTo>
                <a:lnTo>
                  <a:pt x="748" y="7260"/>
                </a:lnTo>
                <a:lnTo>
                  <a:pt x="731" y="7033"/>
                </a:lnTo>
                <a:lnTo>
                  <a:pt x="713" y="6807"/>
                </a:lnTo>
                <a:lnTo>
                  <a:pt x="694" y="6581"/>
                </a:lnTo>
                <a:lnTo>
                  <a:pt x="244" y="6581"/>
                </a:lnTo>
                <a:lnTo>
                  <a:pt x="232" y="6580"/>
                </a:lnTo>
                <a:lnTo>
                  <a:pt x="220" y="6580"/>
                </a:lnTo>
                <a:lnTo>
                  <a:pt x="208" y="6578"/>
                </a:lnTo>
                <a:lnTo>
                  <a:pt x="196" y="6576"/>
                </a:lnTo>
                <a:lnTo>
                  <a:pt x="184" y="6573"/>
                </a:lnTo>
                <a:lnTo>
                  <a:pt x="172" y="6570"/>
                </a:lnTo>
                <a:lnTo>
                  <a:pt x="160" y="6566"/>
                </a:lnTo>
                <a:lnTo>
                  <a:pt x="149" y="6562"/>
                </a:lnTo>
                <a:lnTo>
                  <a:pt x="138" y="6557"/>
                </a:lnTo>
                <a:lnTo>
                  <a:pt x="128" y="6552"/>
                </a:lnTo>
                <a:lnTo>
                  <a:pt x="118" y="6546"/>
                </a:lnTo>
                <a:lnTo>
                  <a:pt x="108" y="6539"/>
                </a:lnTo>
                <a:lnTo>
                  <a:pt x="98" y="6532"/>
                </a:lnTo>
                <a:lnTo>
                  <a:pt x="89" y="6524"/>
                </a:lnTo>
                <a:lnTo>
                  <a:pt x="81" y="6517"/>
                </a:lnTo>
                <a:lnTo>
                  <a:pt x="72" y="6509"/>
                </a:lnTo>
                <a:lnTo>
                  <a:pt x="64" y="6500"/>
                </a:lnTo>
                <a:lnTo>
                  <a:pt x="56" y="6492"/>
                </a:lnTo>
                <a:lnTo>
                  <a:pt x="48" y="6481"/>
                </a:lnTo>
                <a:lnTo>
                  <a:pt x="42" y="6472"/>
                </a:lnTo>
                <a:lnTo>
                  <a:pt x="35" y="6462"/>
                </a:lnTo>
                <a:lnTo>
                  <a:pt x="29" y="6452"/>
                </a:lnTo>
                <a:lnTo>
                  <a:pt x="24" y="6442"/>
                </a:lnTo>
                <a:lnTo>
                  <a:pt x="19" y="6430"/>
                </a:lnTo>
                <a:lnTo>
                  <a:pt x="15" y="6419"/>
                </a:lnTo>
                <a:lnTo>
                  <a:pt x="11" y="6408"/>
                </a:lnTo>
                <a:lnTo>
                  <a:pt x="8" y="6396"/>
                </a:lnTo>
                <a:lnTo>
                  <a:pt x="5" y="6383"/>
                </a:lnTo>
                <a:lnTo>
                  <a:pt x="3" y="6371"/>
                </a:lnTo>
                <a:lnTo>
                  <a:pt x="1" y="6359"/>
                </a:lnTo>
                <a:lnTo>
                  <a:pt x="0" y="6347"/>
                </a:lnTo>
                <a:lnTo>
                  <a:pt x="0" y="6333"/>
                </a:lnTo>
                <a:lnTo>
                  <a:pt x="0" y="6321"/>
                </a:lnTo>
                <a:lnTo>
                  <a:pt x="1" y="6309"/>
                </a:lnTo>
                <a:lnTo>
                  <a:pt x="3" y="6297"/>
                </a:lnTo>
                <a:lnTo>
                  <a:pt x="5" y="6284"/>
                </a:lnTo>
                <a:lnTo>
                  <a:pt x="8" y="6272"/>
                </a:lnTo>
                <a:lnTo>
                  <a:pt x="11" y="6260"/>
                </a:lnTo>
                <a:lnTo>
                  <a:pt x="15" y="6249"/>
                </a:lnTo>
                <a:lnTo>
                  <a:pt x="19" y="6237"/>
                </a:lnTo>
                <a:lnTo>
                  <a:pt x="24" y="6226"/>
                </a:lnTo>
                <a:lnTo>
                  <a:pt x="29" y="6216"/>
                </a:lnTo>
                <a:lnTo>
                  <a:pt x="35" y="6206"/>
                </a:lnTo>
                <a:lnTo>
                  <a:pt x="42" y="6196"/>
                </a:lnTo>
                <a:lnTo>
                  <a:pt x="48" y="6185"/>
                </a:lnTo>
                <a:lnTo>
                  <a:pt x="56" y="6176"/>
                </a:lnTo>
                <a:lnTo>
                  <a:pt x="64" y="6168"/>
                </a:lnTo>
                <a:lnTo>
                  <a:pt x="72" y="6159"/>
                </a:lnTo>
                <a:lnTo>
                  <a:pt x="81" y="6151"/>
                </a:lnTo>
                <a:lnTo>
                  <a:pt x="89" y="6143"/>
                </a:lnTo>
                <a:lnTo>
                  <a:pt x="98" y="6135"/>
                </a:lnTo>
                <a:lnTo>
                  <a:pt x="108" y="6129"/>
                </a:lnTo>
                <a:lnTo>
                  <a:pt x="118" y="6122"/>
                </a:lnTo>
                <a:lnTo>
                  <a:pt x="128" y="6116"/>
                </a:lnTo>
                <a:lnTo>
                  <a:pt x="138" y="6111"/>
                </a:lnTo>
                <a:lnTo>
                  <a:pt x="149" y="6106"/>
                </a:lnTo>
                <a:lnTo>
                  <a:pt x="160" y="6102"/>
                </a:lnTo>
                <a:lnTo>
                  <a:pt x="172" y="6098"/>
                </a:lnTo>
                <a:lnTo>
                  <a:pt x="184" y="6095"/>
                </a:lnTo>
                <a:lnTo>
                  <a:pt x="196" y="6092"/>
                </a:lnTo>
                <a:lnTo>
                  <a:pt x="208" y="6089"/>
                </a:lnTo>
                <a:lnTo>
                  <a:pt x="220" y="6087"/>
                </a:lnTo>
                <a:lnTo>
                  <a:pt x="232" y="6086"/>
                </a:lnTo>
                <a:lnTo>
                  <a:pt x="244" y="6086"/>
                </a:lnTo>
                <a:lnTo>
                  <a:pt x="650" y="6086"/>
                </a:lnTo>
                <a:lnTo>
                  <a:pt x="617" y="5749"/>
                </a:lnTo>
                <a:lnTo>
                  <a:pt x="619" y="5706"/>
                </a:lnTo>
                <a:lnTo>
                  <a:pt x="573" y="5705"/>
                </a:lnTo>
                <a:lnTo>
                  <a:pt x="528" y="5703"/>
                </a:lnTo>
                <a:lnTo>
                  <a:pt x="483" y="5699"/>
                </a:lnTo>
                <a:lnTo>
                  <a:pt x="441" y="5693"/>
                </a:lnTo>
                <a:lnTo>
                  <a:pt x="401" y="5685"/>
                </a:lnTo>
                <a:lnTo>
                  <a:pt x="362" y="5677"/>
                </a:lnTo>
                <a:lnTo>
                  <a:pt x="345" y="5673"/>
                </a:lnTo>
                <a:lnTo>
                  <a:pt x="328" y="5668"/>
                </a:lnTo>
                <a:lnTo>
                  <a:pt x="313" y="5664"/>
                </a:lnTo>
                <a:lnTo>
                  <a:pt x="298" y="5659"/>
                </a:lnTo>
                <a:lnTo>
                  <a:pt x="284" y="5653"/>
                </a:lnTo>
                <a:lnTo>
                  <a:pt x="271" y="5647"/>
                </a:lnTo>
                <a:lnTo>
                  <a:pt x="257" y="5640"/>
                </a:lnTo>
                <a:lnTo>
                  <a:pt x="244" y="5633"/>
                </a:lnTo>
                <a:lnTo>
                  <a:pt x="232" y="5626"/>
                </a:lnTo>
                <a:lnTo>
                  <a:pt x="220" y="5619"/>
                </a:lnTo>
                <a:lnTo>
                  <a:pt x="209" y="5611"/>
                </a:lnTo>
                <a:lnTo>
                  <a:pt x="199" y="5603"/>
                </a:lnTo>
                <a:lnTo>
                  <a:pt x="186" y="5592"/>
                </a:lnTo>
                <a:lnTo>
                  <a:pt x="175" y="5581"/>
                </a:lnTo>
                <a:lnTo>
                  <a:pt x="164" y="5571"/>
                </a:lnTo>
                <a:lnTo>
                  <a:pt x="153" y="5559"/>
                </a:lnTo>
                <a:lnTo>
                  <a:pt x="143" y="5548"/>
                </a:lnTo>
                <a:lnTo>
                  <a:pt x="135" y="5535"/>
                </a:lnTo>
                <a:lnTo>
                  <a:pt x="127" y="5522"/>
                </a:lnTo>
                <a:lnTo>
                  <a:pt x="120" y="5509"/>
                </a:lnTo>
                <a:lnTo>
                  <a:pt x="114" y="5496"/>
                </a:lnTo>
                <a:lnTo>
                  <a:pt x="108" y="5482"/>
                </a:lnTo>
                <a:lnTo>
                  <a:pt x="104" y="5468"/>
                </a:lnTo>
                <a:lnTo>
                  <a:pt x="100" y="5454"/>
                </a:lnTo>
                <a:lnTo>
                  <a:pt x="97" y="5438"/>
                </a:lnTo>
                <a:lnTo>
                  <a:pt x="95" y="5423"/>
                </a:lnTo>
                <a:lnTo>
                  <a:pt x="94" y="5407"/>
                </a:lnTo>
                <a:lnTo>
                  <a:pt x="93" y="5390"/>
                </a:lnTo>
                <a:lnTo>
                  <a:pt x="94" y="5372"/>
                </a:lnTo>
                <a:lnTo>
                  <a:pt x="96" y="5355"/>
                </a:lnTo>
                <a:lnTo>
                  <a:pt x="99" y="5338"/>
                </a:lnTo>
                <a:lnTo>
                  <a:pt x="102" y="5320"/>
                </a:lnTo>
                <a:lnTo>
                  <a:pt x="498" y="4259"/>
                </a:lnTo>
                <a:lnTo>
                  <a:pt x="506" y="4241"/>
                </a:lnTo>
                <a:lnTo>
                  <a:pt x="515" y="4223"/>
                </a:lnTo>
                <a:lnTo>
                  <a:pt x="525" y="4207"/>
                </a:lnTo>
                <a:lnTo>
                  <a:pt x="537" y="4190"/>
                </a:lnTo>
                <a:lnTo>
                  <a:pt x="549" y="4174"/>
                </a:lnTo>
                <a:lnTo>
                  <a:pt x="563" y="4160"/>
                </a:lnTo>
                <a:lnTo>
                  <a:pt x="578" y="4145"/>
                </a:lnTo>
                <a:lnTo>
                  <a:pt x="595" y="4131"/>
                </a:lnTo>
                <a:lnTo>
                  <a:pt x="612" y="4119"/>
                </a:lnTo>
                <a:lnTo>
                  <a:pt x="630" y="4107"/>
                </a:lnTo>
                <a:lnTo>
                  <a:pt x="649" y="4096"/>
                </a:lnTo>
                <a:lnTo>
                  <a:pt x="669" y="4085"/>
                </a:lnTo>
                <a:lnTo>
                  <a:pt x="690" y="4076"/>
                </a:lnTo>
                <a:lnTo>
                  <a:pt x="713" y="4068"/>
                </a:lnTo>
                <a:lnTo>
                  <a:pt x="736" y="4060"/>
                </a:lnTo>
                <a:lnTo>
                  <a:pt x="760" y="4054"/>
                </a:lnTo>
                <a:lnTo>
                  <a:pt x="786" y="4047"/>
                </a:lnTo>
                <a:lnTo>
                  <a:pt x="816" y="4041"/>
                </a:lnTo>
                <a:lnTo>
                  <a:pt x="845" y="4037"/>
                </a:lnTo>
                <a:lnTo>
                  <a:pt x="876" y="4033"/>
                </a:lnTo>
                <a:lnTo>
                  <a:pt x="908" y="4029"/>
                </a:lnTo>
                <a:lnTo>
                  <a:pt x="942" y="4027"/>
                </a:lnTo>
                <a:lnTo>
                  <a:pt x="976" y="4025"/>
                </a:lnTo>
                <a:lnTo>
                  <a:pt x="1011" y="4025"/>
                </a:lnTo>
                <a:lnTo>
                  <a:pt x="1620" y="4025"/>
                </a:lnTo>
                <a:lnTo>
                  <a:pt x="1620" y="3951"/>
                </a:lnTo>
                <a:lnTo>
                  <a:pt x="1621" y="3879"/>
                </a:lnTo>
                <a:lnTo>
                  <a:pt x="1621" y="3807"/>
                </a:lnTo>
                <a:lnTo>
                  <a:pt x="1622" y="3735"/>
                </a:lnTo>
                <a:lnTo>
                  <a:pt x="1622" y="3665"/>
                </a:lnTo>
                <a:lnTo>
                  <a:pt x="1623" y="3595"/>
                </a:lnTo>
                <a:lnTo>
                  <a:pt x="1624" y="3527"/>
                </a:lnTo>
                <a:lnTo>
                  <a:pt x="1624" y="3461"/>
                </a:lnTo>
                <a:lnTo>
                  <a:pt x="1625" y="3394"/>
                </a:lnTo>
                <a:lnTo>
                  <a:pt x="1625" y="3331"/>
                </a:lnTo>
                <a:lnTo>
                  <a:pt x="1626" y="3269"/>
                </a:lnTo>
                <a:lnTo>
                  <a:pt x="1626" y="3210"/>
                </a:lnTo>
                <a:lnTo>
                  <a:pt x="1627" y="3151"/>
                </a:lnTo>
                <a:lnTo>
                  <a:pt x="1627" y="3096"/>
                </a:lnTo>
                <a:lnTo>
                  <a:pt x="1628" y="3044"/>
                </a:lnTo>
                <a:lnTo>
                  <a:pt x="1628" y="2994"/>
                </a:lnTo>
                <a:lnTo>
                  <a:pt x="1631" y="2727"/>
                </a:lnTo>
                <a:lnTo>
                  <a:pt x="1630" y="2714"/>
                </a:lnTo>
                <a:lnTo>
                  <a:pt x="1631" y="2700"/>
                </a:lnTo>
                <a:lnTo>
                  <a:pt x="1632" y="2687"/>
                </a:lnTo>
                <a:lnTo>
                  <a:pt x="1634" y="2674"/>
                </a:lnTo>
                <a:lnTo>
                  <a:pt x="1636" y="2661"/>
                </a:lnTo>
                <a:lnTo>
                  <a:pt x="1639" y="2647"/>
                </a:lnTo>
                <a:lnTo>
                  <a:pt x="1643" y="2635"/>
                </a:lnTo>
                <a:lnTo>
                  <a:pt x="1648" y="2622"/>
                </a:lnTo>
                <a:lnTo>
                  <a:pt x="1653" y="2609"/>
                </a:lnTo>
                <a:lnTo>
                  <a:pt x="1659" y="2597"/>
                </a:lnTo>
                <a:lnTo>
                  <a:pt x="1666" y="2585"/>
                </a:lnTo>
                <a:lnTo>
                  <a:pt x="1674" y="2574"/>
                </a:lnTo>
                <a:lnTo>
                  <a:pt x="1682" y="2563"/>
                </a:lnTo>
                <a:lnTo>
                  <a:pt x="1691" y="2551"/>
                </a:lnTo>
                <a:lnTo>
                  <a:pt x="1700" y="2541"/>
                </a:lnTo>
                <a:lnTo>
                  <a:pt x="1710" y="2531"/>
                </a:lnTo>
                <a:lnTo>
                  <a:pt x="4386" y="73"/>
                </a:lnTo>
                <a:lnTo>
                  <a:pt x="4394" y="65"/>
                </a:lnTo>
                <a:lnTo>
                  <a:pt x="4403" y="57"/>
                </a:lnTo>
                <a:lnTo>
                  <a:pt x="4412" y="50"/>
                </a:lnTo>
                <a:lnTo>
                  <a:pt x="4422" y="43"/>
                </a:lnTo>
                <a:lnTo>
                  <a:pt x="4432" y="37"/>
                </a:lnTo>
                <a:lnTo>
                  <a:pt x="4442" y="31"/>
                </a:lnTo>
                <a:lnTo>
                  <a:pt x="4453" y="24"/>
                </a:lnTo>
                <a:lnTo>
                  <a:pt x="4463" y="19"/>
                </a:lnTo>
                <a:lnTo>
                  <a:pt x="4475" y="15"/>
                </a:lnTo>
                <a:lnTo>
                  <a:pt x="4487" y="11"/>
                </a:lnTo>
                <a:lnTo>
                  <a:pt x="4498" y="8"/>
                </a:lnTo>
                <a:lnTo>
                  <a:pt x="4510" y="5"/>
                </a:lnTo>
                <a:lnTo>
                  <a:pt x="4522" y="3"/>
                </a:lnTo>
                <a:lnTo>
                  <a:pt x="4535" y="1"/>
                </a:lnTo>
                <a:lnTo>
                  <a:pt x="4547" y="0"/>
                </a:lnTo>
                <a:lnTo>
                  <a:pt x="4560" y="0"/>
                </a:lnTo>
                <a:lnTo>
                  <a:pt x="11686" y="0"/>
                </a:lnTo>
                <a:lnTo>
                  <a:pt x="11699" y="0"/>
                </a:lnTo>
                <a:lnTo>
                  <a:pt x="11711" y="1"/>
                </a:lnTo>
                <a:lnTo>
                  <a:pt x="11723" y="3"/>
                </a:lnTo>
                <a:lnTo>
                  <a:pt x="11735" y="5"/>
                </a:lnTo>
                <a:lnTo>
                  <a:pt x="11746" y="8"/>
                </a:lnTo>
                <a:lnTo>
                  <a:pt x="11758" y="11"/>
                </a:lnTo>
                <a:lnTo>
                  <a:pt x="11769" y="15"/>
                </a:lnTo>
                <a:lnTo>
                  <a:pt x="11780" y="19"/>
                </a:lnTo>
                <a:lnTo>
                  <a:pt x="11791" y="24"/>
                </a:lnTo>
                <a:lnTo>
                  <a:pt x="11802" y="30"/>
                </a:lnTo>
                <a:lnTo>
                  <a:pt x="11812" y="36"/>
                </a:lnTo>
                <a:lnTo>
                  <a:pt x="11822" y="43"/>
                </a:lnTo>
                <a:lnTo>
                  <a:pt x="11831" y="49"/>
                </a:lnTo>
                <a:lnTo>
                  <a:pt x="11840" y="56"/>
                </a:lnTo>
                <a:lnTo>
                  <a:pt x="11849" y="64"/>
                </a:lnTo>
                <a:lnTo>
                  <a:pt x="11857" y="72"/>
                </a:lnTo>
                <a:lnTo>
                  <a:pt x="11865" y="81"/>
                </a:lnTo>
                <a:lnTo>
                  <a:pt x="11873" y="90"/>
                </a:lnTo>
                <a:lnTo>
                  <a:pt x="11880" y="99"/>
                </a:lnTo>
                <a:lnTo>
                  <a:pt x="11887" y="108"/>
                </a:lnTo>
                <a:lnTo>
                  <a:pt x="11893" y="118"/>
                </a:lnTo>
                <a:lnTo>
                  <a:pt x="11900" y="129"/>
                </a:lnTo>
                <a:lnTo>
                  <a:pt x="11905" y="140"/>
                </a:lnTo>
                <a:lnTo>
                  <a:pt x="11910" y="150"/>
                </a:lnTo>
                <a:lnTo>
                  <a:pt x="11915" y="161"/>
                </a:lnTo>
                <a:lnTo>
                  <a:pt x="11919" y="172"/>
                </a:lnTo>
                <a:lnTo>
                  <a:pt x="11922" y="185"/>
                </a:lnTo>
                <a:lnTo>
                  <a:pt x="11925" y="196"/>
                </a:lnTo>
                <a:lnTo>
                  <a:pt x="11927" y="208"/>
                </a:lnTo>
                <a:lnTo>
                  <a:pt x="11929" y="220"/>
                </a:lnTo>
                <a:lnTo>
                  <a:pt x="11929" y="233"/>
                </a:lnTo>
                <a:lnTo>
                  <a:pt x="11930" y="245"/>
                </a:lnTo>
                <a:lnTo>
                  <a:pt x="11945" y="1824"/>
                </a:lnTo>
                <a:lnTo>
                  <a:pt x="12340" y="1821"/>
                </a:lnTo>
                <a:lnTo>
                  <a:pt x="12389" y="1826"/>
                </a:lnTo>
                <a:lnTo>
                  <a:pt x="12472" y="1826"/>
                </a:lnTo>
                <a:lnTo>
                  <a:pt x="12554" y="1826"/>
                </a:lnTo>
                <a:lnTo>
                  <a:pt x="12635" y="1826"/>
                </a:lnTo>
                <a:lnTo>
                  <a:pt x="12718" y="1826"/>
                </a:lnTo>
                <a:lnTo>
                  <a:pt x="12800" y="1826"/>
                </a:lnTo>
                <a:lnTo>
                  <a:pt x="12883" y="1826"/>
                </a:lnTo>
                <a:lnTo>
                  <a:pt x="12964" y="1826"/>
                </a:lnTo>
                <a:lnTo>
                  <a:pt x="13046" y="1827"/>
                </a:lnTo>
                <a:lnTo>
                  <a:pt x="13128" y="1827"/>
                </a:lnTo>
                <a:lnTo>
                  <a:pt x="13211" y="1827"/>
                </a:lnTo>
                <a:lnTo>
                  <a:pt x="13292" y="1827"/>
                </a:lnTo>
                <a:lnTo>
                  <a:pt x="13374" y="1828"/>
                </a:lnTo>
                <a:lnTo>
                  <a:pt x="13457" y="1828"/>
                </a:lnTo>
                <a:lnTo>
                  <a:pt x="13539" y="1829"/>
                </a:lnTo>
                <a:lnTo>
                  <a:pt x="13621" y="1830"/>
                </a:lnTo>
                <a:lnTo>
                  <a:pt x="13703" y="1831"/>
                </a:lnTo>
                <a:lnTo>
                  <a:pt x="13719" y="1831"/>
                </a:lnTo>
                <a:lnTo>
                  <a:pt x="13736" y="1831"/>
                </a:lnTo>
                <a:lnTo>
                  <a:pt x="13752" y="1833"/>
                </a:lnTo>
                <a:lnTo>
                  <a:pt x="13768" y="1836"/>
                </a:lnTo>
                <a:lnTo>
                  <a:pt x="13784" y="1840"/>
                </a:lnTo>
                <a:lnTo>
                  <a:pt x="13799" y="1845"/>
                </a:lnTo>
                <a:lnTo>
                  <a:pt x="13814" y="1851"/>
                </a:lnTo>
                <a:lnTo>
                  <a:pt x="13829" y="1858"/>
                </a:lnTo>
                <a:lnTo>
                  <a:pt x="13844" y="1867"/>
                </a:lnTo>
                <a:lnTo>
                  <a:pt x="13857" y="1876"/>
                </a:lnTo>
                <a:lnTo>
                  <a:pt x="13871" y="1886"/>
                </a:lnTo>
                <a:lnTo>
                  <a:pt x="13883" y="1897"/>
                </a:lnTo>
                <a:lnTo>
                  <a:pt x="13895" y="1909"/>
                </a:lnTo>
                <a:lnTo>
                  <a:pt x="13906" y="1923"/>
                </a:lnTo>
                <a:lnTo>
                  <a:pt x="13916" y="1937"/>
                </a:lnTo>
                <a:lnTo>
                  <a:pt x="13925" y="1951"/>
                </a:lnTo>
                <a:lnTo>
                  <a:pt x="14793" y="3438"/>
                </a:lnTo>
                <a:lnTo>
                  <a:pt x="14818" y="3478"/>
                </a:lnTo>
                <a:lnTo>
                  <a:pt x="14840" y="3514"/>
                </a:lnTo>
                <a:lnTo>
                  <a:pt x="14861" y="3545"/>
                </a:lnTo>
                <a:lnTo>
                  <a:pt x="14881" y="3574"/>
                </a:lnTo>
                <a:lnTo>
                  <a:pt x="14900" y="3599"/>
                </a:lnTo>
                <a:lnTo>
                  <a:pt x="14919" y="3622"/>
                </a:lnTo>
                <a:lnTo>
                  <a:pt x="14937" y="3642"/>
                </a:lnTo>
                <a:lnTo>
                  <a:pt x="14954" y="3661"/>
                </a:lnTo>
                <a:lnTo>
                  <a:pt x="14971" y="3677"/>
                </a:lnTo>
                <a:lnTo>
                  <a:pt x="14988" y="3692"/>
                </a:lnTo>
                <a:lnTo>
                  <a:pt x="15005" y="3706"/>
                </a:lnTo>
                <a:lnTo>
                  <a:pt x="15024" y="3719"/>
                </a:lnTo>
                <a:lnTo>
                  <a:pt x="15062" y="3743"/>
                </a:lnTo>
                <a:lnTo>
                  <a:pt x="15104" y="3770"/>
                </a:lnTo>
                <a:lnTo>
                  <a:pt x="15126" y="3783"/>
                </a:lnTo>
                <a:lnTo>
                  <a:pt x="15150" y="3797"/>
                </a:lnTo>
                <a:lnTo>
                  <a:pt x="15175" y="3813"/>
                </a:lnTo>
                <a:lnTo>
                  <a:pt x="15201" y="3829"/>
                </a:lnTo>
                <a:lnTo>
                  <a:pt x="15229" y="3847"/>
                </a:lnTo>
                <a:lnTo>
                  <a:pt x="15259" y="3867"/>
                </a:lnTo>
                <a:lnTo>
                  <a:pt x="15291" y="3888"/>
                </a:lnTo>
                <a:lnTo>
                  <a:pt x="15324" y="3912"/>
                </a:lnTo>
                <a:lnTo>
                  <a:pt x="15339" y="3922"/>
                </a:lnTo>
                <a:lnTo>
                  <a:pt x="15402" y="3965"/>
                </a:lnTo>
                <a:lnTo>
                  <a:pt x="15465" y="4008"/>
                </a:lnTo>
                <a:lnTo>
                  <a:pt x="15527" y="4050"/>
                </a:lnTo>
                <a:lnTo>
                  <a:pt x="15590" y="4091"/>
                </a:lnTo>
                <a:lnTo>
                  <a:pt x="15652" y="4132"/>
                </a:lnTo>
                <a:lnTo>
                  <a:pt x="15715" y="4172"/>
                </a:lnTo>
                <a:lnTo>
                  <a:pt x="15777" y="4212"/>
                </a:lnTo>
                <a:lnTo>
                  <a:pt x="15839" y="4252"/>
                </a:lnTo>
                <a:lnTo>
                  <a:pt x="16033" y="4376"/>
                </a:lnTo>
                <a:lnTo>
                  <a:pt x="16046" y="4385"/>
                </a:lnTo>
                <a:lnTo>
                  <a:pt x="16057" y="4394"/>
                </a:lnTo>
                <a:lnTo>
                  <a:pt x="16069" y="4405"/>
                </a:lnTo>
                <a:lnTo>
                  <a:pt x="16079" y="4415"/>
                </a:lnTo>
                <a:lnTo>
                  <a:pt x="16089" y="4426"/>
                </a:lnTo>
                <a:lnTo>
                  <a:pt x="16100" y="4438"/>
                </a:lnTo>
                <a:lnTo>
                  <a:pt x="16108" y="4451"/>
                </a:lnTo>
                <a:lnTo>
                  <a:pt x="16116" y="4464"/>
                </a:lnTo>
                <a:lnTo>
                  <a:pt x="16123" y="4478"/>
                </a:lnTo>
                <a:lnTo>
                  <a:pt x="16129" y="4491"/>
                </a:lnTo>
                <a:lnTo>
                  <a:pt x="16134" y="4507"/>
                </a:lnTo>
                <a:lnTo>
                  <a:pt x="16139" y="4521"/>
                </a:lnTo>
                <a:lnTo>
                  <a:pt x="16142" y="4536"/>
                </a:lnTo>
                <a:lnTo>
                  <a:pt x="16145" y="4553"/>
                </a:lnTo>
                <a:lnTo>
                  <a:pt x="16146" y="4569"/>
                </a:lnTo>
                <a:lnTo>
                  <a:pt x="16147" y="4585"/>
                </a:lnTo>
                <a:lnTo>
                  <a:pt x="16150" y="7012"/>
                </a:lnTo>
                <a:lnTo>
                  <a:pt x="16150" y="7025"/>
                </a:lnTo>
                <a:lnTo>
                  <a:pt x="16149" y="7038"/>
                </a:lnTo>
                <a:lnTo>
                  <a:pt x="16147" y="7050"/>
                </a:lnTo>
                <a:lnTo>
                  <a:pt x="16145" y="7062"/>
                </a:lnTo>
                <a:lnTo>
                  <a:pt x="16142" y="7074"/>
                </a:lnTo>
                <a:lnTo>
                  <a:pt x="16139" y="7087"/>
                </a:lnTo>
                <a:lnTo>
                  <a:pt x="16135" y="7098"/>
                </a:lnTo>
                <a:lnTo>
                  <a:pt x="16131" y="7109"/>
                </a:lnTo>
                <a:lnTo>
                  <a:pt x="16126" y="7120"/>
                </a:lnTo>
                <a:lnTo>
                  <a:pt x="16121" y="7130"/>
                </a:lnTo>
                <a:lnTo>
                  <a:pt x="16115" y="7141"/>
                </a:lnTo>
                <a:lnTo>
                  <a:pt x="16108" y="7151"/>
                </a:lnTo>
                <a:lnTo>
                  <a:pt x="16102" y="7161"/>
                </a:lnTo>
                <a:lnTo>
                  <a:pt x="16094" y="7170"/>
                </a:lnTo>
                <a:lnTo>
                  <a:pt x="16086" y="7178"/>
                </a:lnTo>
                <a:lnTo>
                  <a:pt x="16078" y="7188"/>
                </a:lnTo>
                <a:lnTo>
                  <a:pt x="16069" y="7196"/>
                </a:lnTo>
                <a:lnTo>
                  <a:pt x="16061" y="7203"/>
                </a:lnTo>
                <a:lnTo>
                  <a:pt x="16052" y="7211"/>
                </a:lnTo>
                <a:lnTo>
                  <a:pt x="16042" y="7217"/>
                </a:lnTo>
                <a:lnTo>
                  <a:pt x="16032" y="7224"/>
                </a:lnTo>
                <a:lnTo>
                  <a:pt x="16022" y="7230"/>
                </a:lnTo>
                <a:lnTo>
                  <a:pt x="16012" y="7236"/>
                </a:lnTo>
                <a:lnTo>
                  <a:pt x="16001" y="7241"/>
                </a:lnTo>
                <a:lnTo>
                  <a:pt x="15990" y="7245"/>
                </a:lnTo>
                <a:lnTo>
                  <a:pt x="15978" y="7249"/>
                </a:lnTo>
                <a:lnTo>
                  <a:pt x="15966" y="7252"/>
                </a:lnTo>
                <a:lnTo>
                  <a:pt x="15954" y="7255"/>
                </a:lnTo>
                <a:lnTo>
                  <a:pt x="15942" y="7257"/>
                </a:lnTo>
                <a:lnTo>
                  <a:pt x="15930" y="7259"/>
                </a:lnTo>
                <a:lnTo>
                  <a:pt x="15918" y="7259"/>
                </a:lnTo>
                <a:lnTo>
                  <a:pt x="15906" y="7260"/>
                </a:lnTo>
                <a:lnTo>
                  <a:pt x="14431" y="7260"/>
                </a:lnTo>
                <a:lnTo>
                  <a:pt x="14426" y="7286"/>
                </a:lnTo>
                <a:lnTo>
                  <a:pt x="14421" y="7311"/>
                </a:lnTo>
                <a:lnTo>
                  <a:pt x="14415" y="7338"/>
                </a:lnTo>
                <a:lnTo>
                  <a:pt x="14409" y="7363"/>
                </a:lnTo>
                <a:lnTo>
                  <a:pt x="14402" y="7388"/>
                </a:lnTo>
                <a:lnTo>
                  <a:pt x="14395" y="7413"/>
                </a:lnTo>
                <a:lnTo>
                  <a:pt x="14387" y="7438"/>
                </a:lnTo>
                <a:lnTo>
                  <a:pt x="14379" y="7462"/>
                </a:lnTo>
                <a:lnTo>
                  <a:pt x="14360" y="7511"/>
                </a:lnTo>
                <a:lnTo>
                  <a:pt x="14341" y="7559"/>
                </a:lnTo>
                <a:lnTo>
                  <a:pt x="14319" y="7605"/>
                </a:lnTo>
                <a:lnTo>
                  <a:pt x="14297" y="7651"/>
                </a:lnTo>
                <a:lnTo>
                  <a:pt x="14273" y="7696"/>
                </a:lnTo>
                <a:lnTo>
                  <a:pt x="14246" y="7740"/>
                </a:lnTo>
                <a:lnTo>
                  <a:pt x="14218" y="7783"/>
                </a:lnTo>
                <a:lnTo>
                  <a:pt x="14189" y="7823"/>
                </a:lnTo>
                <a:lnTo>
                  <a:pt x="14159" y="7864"/>
                </a:lnTo>
                <a:lnTo>
                  <a:pt x="14126" y="7903"/>
                </a:lnTo>
                <a:lnTo>
                  <a:pt x="14093" y="7941"/>
                </a:lnTo>
                <a:lnTo>
                  <a:pt x="14058" y="7977"/>
                </a:lnTo>
                <a:lnTo>
                  <a:pt x="14053" y="7984"/>
                </a:lnTo>
                <a:lnTo>
                  <a:pt x="14029" y="8006"/>
                </a:lnTo>
                <a:lnTo>
                  <a:pt x="14006" y="8027"/>
                </a:lnTo>
                <a:lnTo>
                  <a:pt x="13982" y="8049"/>
                </a:lnTo>
                <a:lnTo>
                  <a:pt x="13957" y="8070"/>
                </a:lnTo>
                <a:lnTo>
                  <a:pt x="13931" y="8091"/>
                </a:lnTo>
                <a:lnTo>
                  <a:pt x="13906" y="8110"/>
                </a:lnTo>
                <a:lnTo>
                  <a:pt x="13880" y="8130"/>
                </a:lnTo>
                <a:lnTo>
                  <a:pt x="13854" y="8148"/>
                </a:lnTo>
                <a:lnTo>
                  <a:pt x="13826" y="8166"/>
                </a:lnTo>
                <a:lnTo>
                  <a:pt x="13798" y="8183"/>
                </a:lnTo>
                <a:lnTo>
                  <a:pt x="13771" y="8200"/>
                </a:lnTo>
                <a:lnTo>
                  <a:pt x="13743" y="8215"/>
                </a:lnTo>
                <a:lnTo>
                  <a:pt x="13713" y="8231"/>
                </a:lnTo>
                <a:lnTo>
                  <a:pt x="13684" y="8246"/>
                </a:lnTo>
                <a:lnTo>
                  <a:pt x="13655" y="8259"/>
                </a:lnTo>
                <a:lnTo>
                  <a:pt x="13625" y="8272"/>
                </a:lnTo>
                <a:lnTo>
                  <a:pt x="13594" y="8285"/>
                </a:lnTo>
                <a:lnTo>
                  <a:pt x="13564" y="8297"/>
                </a:lnTo>
                <a:lnTo>
                  <a:pt x="13533" y="8308"/>
                </a:lnTo>
                <a:lnTo>
                  <a:pt x="13501" y="8318"/>
                </a:lnTo>
                <a:lnTo>
                  <a:pt x="13470" y="8328"/>
                </a:lnTo>
                <a:lnTo>
                  <a:pt x="13438" y="8337"/>
                </a:lnTo>
                <a:lnTo>
                  <a:pt x="13406" y="8344"/>
                </a:lnTo>
                <a:lnTo>
                  <a:pt x="13372" y="8351"/>
                </a:lnTo>
                <a:lnTo>
                  <a:pt x="13340" y="8357"/>
                </a:lnTo>
                <a:lnTo>
                  <a:pt x="13307" y="8363"/>
                </a:lnTo>
                <a:lnTo>
                  <a:pt x="13273" y="8368"/>
                </a:lnTo>
                <a:lnTo>
                  <a:pt x="13240" y="8371"/>
                </a:lnTo>
                <a:lnTo>
                  <a:pt x="13206" y="8374"/>
                </a:lnTo>
                <a:lnTo>
                  <a:pt x="13171" y="8376"/>
                </a:lnTo>
                <a:lnTo>
                  <a:pt x="13137" y="8379"/>
                </a:lnTo>
                <a:lnTo>
                  <a:pt x="13103" y="8379"/>
                </a:lnTo>
                <a:lnTo>
                  <a:pt x="13067" y="8379"/>
                </a:lnTo>
                <a:lnTo>
                  <a:pt x="13033" y="8376"/>
                </a:lnTo>
                <a:lnTo>
                  <a:pt x="12999" y="8374"/>
                </a:lnTo>
                <a:lnTo>
                  <a:pt x="12964" y="8371"/>
                </a:lnTo>
                <a:lnTo>
                  <a:pt x="12930" y="8367"/>
                </a:lnTo>
                <a:lnTo>
                  <a:pt x="12897" y="8363"/>
                </a:lnTo>
                <a:lnTo>
                  <a:pt x="12863" y="8357"/>
                </a:lnTo>
                <a:lnTo>
                  <a:pt x="12830" y="8351"/>
                </a:lnTo>
                <a:lnTo>
                  <a:pt x="12797" y="8344"/>
                </a:lnTo>
                <a:lnTo>
                  <a:pt x="12765" y="8336"/>
                </a:lnTo>
                <a:lnTo>
                  <a:pt x="12732" y="8326"/>
                </a:lnTo>
                <a:lnTo>
                  <a:pt x="12700" y="8317"/>
                </a:lnTo>
                <a:lnTo>
                  <a:pt x="12669" y="8307"/>
                </a:lnTo>
                <a:lnTo>
                  <a:pt x="12637" y="8296"/>
                </a:lnTo>
                <a:lnTo>
                  <a:pt x="12607" y="8284"/>
                </a:lnTo>
                <a:lnTo>
                  <a:pt x="12576" y="8271"/>
                </a:lnTo>
                <a:lnTo>
                  <a:pt x="12547" y="8258"/>
                </a:lnTo>
                <a:lnTo>
                  <a:pt x="12516" y="8244"/>
                </a:lnTo>
                <a:lnTo>
                  <a:pt x="12487" y="8230"/>
                </a:lnTo>
                <a:lnTo>
                  <a:pt x="12458" y="8213"/>
                </a:lnTo>
                <a:lnTo>
                  <a:pt x="12429" y="8198"/>
                </a:lnTo>
                <a:lnTo>
                  <a:pt x="12401" y="8181"/>
                </a:lnTo>
                <a:lnTo>
                  <a:pt x="12374" y="8163"/>
                </a:lnTo>
                <a:lnTo>
                  <a:pt x="12347" y="8145"/>
                </a:lnTo>
                <a:lnTo>
                  <a:pt x="12320" y="8126"/>
                </a:lnTo>
                <a:lnTo>
                  <a:pt x="12294" y="8107"/>
                </a:lnTo>
                <a:lnTo>
                  <a:pt x="12268" y="8088"/>
                </a:lnTo>
                <a:lnTo>
                  <a:pt x="12243" y="8066"/>
                </a:lnTo>
                <a:lnTo>
                  <a:pt x="12217" y="8046"/>
                </a:lnTo>
                <a:lnTo>
                  <a:pt x="12193" y="8023"/>
                </a:lnTo>
                <a:lnTo>
                  <a:pt x="12170" y="8002"/>
                </a:lnTo>
                <a:lnTo>
                  <a:pt x="12147" y="7978"/>
                </a:lnTo>
                <a:lnTo>
                  <a:pt x="12134" y="7964"/>
                </a:lnTo>
                <a:lnTo>
                  <a:pt x="12099" y="7927"/>
                </a:lnTo>
                <a:lnTo>
                  <a:pt x="12067" y="7890"/>
                </a:lnTo>
                <a:lnTo>
                  <a:pt x="12037" y="7852"/>
                </a:lnTo>
                <a:lnTo>
                  <a:pt x="12007" y="7812"/>
                </a:lnTo>
                <a:lnTo>
                  <a:pt x="11979" y="7771"/>
                </a:lnTo>
                <a:lnTo>
                  <a:pt x="11952" y="7729"/>
                </a:lnTo>
                <a:lnTo>
                  <a:pt x="11927" y="7687"/>
                </a:lnTo>
                <a:lnTo>
                  <a:pt x="11904" y="7643"/>
                </a:lnTo>
                <a:lnTo>
                  <a:pt x="11881" y="7598"/>
                </a:lnTo>
                <a:lnTo>
                  <a:pt x="11860" y="7552"/>
                </a:lnTo>
                <a:lnTo>
                  <a:pt x="11842" y="7505"/>
                </a:lnTo>
                <a:lnTo>
                  <a:pt x="11825" y="7457"/>
                </a:lnTo>
                <a:lnTo>
                  <a:pt x="11809" y="7409"/>
                </a:lnTo>
                <a:lnTo>
                  <a:pt x="11796" y="7360"/>
                </a:lnTo>
                <a:lnTo>
                  <a:pt x="11783" y="7310"/>
                </a:lnTo>
                <a:lnTo>
                  <a:pt x="11773" y="7260"/>
                </a:lnTo>
                <a:lnTo>
                  <a:pt x="11552" y="7260"/>
                </a:lnTo>
                <a:lnTo>
                  <a:pt x="11539" y="7308"/>
                </a:lnTo>
                <a:lnTo>
                  <a:pt x="11525" y="7356"/>
                </a:lnTo>
                <a:lnTo>
                  <a:pt x="11511" y="7403"/>
                </a:lnTo>
                <a:lnTo>
                  <a:pt x="11496" y="7450"/>
                </a:lnTo>
                <a:lnTo>
                  <a:pt x="11479" y="7497"/>
                </a:lnTo>
                <a:lnTo>
                  <a:pt x="11462" y="7544"/>
                </a:lnTo>
                <a:lnTo>
                  <a:pt x="11444" y="7591"/>
                </a:lnTo>
                <a:lnTo>
                  <a:pt x="11426" y="7637"/>
                </a:lnTo>
                <a:lnTo>
                  <a:pt x="11406" y="7683"/>
                </a:lnTo>
                <a:lnTo>
                  <a:pt x="11386" y="7727"/>
                </a:lnTo>
                <a:lnTo>
                  <a:pt x="11366" y="7773"/>
                </a:lnTo>
                <a:lnTo>
                  <a:pt x="11343" y="7818"/>
                </a:lnTo>
                <a:lnTo>
                  <a:pt x="11321" y="7862"/>
                </a:lnTo>
                <a:lnTo>
                  <a:pt x="11298" y="7906"/>
                </a:lnTo>
                <a:lnTo>
                  <a:pt x="11274" y="7950"/>
                </a:lnTo>
                <a:lnTo>
                  <a:pt x="11249" y="7994"/>
                </a:lnTo>
                <a:lnTo>
                  <a:pt x="11223" y="8037"/>
                </a:lnTo>
                <a:lnTo>
                  <a:pt x="11197" y="8078"/>
                </a:lnTo>
                <a:lnTo>
                  <a:pt x="11171" y="8121"/>
                </a:lnTo>
                <a:lnTo>
                  <a:pt x="11142" y="8162"/>
                </a:lnTo>
                <a:lnTo>
                  <a:pt x="11114" y="8204"/>
                </a:lnTo>
                <a:lnTo>
                  <a:pt x="11085" y="8245"/>
                </a:lnTo>
                <a:lnTo>
                  <a:pt x="11055" y="8285"/>
                </a:lnTo>
                <a:lnTo>
                  <a:pt x="11023" y="8324"/>
                </a:lnTo>
                <a:lnTo>
                  <a:pt x="10992" y="8364"/>
                </a:lnTo>
                <a:lnTo>
                  <a:pt x="10960" y="8403"/>
                </a:lnTo>
                <a:lnTo>
                  <a:pt x="10927" y="8441"/>
                </a:lnTo>
                <a:lnTo>
                  <a:pt x="10893" y="8480"/>
                </a:lnTo>
                <a:lnTo>
                  <a:pt x="10859" y="8516"/>
                </a:lnTo>
                <a:lnTo>
                  <a:pt x="10824" y="8553"/>
                </a:lnTo>
                <a:lnTo>
                  <a:pt x="10787" y="8590"/>
                </a:lnTo>
                <a:lnTo>
                  <a:pt x="10751" y="8624"/>
                </a:lnTo>
                <a:close/>
                <a:moveTo>
                  <a:pt x="10367" y="8938"/>
                </a:moveTo>
                <a:lnTo>
                  <a:pt x="10095" y="9100"/>
                </a:lnTo>
                <a:lnTo>
                  <a:pt x="11782" y="12010"/>
                </a:lnTo>
                <a:lnTo>
                  <a:pt x="12055" y="11848"/>
                </a:lnTo>
                <a:lnTo>
                  <a:pt x="10367" y="8938"/>
                </a:lnTo>
                <a:close/>
                <a:moveTo>
                  <a:pt x="6606" y="4631"/>
                </a:moveTo>
                <a:lnTo>
                  <a:pt x="6632" y="4603"/>
                </a:lnTo>
                <a:lnTo>
                  <a:pt x="6656" y="4575"/>
                </a:lnTo>
                <a:lnTo>
                  <a:pt x="6681" y="4547"/>
                </a:lnTo>
                <a:lnTo>
                  <a:pt x="6706" y="4520"/>
                </a:lnTo>
                <a:lnTo>
                  <a:pt x="1942" y="4520"/>
                </a:lnTo>
                <a:lnTo>
                  <a:pt x="1863" y="4520"/>
                </a:lnTo>
                <a:lnTo>
                  <a:pt x="1011" y="4520"/>
                </a:lnTo>
                <a:lnTo>
                  <a:pt x="921" y="4524"/>
                </a:lnTo>
                <a:lnTo>
                  <a:pt x="664" y="5212"/>
                </a:lnTo>
                <a:lnTo>
                  <a:pt x="1104" y="5212"/>
                </a:lnTo>
                <a:lnTo>
                  <a:pt x="1108" y="5211"/>
                </a:lnTo>
                <a:lnTo>
                  <a:pt x="6224" y="5211"/>
                </a:lnTo>
                <a:lnTo>
                  <a:pt x="6227" y="5205"/>
                </a:lnTo>
                <a:lnTo>
                  <a:pt x="6229" y="5202"/>
                </a:lnTo>
                <a:lnTo>
                  <a:pt x="6234" y="5191"/>
                </a:lnTo>
                <a:lnTo>
                  <a:pt x="6238" y="5182"/>
                </a:lnTo>
                <a:lnTo>
                  <a:pt x="6243" y="5173"/>
                </a:lnTo>
                <a:lnTo>
                  <a:pt x="6243" y="5173"/>
                </a:lnTo>
                <a:lnTo>
                  <a:pt x="6258" y="5143"/>
                </a:lnTo>
                <a:lnTo>
                  <a:pt x="6259" y="5142"/>
                </a:lnTo>
                <a:lnTo>
                  <a:pt x="6263" y="5134"/>
                </a:lnTo>
                <a:lnTo>
                  <a:pt x="6268" y="5125"/>
                </a:lnTo>
                <a:lnTo>
                  <a:pt x="6274" y="5116"/>
                </a:lnTo>
                <a:lnTo>
                  <a:pt x="6276" y="5112"/>
                </a:lnTo>
                <a:lnTo>
                  <a:pt x="6279" y="5106"/>
                </a:lnTo>
                <a:lnTo>
                  <a:pt x="6284" y="5097"/>
                </a:lnTo>
                <a:lnTo>
                  <a:pt x="6289" y="5087"/>
                </a:lnTo>
                <a:lnTo>
                  <a:pt x="6292" y="5081"/>
                </a:lnTo>
                <a:lnTo>
                  <a:pt x="6294" y="5077"/>
                </a:lnTo>
                <a:lnTo>
                  <a:pt x="6328" y="5021"/>
                </a:lnTo>
                <a:lnTo>
                  <a:pt x="6328" y="5021"/>
                </a:lnTo>
                <a:lnTo>
                  <a:pt x="6333" y="5012"/>
                </a:lnTo>
                <a:lnTo>
                  <a:pt x="6339" y="5003"/>
                </a:lnTo>
                <a:lnTo>
                  <a:pt x="6344" y="4993"/>
                </a:lnTo>
                <a:lnTo>
                  <a:pt x="6346" y="4990"/>
                </a:lnTo>
                <a:lnTo>
                  <a:pt x="6350" y="4984"/>
                </a:lnTo>
                <a:lnTo>
                  <a:pt x="6356" y="4975"/>
                </a:lnTo>
                <a:lnTo>
                  <a:pt x="6361" y="4966"/>
                </a:lnTo>
                <a:lnTo>
                  <a:pt x="6364" y="4961"/>
                </a:lnTo>
                <a:lnTo>
                  <a:pt x="6367" y="4957"/>
                </a:lnTo>
                <a:lnTo>
                  <a:pt x="6379" y="4938"/>
                </a:lnTo>
                <a:lnTo>
                  <a:pt x="6383" y="4931"/>
                </a:lnTo>
                <a:lnTo>
                  <a:pt x="6384" y="4929"/>
                </a:lnTo>
                <a:lnTo>
                  <a:pt x="6390" y="4920"/>
                </a:lnTo>
                <a:lnTo>
                  <a:pt x="6396" y="4911"/>
                </a:lnTo>
                <a:lnTo>
                  <a:pt x="6402" y="4903"/>
                </a:lnTo>
                <a:lnTo>
                  <a:pt x="6402" y="4902"/>
                </a:lnTo>
                <a:lnTo>
                  <a:pt x="6409" y="4893"/>
                </a:lnTo>
                <a:lnTo>
                  <a:pt x="6415" y="4884"/>
                </a:lnTo>
                <a:lnTo>
                  <a:pt x="6421" y="4875"/>
                </a:lnTo>
                <a:lnTo>
                  <a:pt x="6422" y="4873"/>
                </a:lnTo>
                <a:lnTo>
                  <a:pt x="6427" y="4866"/>
                </a:lnTo>
                <a:lnTo>
                  <a:pt x="6433" y="4857"/>
                </a:lnTo>
                <a:lnTo>
                  <a:pt x="6439" y="4849"/>
                </a:lnTo>
                <a:lnTo>
                  <a:pt x="6442" y="4844"/>
                </a:lnTo>
                <a:lnTo>
                  <a:pt x="6446" y="4839"/>
                </a:lnTo>
                <a:lnTo>
                  <a:pt x="6458" y="4821"/>
                </a:lnTo>
                <a:lnTo>
                  <a:pt x="6462" y="4816"/>
                </a:lnTo>
                <a:lnTo>
                  <a:pt x="6471" y="4804"/>
                </a:lnTo>
                <a:lnTo>
                  <a:pt x="6477" y="4794"/>
                </a:lnTo>
                <a:lnTo>
                  <a:pt x="6483" y="4787"/>
                </a:lnTo>
                <a:lnTo>
                  <a:pt x="6484" y="4786"/>
                </a:lnTo>
                <a:lnTo>
                  <a:pt x="6490" y="4777"/>
                </a:lnTo>
                <a:lnTo>
                  <a:pt x="6496" y="4769"/>
                </a:lnTo>
                <a:lnTo>
                  <a:pt x="6503" y="4760"/>
                </a:lnTo>
                <a:lnTo>
                  <a:pt x="6504" y="4759"/>
                </a:lnTo>
                <a:lnTo>
                  <a:pt x="6509" y="4752"/>
                </a:lnTo>
                <a:lnTo>
                  <a:pt x="6517" y="4742"/>
                </a:lnTo>
                <a:lnTo>
                  <a:pt x="6524" y="4734"/>
                </a:lnTo>
                <a:lnTo>
                  <a:pt x="6526" y="4731"/>
                </a:lnTo>
                <a:lnTo>
                  <a:pt x="6530" y="4725"/>
                </a:lnTo>
                <a:lnTo>
                  <a:pt x="6537" y="4717"/>
                </a:lnTo>
                <a:lnTo>
                  <a:pt x="6544" y="4708"/>
                </a:lnTo>
                <a:lnTo>
                  <a:pt x="6547" y="4704"/>
                </a:lnTo>
                <a:lnTo>
                  <a:pt x="6569" y="4676"/>
                </a:lnTo>
                <a:lnTo>
                  <a:pt x="6571" y="4674"/>
                </a:lnTo>
                <a:lnTo>
                  <a:pt x="6578" y="4666"/>
                </a:lnTo>
                <a:lnTo>
                  <a:pt x="6585" y="4657"/>
                </a:lnTo>
                <a:lnTo>
                  <a:pt x="6592" y="4649"/>
                </a:lnTo>
                <a:lnTo>
                  <a:pt x="6592" y="4649"/>
                </a:lnTo>
                <a:lnTo>
                  <a:pt x="6599" y="4640"/>
                </a:lnTo>
                <a:lnTo>
                  <a:pt x="6606" y="4632"/>
                </a:lnTo>
                <a:lnTo>
                  <a:pt x="6606" y="4631"/>
                </a:lnTo>
                <a:close/>
                <a:moveTo>
                  <a:pt x="7386" y="8467"/>
                </a:moveTo>
                <a:lnTo>
                  <a:pt x="7431" y="8500"/>
                </a:lnTo>
                <a:lnTo>
                  <a:pt x="7476" y="8531"/>
                </a:lnTo>
                <a:lnTo>
                  <a:pt x="7524" y="8561"/>
                </a:lnTo>
                <a:lnTo>
                  <a:pt x="7571" y="8591"/>
                </a:lnTo>
                <a:lnTo>
                  <a:pt x="7619" y="8618"/>
                </a:lnTo>
                <a:lnTo>
                  <a:pt x="7668" y="8645"/>
                </a:lnTo>
                <a:lnTo>
                  <a:pt x="7717" y="8670"/>
                </a:lnTo>
                <a:lnTo>
                  <a:pt x="7767" y="8695"/>
                </a:lnTo>
                <a:lnTo>
                  <a:pt x="7817" y="8718"/>
                </a:lnTo>
                <a:lnTo>
                  <a:pt x="7867" y="8740"/>
                </a:lnTo>
                <a:lnTo>
                  <a:pt x="7919" y="8761"/>
                </a:lnTo>
                <a:lnTo>
                  <a:pt x="7970" y="8781"/>
                </a:lnTo>
                <a:lnTo>
                  <a:pt x="8023" y="8799"/>
                </a:lnTo>
                <a:lnTo>
                  <a:pt x="8075" y="8815"/>
                </a:lnTo>
                <a:lnTo>
                  <a:pt x="8127" y="8832"/>
                </a:lnTo>
                <a:lnTo>
                  <a:pt x="8181" y="8846"/>
                </a:lnTo>
                <a:lnTo>
                  <a:pt x="8235" y="8860"/>
                </a:lnTo>
                <a:lnTo>
                  <a:pt x="8291" y="8872"/>
                </a:lnTo>
                <a:lnTo>
                  <a:pt x="8346" y="8884"/>
                </a:lnTo>
                <a:lnTo>
                  <a:pt x="8401" y="8893"/>
                </a:lnTo>
                <a:lnTo>
                  <a:pt x="8457" y="8902"/>
                </a:lnTo>
                <a:lnTo>
                  <a:pt x="8513" y="8909"/>
                </a:lnTo>
                <a:lnTo>
                  <a:pt x="8570" y="8914"/>
                </a:lnTo>
                <a:lnTo>
                  <a:pt x="8625" y="8919"/>
                </a:lnTo>
                <a:lnTo>
                  <a:pt x="8682" y="8922"/>
                </a:lnTo>
                <a:lnTo>
                  <a:pt x="8738" y="8925"/>
                </a:lnTo>
                <a:lnTo>
                  <a:pt x="8795" y="8925"/>
                </a:lnTo>
                <a:lnTo>
                  <a:pt x="8852" y="8923"/>
                </a:lnTo>
                <a:lnTo>
                  <a:pt x="8909" y="8921"/>
                </a:lnTo>
                <a:lnTo>
                  <a:pt x="8965" y="8917"/>
                </a:lnTo>
                <a:lnTo>
                  <a:pt x="9022" y="8912"/>
                </a:lnTo>
                <a:lnTo>
                  <a:pt x="9078" y="8906"/>
                </a:lnTo>
                <a:lnTo>
                  <a:pt x="9136" y="8898"/>
                </a:lnTo>
                <a:lnTo>
                  <a:pt x="9192" y="8889"/>
                </a:lnTo>
                <a:lnTo>
                  <a:pt x="9248" y="8878"/>
                </a:lnTo>
                <a:lnTo>
                  <a:pt x="9304" y="8865"/>
                </a:lnTo>
                <a:lnTo>
                  <a:pt x="9361" y="8852"/>
                </a:lnTo>
                <a:lnTo>
                  <a:pt x="9416" y="8838"/>
                </a:lnTo>
                <a:lnTo>
                  <a:pt x="9473" y="8820"/>
                </a:lnTo>
                <a:lnTo>
                  <a:pt x="9529" y="8803"/>
                </a:lnTo>
                <a:lnTo>
                  <a:pt x="9583" y="8784"/>
                </a:lnTo>
                <a:lnTo>
                  <a:pt x="9639" y="8763"/>
                </a:lnTo>
                <a:lnTo>
                  <a:pt x="9693" y="8741"/>
                </a:lnTo>
                <a:lnTo>
                  <a:pt x="9748" y="8717"/>
                </a:lnTo>
                <a:lnTo>
                  <a:pt x="9802" y="8692"/>
                </a:lnTo>
                <a:lnTo>
                  <a:pt x="9856" y="8665"/>
                </a:lnTo>
                <a:lnTo>
                  <a:pt x="9908" y="8637"/>
                </a:lnTo>
                <a:lnTo>
                  <a:pt x="9962" y="8607"/>
                </a:lnTo>
                <a:lnTo>
                  <a:pt x="9985" y="8594"/>
                </a:lnTo>
                <a:lnTo>
                  <a:pt x="10037" y="8561"/>
                </a:lnTo>
                <a:lnTo>
                  <a:pt x="10089" y="8529"/>
                </a:lnTo>
                <a:lnTo>
                  <a:pt x="10139" y="8494"/>
                </a:lnTo>
                <a:lnTo>
                  <a:pt x="10188" y="8459"/>
                </a:lnTo>
                <a:lnTo>
                  <a:pt x="10236" y="8422"/>
                </a:lnTo>
                <a:lnTo>
                  <a:pt x="10283" y="8385"/>
                </a:lnTo>
                <a:lnTo>
                  <a:pt x="10329" y="8346"/>
                </a:lnTo>
                <a:lnTo>
                  <a:pt x="10373" y="8306"/>
                </a:lnTo>
                <a:lnTo>
                  <a:pt x="10417" y="8266"/>
                </a:lnTo>
                <a:lnTo>
                  <a:pt x="10459" y="8224"/>
                </a:lnTo>
                <a:lnTo>
                  <a:pt x="10501" y="8183"/>
                </a:lnTo>
                <a:lnTo>
                  <a:pt x="10540" y="8139"/>
                </a:lnTo>
                <a:lnTo>
                  <a:pt x="10579" y="8095"/>
                </a:lnTo>
                <a:lnTo>
                  <a:pt x="10617" y="8050"/>
                </a:lnTo>
                <a:lnTo>
                  <a:pt x="10653" y="8004"/>
                </a:lnTo>
                <a:lnTo>
                  <a:pt x="10688" y="7957"/>
                </a:lnTo>
                <a:lnTo>
                  <a:pt x="10723" y="7910"/>
                </a:lnTo>
                <a:lnTo>
                  <a:pt x="10755" y="7862"/>
                </a:lnTo>
                <a:lnTo>
                  <a:pt x="10786" y="7813"/>
                </a:lnTo>
                <a:lnTo>
                  <a:pt x="10817" y="7764"/>
                </a:lnTo>
                <a:lnTo>
                  <a:pt x="10846" y="7713"/>
                </a:lnTo>
                <a:lnTo>
                  <a:pt x="10874" y="7663"/>
                </a:lnTo>
                <a:lnTo>
                  <a:pt x="10900" y="7611"/>
                </a:lnTo>
                <a:lnTo>
                  <a:pt x="10925" y="7559"/>
                </a:lnTo>
                <a:lnTo>
                  <a:pt x="10950" y="7507"/>
                </a:lnTo>
                <a:lnTo>
                  <a:pt x="10973" y="7454"/>
                </a:lnTo>
                <a:lnTo>
                  <a:pt x="10994" y="7401"/>
                </a:lnTo>
                <a:lnTo>
                  <a:pt x="11014" y="7347"/>
                </a:lnTo>
                <a:lnTo>
                  <a:pt x="11033" y="7292"/>
                </a:lnTo>
                <a:lnTo>
                  <a:pt x="11051" y="7238"/>
                </a:lnTo>
                <a:lnTo>
                  <a:pt x="11068" y="7181"/>
                </a:lnTo>
                <a:lnTo>
                  <a:pt x="11082" y="7126"/>
                </a:lnTo>
                <a:lnTo>
                  <a:pt x="11092" y="7090"/>
                </a:lnTo>
                <a:lnTo>
                  <a:pt x="11100" y="7053"/>
                </a:lnTo>
                <a:lnTo>
                  <a:pt x="11108" y="7016"/>
                </a:lnTo>
                <a:lnTo>
                  <a:pt x="11115" y="6979"/>
                </a:lnTo>
                <a:lnTo>
                  <a:pt x="11116" y="6973"/>
                </a:lnTo>
                <a:lnTo>
                  <a:pt x="11117" y="6967"/>
                </a:lnTo>
                <a:lnTo>
                  <a:pt x="11126" y="6914"/>
                </a:lnTo>
                <a:lnTo>
                  <a:pt x="11134" y="6861"/>
                </a:lnTo>
                <a:lnTo>
                  <a:pt x="11141" y="6808"/>
                </a:lnTo>
                <a:lnTo>
                  <a:pt x="11148" y="6755"/>
                </a:lnTo>
                <a:lnTo>
                  <a:pt x="11153" y="6702"/>
                </a:lnTo>
                <a:lnTo>
                  <a:pt x="11156" y="6648"/>
                </a:lnTo>
                <a:lnTo>
                  <a:pt x="11158" y="6594"/>
                </a:lnTo>
                <a:lnTo>
                  <a:pt x="11159" y="6540"/>
                </a:lnTo>
                <a:lnTo>
                  <a:pt x="11159" y="6485"/>
                </a:lnTo>
                <a:lnTo>
                  <a:pt x="11158" y="6431"/>
                </a:lnTo>
                <a:lnTo>
                  <a:pt x="11155" y="6377"/>
                </a:lnTo>
                <a:lnTo>
                  <a:pt x="11152" y="6323"/>
                </a:lnTo>
                <a:lnTo>
                  <a:pt x="11147" y="6269"/>
                </a:lnTo>
                <a:lnTo>
                  <a:pt x="11140" y="6215"/>
                </a:lnTo>
                <a:lnTo>
                  <a:pt x="11133" y="6162"/>
                </a:lnTo>
                <a:lnTo>
                  <a:pt x="11124" y="6108"/>
                </a:lnTo>
                <a:lnTo>
                  <a:pt x="11113" y="6050"/>
                </a:lnTo>
                <a:lnTo>
                  <a:pt x="11101" y="5992"/>
                </a:lnTo>
                <a:lnTo>
                  <a:pt x="11088" y="5933"/>
                </a:lnTo>
                <a:lnTo>
                  <a:pt x="11073" y="5875"/>
                </a:lnTo>
                <a:lnTo>
                  <a:pt x="11057" y="5818"/>
                </a:lnTo>
                <a:lnTo>
                  <a:pt x="11038" y="5761"/>
                </a:lnTo>
                <a:lnTo>
                  <a:pt x="11018" y="5704"/>
                </a:lnTo>
                <a:lnTo>
                  <a:pt x="10997" y="5647"/>
                </a:lnTo>
                <a:lnTo>
                  <a:pt x="10995" y="5640"/>
                </a:lnTo>
                <a:lnTo>
                  <a:pt x="10992" y="5634"/>
                </a:lnTo>
                <a:lnTo>
                  <a:pt x="10988" y="5622"/>
                </a:lnTo>
                <a:lnTo>
                  <a:pt x="10957" y="5548"/>
                </a:lnTo>
                <a:lnTo>
                  <a:pt x="10951" y="5534"/>
                </a:lnTo>
                <a:lnTo>
                  <a:pt x="10949" y="5529"/>
                </a:lnTo>
                <a:lnTo>
                  <a:pt x="10946" y="5522"/>
                </a:lnTo>
                <a:lnTo>
                  <a:pt x="10940" y="5510"/>
                </a:lnTo>
                <a:lnTo>
                  <a:pt x="10936" y="5502"/>
                </a:lnTo>
                <a:lnTo>
                  <a:pt x="10934" y="5498"/>
                </a:lnTo>
                <a:lnTo>
                  <a:pt x="10929" y="5485"/>
                </a:lnTo>
                <a:lnTo>
                  <a:pt x="10922" y="5474"/>
                </a:lnTo>
                <a:lnTo>
                  <a:pt x="10922" y="5473"/>
                </a:lnTo>
                <a:lnTo>
                  <a:pt x="10916" y="5461"/>
                </a:lnTo>
                <a:lnTo>
                  <a:pt x="10910" y="5449"/>
                </a:lnTo>
                <a:lnTo>
                  <a:pt x="10909" y="5447"/>
                </a:lnTo>
                <a:lnTo>
                  <a:pt x="10904" y="5436"/>
                </a:lnTo>
                <a:lnTo>
                  <a:pt x="10898" y="5424"/>
                </a:lnTo>
                <a:lnTo>
                  <a:pt x="10892" y="5412"/>
                </a:lnTo>
                <a:lnTo>
                  <a:pt x="10886" y="5400"/>
                </a:lnTo>
                <a:lnTo>
                  <a:pt x="10882" y="5392"/>
                </a:lnTo>
                <a:lnTo>
                  <a:pt x="10879" y="5387"/>
                </a:lnTo>
                <a:lnTo>
                  <a:pt x="10873" y="5375"/>
                </a:lnTo>
                <a:lnTo>
                  <a:pt x="10868" y="5365"/>
                </a:lnTo>
                <a:lnTo>
                  <a:pt x="10866" y="5364"/>
                </a:lnTo>
                <a:lnTo>
                  <a:pt x="10860" y="5352"/>
                </a:lnTo>
                <a:lnTo>
                  <a:pt x="10853" y="5339"/>
                </a:lnTo>
                <a:lnTo>
                  <a:pt x="10853" y="5338"/>
                </a:lnTo>
                <a:lnTo>
                  <a:pt x="10847" y="5327"/>
                </a:lnTo>
                <a:lnTo>
                  <a:pt x="10840" y="5315"/>
                </a:lnTo>
                <a:lnTo>
                  <a:pt x="10838" y="5312"/>
                </a:lnTo>
                <a:lnTo>
                  <a:pt x="10833" y="5304"/>
                </a:lnTo>
                <a:lnTo>
                  <a:pt x="10801" y="5251"/>
                </a:lnTo>
                <a:lnTo>
                  <a:pt x="10768" y="5199"/>
                </a:lnTo>
                <a:lnTo>
                  <a:pt x="10734" y="5148"/>
                </a:lnTo>
                <a:lnTo>
                  <a:pt x="10699" y="5098"/>
                </a:lnTo>
                <a:lnTo>
                  <a:pt x="10663" y="5049"/>
                </a:lnTo>
                <a:lnTo>
                  <a:pt x="10626" y="5002"/>
                </a:lnTo>
                <a:lnTo>
                  <a:pt x="10587" y="4956"/>
                </a:lnTo>
                <a:lnTo>
                  <a:pt x="10549" y="4910"/>
                </a:lnTo>
                <a:lnTo>
                  <a:pt x="10509" y="4866"/>
                </a:lnTo>
                <a:lnTo>
                  <a:pt x="10467" y="4823"/>
                </a:lnTo>
                <a:lnTo>
                  <a:pt x="10426" y="4782"/>
                </a:lnTo>
                <a:lnTo>
                  <a:pt x="10382" y="4741"/>
                </a:lnTo>
                <a:lnTo>
                  <a:pt x="10339" y="4703"/>
                </a:lnTo>
                <a:lnTo>
                  <a:pt x="10295" y="4664"/>
                </a:lnTo>
                <a:lnTo>
                  <a:pt x="10249" y="4627"/>
                </a:lnTo>
                <a:lnTo>
                  <a:pt x="10204" y="4591"/>
                </a:lnTo>
                <a:lnTo>
                  <a:pt x="10156" y="4558"/>
                </a:lnTo>
                <a:lnTo>
                  <a:pt x="10109" y="4524"/>
                </a:lnTo>
                <a:lnTo>
                  <a:pt x="10060" y="4492"/>
                </a:lnTo>
                <a:lnTo>
                  <a:pt x="10012" y="4462"/>
                </a:lnTo>
                <a:lnTo>
                  <a:pt x="9963" y="4432"/>
                </a:lnTo>
                <a:lnTo>
                  <a:pt x="9912" y="4405"/>
                </a:lnTo>
                <a:lnTo>
                  <a:pt x="9862" y="4377"/>
                </a:lnTo>
                <a:lnTo>
                  <a:pt x="9810" y="4352"/>
                </a:lnTo>
                <a:lnTo>
                  <a:pt x="9758" y="4327"/>
                </a:lnTo>
                <a:lnTo>
                  <a:pt x="9705" y="4305"/>
                </a:lnTo>
                <a:lnTo>
                  <a:pt x="9653" y="4282"/>
                </a:lnTo>
                <a:lnTo>
                  <a:pt x="9599" y="4262"/>
                </a:lnTo>
                <a:lnTo>
                  <a:pt x="9545" y="4242"/>
                </a:lnTo>
                <a:lnTo>
                  <a:pt x="9491" y="4225"/>
                </a:lnTo>
                <a:lnTo>
                  <a:pt x="9437" y="4209"/>
                </a:lnTo>
                <a:lnTo>
                  <a:pt x="9381" y="4193"/>
                </a:lnTo>
                <a:lnTo>
                  <a:pt x="9354" y="4186"/>
                </a:lnTo>
                <a:lnTo>
                  <a:pt x="9326" y="4179"/>
                </a:lnTo>
                <a:lnTo>
                  <a:pt x="9326" y="4179"/>
                </a:lnTo>
                <a:lnTo>
                  <a:pt x="9298" y="4173"/>
                </a:lnTo>
                <a:lnTo>
                  <a:pt x="9298" y="4173"/>
                </a:lnTo>
                <a:lnTo>
                  <a:pt x="9271" y="4167"/>
                </a:lnTo>
                <a:lnTo>
                  <a:pt x="9270" y="4167"/>
                </a:lnTo>
                <a:lnTo>
                  <a:pt x="9243" y="4161"/>
                </a:lnTo>
                <a:lnTo>
                  <a:pt x="9242" y="4161"/>
                </a:lnTo>
                <a:lnTo>
                  <a:pt x="9215" y="4156"/>
                </a:lnTo>
                <a:lnTo>
                  <a:pt x="9215" y="4156"/>
                </a:lnTo>
                <a:lnTo>
                  <a:pt x="9187" y="4150"/>
                </a:lnTo>
                <a:lnTo>
                  <a:pt x="9186" y="4150"/>
                </a:lnTo>
                <a:lnTo>
                  <a:pt x="9159" y="4145"/>
                </a:lnTo>
                <a:lnTo>
                  <a:pt x="9158" y="4145"/>
                </a:lnTo>
                <a:lnTo>
                  <a:pt x="9131" y="4141"/>
                </a:lnTo>
                <a:lnTo>
                  <a:pt x="9130" y="4141"/>
                </a:lnTo>
                <a:lnTo>
                  <a:pt x="9103" y="4137"/>
                </a:lnTo>
                <a:lnTo>
                  <a:pt x="9102" y="4137"/>
                </a:lnTo>
                <a:lnTo>
                  <a:pt x="9074" y="4133"/>
                </a:lnTo>
                <a:lnTo>
                  <a:pt x="9073" y="4133"/>
                </a:lnTo>
                <a:lnTo>
                  <a:pt x="9046" y="4130"/>
                </a:lnTo>
                <a:lnTo>
                  <a:pt x="9045" y="4130"/>
                </a:lnTo>
                <a:lnTo>
                  <a:pt x="9018" y="4127"/>
                </a:lnTo>
                <a:lnTo>
                  <a:pt x="9016" y="4127"/>
                </a:lnTo>
                <a:lnTo>
                  <a:pt x="8989" y="4124"/>
                </a:lnTo>
                <a:lnTo>
                  <a:pt x="8987" y="4124"/>
                </a:lnTo>
                <a:lnTo>
                  <a:pt x="8961" y="4122"/>
                </a:lnTo>
                <a:lnTo>
                  <a:pt x="8959" y="4122"/>
                </a:lnTo>
                <a:lnTo>
                  <a:pt x="8933" y="4120"/>
                </a:lnTo>
                <a:lnTo>
                  <a:pt x="8931" y="4120"/>
                </a:lnTo>
                <a:lnTo>
                  <a:pt x="8905" y="4118"/>
                </a:lnTo>
                <a:lnTo>
                  <a:pt x="8902" y="4118"/>
                </a:lnTo>
                <a:lnTo>
                  <a:pt x="8875" y="4117"/>
                </a:lnTo>
                <a:lnTo>
                  <a:pt x="8873" y="4117"/>
                </a:lnTo>
                <a:lnTo>
                  <a:pt x="8847" y="4116"/>
                </a:lnTo>
                <a:lnTo>
                  <a:pt x="8845" y="4116"/>
                </a:lnTo>
                <a:lnTo>
                  <a:pt x="8819" y="4116"/>
                </a:lnTo>
                <a:lnTo>
                  <a:pt x="8816" y="4115"/>
                </a:lnTo>
                <a:lnTo>
                  <a:pt x="8790" y="4115"/>
                </a:lnTo>
                <a:lnTo>
                  <a:pt x="8788" y="4115"/>
                </a:lnTo>
                <a:lnTo>
                  <a:pt x="8761" y="4115"/>
                </a:lnTo>
                <a:lnTo>
                  <a:pt x="8758" y="4115"/>
                </a:lnTo>
                <a:lnTo>
                  <a:pt x="8733" y="4116"/>
                </a:lnTo>
                <a:lnTo>
                  <a:pt x="8730" y="4116"/>
                </a:lnTo>
                <a:lnTo>
                  <a:pt x="8705" y="4116"/>
                </a:lnTo>
                <a:lnTo>
                  <a:pt x="8701" y="4116"/>
                </a:lnTo>
                <a:lnTo>
                  <a:pt x="8676" y="4117"/>
                </a:lnTo>
                <a:lnTo>
                  <a:pt x="8673" y="4118"/>
                </a:lnTo>
                <a:lnTo>
                  <a:pt x="8647" y="4119"/>
                </a:lnTo>
                <a:lnTo>
                  <a:pt x="8618" y="4121"/>
                </a:lnTo>
                <a:lnTo>
                  <a:pt x="8615" y="4121"/>
                </a:lnTo>
                <a:lnTo>
                  <a:pt x="8590" y="4123"/>
                </a:lnTo>
                <a:lnTo>
                  <a:pt x="8586" y="4123"/>
                </a:lnTo>
                <a:lnTo>
                  <a:pt x="8562" y="4125"/>
                </a:lnTo>
                <a:lnTo>
                  <a:pt x="8557" y="4125"/>
                </a:lnTo>
                <a:lnTo>
                  <a:pt x="8532" y="4128"/>
                </a:lnTo>
                <a:lnTo>
                  <a:pt x="8504" y="4131"/>
                </a:lnTo>
                <a:lnTo>
                  <a:pt x="8500" y="4131"/>
                </a:lnTo>
                <a:lnTo>
                  <a:pt x="8476" y="4135"/>
                </a:lnTo>
                <a:lnTo>
                  <a:pt x="8471" y="4135"/>
                </a:lnTo>
                <a:lnTo>
                  <a:pt x="8446" y="4138"/>
                </a:lnTo>
                <a:lnTo>
                  <a:pt x="8442" y="4139"/>
                </a:lnTo>
                <a:lnTo>
                  <a:pt x="8418" y="4143"/>
                </a:lnTo>
                <a:lnTo>
                  <a:pt x="8414" y="4143"/>
                </a:lnTo>
                <a:lnTo>
                  <a:pt x="8390" y="4147"/>
                </a:lnTo>
                <a:lnTo>
                  <a:pt x="8385" y="4148"/>
                </a:lnTo>
                <a:lnTo>
                  <a:pt x="8362" y="4153"/>
                </a:lnTo>
                <a:lnTo>
                  <a:pt x="8357" y="4154"/>
                </a:lnTo>
                <a:lnTo>
                  <a:pt x="8332" y="4158"/>
                </a:lnTo>
                <a:lnTo>
                  <a:pt x="8327" y="4159"/>
                </a:lnTo>
                <a:lnTo>
                  <a:pt x="8304" y="4164"/>
                </a:lnTo>
                <a:lnTo>
                  <a:pt x="8299" y="4165"/>
                </a:lnTo>
                <a:lnTo>
                  <a:pt x="8276" y="4170"/>
                </a:lnTo>
                <a:lnTo>
                  <a:pt x="8271" y="4171"/>
                </a:lnTo>
                <a:lnTo>
                  <a:pt x="8248" y="4176"/>
                </a:lnTo>
                <a:lnTo>
                  <a:pt x="8242" y="4177"/>
                </a:lnTo>
                <a:lnTo>
                  <a:pt x="8219" y="4183"/>
                </a:lnTo>
                <a:lnTo>
                  <a:pt x="8213" y="4184"/>
                </a:lnTo>
                <a:lnTo>
                  <a:pt x="8191" y="4190"/>
                </a:lnTo>
                <a:lnTo>
                  <a:pt x="8185" y="4191"/>
                </a:lnTo>
                <a:lnTo>
                  <a:pt x="8163" y="4197"/>
                </a:lnTo>
                <a:lnTo>
                  <a:pt x="8135" y="4206"/>
                </a:lnTo>
                <a:lnTo>
                  <a:pt x="8128" y="4207"/>
                </a:lnTo>
                <a:lnTo>
                  <a:pt x="8106" y="4214"/>
                </a:lnTo>
                <a:lnTo>
                  <a:pt x="8100" y="4216"/>
                </a:lnTo>
                <a:lnTo>
                  <a:pt x="8078" y="4222"/>
                </a:lnTo>
                <a:lnTo>
                  <a:pt x="8072" y="4224"/>
                </a:lnTo>
                <a:lnTo>
                  <a:pt x="8050" y="4231"/>
                </a:lnTo>
                <a:lnTo>
                  <a:pt x="8044" y="4233"/>
                </a:lnTo>
                <a:lnTo>
                  <a:pt x="8022" y="4240"/>
                </a:lnTo>
                <a:lnTo>
                  <a:pt x="8015" y="4242"/>
                </a:lnTo>
                <a:lnTo>
                  <a:pt x="7994" y="4250"/>
                </a:lnTo>
                <a:lnTo>
                  <a:pt x="7988" y="4253"/>
                </a:lnTo>
                <a:lnTo>
                  <a:pt x="7966" y="4261"/>
                </a:lnTo>
                <a:lnTo>
                  <a:pt x="7942" y="4270"/>
                </a:lnTo>
                <a:lnTo>
                  <a:pt x="7939" y="4271"/>
                </a:lnTo>
                <a:lnTo>
                  <a:pt x="7932" y="4273"/>
                </a:lnTo>
                <a:lnTo>
                  <a:pt x="7910" y="4281"/>
                </a:lnTo>
                <a:lnTo>
                  <a:pt x="7883" y="4293"/>
                </a:lnTo>
                <a:lnTo>
                  <a:pt x="7876" y="4295"/>
                </a:lnTo>
                <a:lnTo>
                  <a:pt x="7856" y="4305"/>
                </a:lnTo>
                <a:lnTo>
                  <a:pt x="7849" y="4308"/>
                </a:lnTo>
                <a:lnTo>
                  <a:pt x="7829" y="4317"/>
                </a:lnTo>
                <a:lnTo>
                  <a:pt x="7822" y="4320"/>
                </a:lnTo>
                <a:lnTo>
                  <a:pt x="7800" y="4329"/>
                </a:lnTo>
                <a:lnTo>
                  <a:pt x="7794" y="4332"/>
                </a:lnTo>
                <a:lnTo>
                  <a:pt x="7774" y="4341"/>
                </a:lnTo>
                <a:lnTo>
                  <a:pt x="7766" y="4344"/>
                </a:lnTo>
                <a:lnTo>
                  <a:pt x="7747" y="4355"/>
                </a:lnTo>
                <a:lnTo>
                  <a:pt x="7739" y="4358"/>
                </a:lnTo>
                <a:lnTo>
                  <a:pt x="7720" y="4368"/>
                </a:lnTo>
                <a:lnTo>
                  <a:pt x="7712" y="4372"/>
                </a:lnTo>
                <a:lnTo>
                  <a:pt x="7692" y="4382"/>
                </a:lnTo>
                <a:lnTo>
                  <a:pt x="7685" y="4385"/>
                </a:lnTo>
                <a:lnTo>
                  <a:pt x="7665" y="4396"/>
                </a:lnTo>
                <a:lnTo>
                  <a:pt x="7639" y="4411"/>
                </a:lnTo>
                <a:lnTo>
                  <a:pt x="7631" y="4415"/>
                </a:lnTo>
                <a:lnTo>
                  <a:pt x="7613" y="4425"/>
                </a:lnTo>
                <a:lnTo>
                  <a:pt x="7605" y="4430"/>
                </a:lnTo>
                <a:lnTo>
                  <a:pt x="7585" y="4441"/>
                </a:lnTo>
                <a:lnTo>
                  <a:pt x="7513" y="4486"/>
                </a:lnTo>
                <a:lnTo>
                  <a:pt x="7510" y="4488"/>
                </a:lnTo>
                <a:lnTo>
                  <a:pt x="7508" y="4489"/>
                </a:lnTo>
                <a:lnTo>
                  <a:pt x="7505" y="4491"/>
                </a:lnTo>
                <a:lnTo>
                  <a:pt x="7467" y="4516"/>
                </a:lnTo>
                <a:lnTo>
                  <a:pt x="7430" y="4541"/>
                </a:lnTo>
                <a:lnTo>
                  <a:pt x="7394" y="4567"/>
                </a:lnTo>
                <a:lnTo>
                  <a:pt x="7358" y="4593"/>
                </a:lnTo>
                <a:lnTo>
                  <a:pt x="7323" y="4620"/>
                </a:lnTo>
                <a:lnTo>
                  <a:pt x="7289" y="4647"/>
                </a:lnTo>
                <a:lnTo>
                  <a:pt x="7254" y="4676"/>
                </a:lnTo>
                <a:lnTo>
                  <a:pt x="7221" y="4705"/>
                </a:lnTo>
                <a:lnTo>
                  <a:pt x="7188" y="4734"/>
                </a:lnTo>
                <a:lnTo>
                  <a:pt x="7155" y="4764"/>
                </a:lnTo>
                <a:lnTo>
                  <a:pt x="7124" y="4794"/>
                </a:lnTo>
                <a:lnTo>
                  <a:pt x="7094" y="4825"/>
                </a:lnTo>
                <a:lnTo>
                  <a:pt x="7064" y="4857"/>
                </a:lnTo>
                <a:lnTo>
                  <a:pt x="7034" y="4888"/>
                </a:lnTo>
                <a:lnTo>
                  <a:pt x="7005" y="4920"/>
                </a:lnTo>
                <a:lnTo>
                  <a:pt x="6977" y="4953"/>
                </a:lnTo>
                <a:lnTo>
                  <a:pt x="6950" y="4985"/>
                </a:lnTo>
                <a:lnTo>
                  <a:pt x="6923" y="5018"/>
                </a:lnTo>
                <a:lnTo>
                  <a:pt x="6897" y="5052"/>
                </a:lnTo>
                <a:lnTo>
                  <a:pt x="6872" y="5085"/>
                </a:lnTo>
                <a:lnTo>
                  <a:pt x="6848" y="5119"/>
                </a:lnTo>
                <a:lnTo>
                  <a:pt x="6823" y="5154"/>
                </a:lnTo>
                <a:lnTo>
                  <a:pt x="6800" y="5188"/>
                </a:lnTo>
                <a:lnTo>
                  <a:pt x="6778" y="5224"/>
                </a:lnTo>
                <a:lnTo>
                  <a:pt x="6776" y="5226"/>
                </a:lnTo>
                <a:lnTo>
                  <a:pt x="6772" y="5233"/>
                </a:lnTo>
                <a:lnTo>
                  <a:pt x="6746" y="5275"/>
                </a:lnTo>
                <a:lnTo>
                  <a:pt x="6744" y="5279"/>
                </a:lnTo>
                <a:lnTo>
                  <a:pt x="6739" y="5288"/>
                </a:lnTo>
                <a:lnTo>
                  <a:pt x="6733" y="5298"/>
                </a:lnTo>
                <a:lnTo>
                  <a:pt x="6731" y="5301"/>
                </a:lnTo>
                <a:lnTo>
                  <a:pt x="6714" y="5329"/>
                </a:lnTo>
                <a:lnTo>
                  <a:pt x="6698" y="5359"/>
                </a:lnTo>
                <a:lnTo>
                  <a:pt x="6683" y="5387"/>
                </a:lnTo>
                <a:lnTo>
                  <a:pt x="6668" y="5417"/>
                </a:lnTo>
                <a:lnTo>
                  <a:pt x="6653" y="5448"/>
                </a:lnTo>
                <a:lnTo>
                  <a:pt x="6639" y="5477"/>
                </a:lnTo>
                <a:lnTo>
                  <a:pt x="6625" y="5507"/>
                </a:lnTo>
                <a:lnTo>
                  <a:pt x="6610" y="5537"/>
                </a:lnTo>
                <a:lnTo>
                  <a:pt x="6606" y="5548"/>
                </a:lnTo>
                <a:lnTo>
                  <a:pt x="6602" y="5557"/>
                </a:lnTo>
                <a:lnTo>
                  <a:pt x="6602" y="5558"/>
                </a:lnTo>
                <a:lnTo>
                  <a:pt x="6595" y="5573"/>
                </a:lnTo>
                <a:lnTo>
                  <a:pt x="6586" y="5596"/>
                </a:lnTo>
                <a:lnTo>
                  <a:pt x="6577" y="5618"/>
                </a:lnTo>
                <a:lnTo>
                  <a:pt x="6568" y="5639"/>
                </a:lnTo>
                <a:lnTo>
                  <a:pt x="6560" y="5662"/>
                </a:lnTo>
                <a:lnTo>
                  <a:pt x="6551" y="5684"/>
                </a:lnTo>
                <a:lnTo>
                  <a:pt x="6543" y="5707"/>
                </a:lnTo>
                <a:lnTo>
                  <a:pt x="6535" y="5730"/>
                </a:lnTo>
                <a:lnTo>
                  <a:pt x="6528" y="5753"/>
                </a:lnTo>
                <a:lnTo>
                  <a:pt x="6522" y="5769"/>
                </a:lnTo>
                <a:lnTo>
                  <a:pt x="6502" y="5833"/>
                </a:lnTo>
                <a:lnTo>
                  <a:pt x="6484" y="5899"/>
                </a:lnTo>
                <a:lnTo>
                  <a:pt x="6468" y="5964"/>
                </a:lnTo>
                <a:lnTo>
                  <a:pt x="6453" y="6030"/>
                </a:lnTo>
                <a:lnTo>
                  <a:pt x="6440" y="6097"/>
                </a:lnTo>
                <a:lnTo>
                  <a:pt x="6430" y="6163"/>
                </a:lnTo>
                <a:lnTo>
                  <a:pt x="6421" y="6230"/>
                </a:lnTo>
                <a:lnTo>
                  <a:pt x="6414" y="6298"/>
                </a:lnTo>
                <a:lnTo>
                  <a:pt x="6412" y="6311"/>
                </a:lnTo>
                <a:lnTo>
                  <a:pt x="6412" y="6315"/>
                </a:lnTo>
                <a:lnTo>
                  <a:pt x="6411" y="6332"/>
                </a:lnTo>
                <a:lnTo>
                  <a:pt x="6410" y="6340"/>
                </a:lnTo>
                <a:lnTo>
                  <a:pt x="6409" y="6350"/>
                </a:lnTo>
                <a:lnTo>
                  <a:pt x="6408" y="6367"/>
                </a:lnTo>
                <a:lnTo>
                  <a:pt x="6408" y="6368"/>
                </a:lnTo>
                <a:lnTo>
                  <a:pt x="6407" y="6384"/>
                </a:lnTo>
                <a:lnTo>
                  <a:pt x="6405" y="6413"/>
                </a:lnTo>
                <a:lnTo>
                  <a:pt x="6404" y="6442"/>
                </a:lnTo>
                <a:lnTo>
                  <a:pt x="6403" y="6469"/>
                </a:lnTo>
                <a:lnTo>
                  <a:pt x="6403" y="6498"/>
                </a:lnTo>
                <a:lnTo>
                  <a:pt x="6403" y="6526"/>
                </a:lnTo>
                <a:lnTo>
                  <a:pt x="6403" y="6555"/>
                </a:lnTo>
                <a:lnTo>
                  <a:pt x="6403" y="6583"/>
                </a:lnTo>
                <a:lnTo>
                  <a:pt x="6404" y="6612"/>
                </a:lnTo>
                <a:lnTo>
                  <a:pt x="6405" y="6629"/>
                </a:lnTo>
                <a:lnTo>
                  <a:pt x="6405" y="6629"/>
                </a:lnTo>
                <a:lnTo>
                  <a:pt x="6405" y="6647"/>
                </a:lnTo>
                <a:lnTo>
                  <a:pt x="6407" y="6665"/>
                </a:lnTo>
                <a:lnTo>
                  <a:pt x="6408" y="6682"/>
                </a:lnTo>
                <a:lnTo>
                  <a:pt x="6409" y="6688"/>
                </a:lnTo>
                <a:lnTo>
                  <a:pt x="6410" y="6699"/>
                </a:lnTo>
                <a:lnTo>
                  <a:pt x="6411" y="6716"/>
                </a:lnTo>
                <a:lnTo>
                  <a:pt x="6411" y="6717"/>
                </a:lnTo>
                <a:lnTo>
                  <a:pt x="6412" y="6733"/>
                </a:lnTo>
                <a:lnTo>
                  <a:pt x="6413" y="6746"/>
                </a:lnTo>
                <a:lnTo>
                  <a:pt x="6414" y="6751"/>
                </a:lnTo>
                <a:lnTo>
                  <a:pt x="6416" y="6768"/>
                </a:lnTo>
                <a:lnTo>
                  <a:pt x="6416" y="6775"/>
                </a:lnTo>
                <a:lnTo>
                  <a:pt x="6417" y="6784"/>
                </a:lnTo>
                <a:lnTo>
                  <a:pt x="6419" y="6802"/>
                </a:lnTo>
                <a:lnTo>
                  <a:pt x="6419" y="6804"/>
                </a:lnTo>
                <a:lnTo>
                  <a:pt x="6421" y="6819"/>
                </a:lnTo>
                <a:lnTo>
                  <a:pt x="6423" y="6833"/>
                </a:lnTo>
                <a:lnTo>
                  <a:pt x="6424" y="6837"/>
                </a:lnTo>
                <a:lnTo>
                  <a:pt x="6426" y="6854"/>
                </a:lnTo>
                <a:lnTo>
                  <a:pt x="6427" y="6862"/>
                </a:lnTo>
                <a:lnTo>
                  <a:pt x="6428" y="6871"/>
                </a:lnTo>
                <a:lnTo>
                  <a:pt x="6431" y="6888"/>
                </a:lnTo>
                <a:lnTo>
                  <a:pt x="6431" y="6892"/>
                </a:lnTo>
                <a:lnTo>
                  <a:pt x="6433" y="6905"/>
                </a:lnTo>
                <a:lnTo>
                  <a:pt x="6436" y="6920"/>
                </a:lnTo>
                <a:lnTo>
                  <a:pt x="6436" y="6922"/>
                </a:lnTo>
                <a:lnTo>
                  <a:pt x="6439" y="6940"/>
                </a:lnTo>
                <a:lnTo>
                  <a:pt x="6441" y="6949"/>
                </a:lnTo>
                <a:lnTo>
                  <a:pt x="6442" y="6956"/>
                </a:lnTo>
                <a:lnTo>
                  <a:pt x="6445" y="6973"/>
                </a:lnTo>
                <a:lnTo>
                  <a:pt x="6446" y="6978"/>
                </a:lnTo>
                <a:lnTo>
                  <a:pt x="6449" y="6991"/>
                </a:lnTo>
                <a:lnTo>
                  <a:pt x="6452" y="7007"/>
                </a:lnTo>
                <a:lnTo>
                  <a:pt x="6452" y="7008"/>
                </a:lnTo>
                <a:lnTo>
                  <a:pt x="6455" y="7024"/>
                </a:lnTo>
                <a:lnTo>
                  <a:pt x="6458" y="7036"/>
                </a:lnTo>
                <a:lnTo>
                  <a:pt x="6459" y="7042"/>
                </a:lnTo>
                <a:lnTo>
                  <a:pt x="6463" y="7059"/>
                </a:lnTo>
                <a:lnTo>
                  <a:pt x="6467" y="7075"/>
                </a:lnTo>
                <a:lnTo>
                  <a:pt x="6471" y="7093"/>
                </a:lnTo>
                <a:lnTo>
                  <a:pt x="6471" y="7094"/>
                </a:lnTo>
                <a:lnTo>
                  <a:pt x="6475" y="7110"/>
                </a:lnTo>
                <a:lnTo>
                  <a:pt x="6478" y="7122"/>
                </a:lnTo>
                <a:lnTo>
                  <a:pt x="6479" y="7126"/>
                </a:lnTo>
                <a:lnTo>
                  <a:pt x="6484" y="7144"/>
                </a:lnTo>
                <a:lnTo>
                  <a:pt x="6485" y="7151"/>
                </a:lnTo>
                <a:lnTo>
                  <a:pt x="6488" y="7161"/>
                </a:lnTo>
                <a:lnTo>
                  <a:pt x="6493" y="7177"/>
                </a:lnTo>
                <a:lnTo>
                  <a:pt x="6493" y="7179"/>
                </a:lnTo>
                <a:lnTo>
                  <a:pt x="6498" y="7194"/>
                </a:lnTo>
                <a:lnTo>
                  <a:pt x="6502" y="7208"/>
                </a:lnTo>
                <a:lnTo>
                  <a:pt x="6502" y="7211"/>
                </a:lnTo>
                <a:lnTo>
                  <a:pt x="6508" y="7228"/>
                </a:lnTo>
                <a:lnTo>
                  <a:pt x="6510" y="7237"/>
                </a:lnTo>
                <a:lnTo>
                  <a:pt x="6513" y="7245"/>
                </a:lnTo>
                <a:lnTo>
                  <a:pt x="6519" y="7262"/>
                </a:lnTo>
                <a:lnTo>
                  <a:pt x="6520" y="7265"/>
                </a:lnTo>
                <a:lnTo>
                  <a:pt x="6524" y="7278"/>
                </a:lnTo>
                <a:lnTo>
                  <a:pt x="6529" y="7294"/>
                </a:lnTo>
                <a:lnTo>
                  <a:pt x="6530" y="7295"/>
                </a:lnTo>
                <a:lnTo>
                  <a:pt x="6535" y="7312"/>
                </a:lnTo>
                <a:lnTo>
                  <a:pt x="6539" y="7322"/>
                </a:lnTo>
                <a:lnTo>
                  <a:pt x="6541" y="7328"/>
                </a:lnTo>
                <a:lnTo>
                  <a:pt x="6547" y="7345"/>
                </a:lnTo>
                <a:lnTo>
                  <a:pt x="6549" y="7350"/>
                </a:lnTo>
                <a:lnTo>
                  <a:pt x="6553" y="7362"/>
                </a:lnTo>
                <a:lnTo>
                  <a:pt x="6559" y="7378"/>
                </a:lnTo>
                <a:lnTo>
                  <a:pt x="6560" y="7378"/>
                </a:lnTo>
                <a:lnTo>
                  <a:pt x="6566" y="7395"/>
                </a:lnTo>
                <a:lnTo>
                  <a:pt x="6570" y="7406"/>
                </a:lnTo>
                <a:lnTo>
                  <a:pt x="6572" y="7412"/>
                </a:lnTo>
                <a:lnTo>
                  <a:pt x="6579" y="7428"/>
                </a:lnTo>
                <a:lnTo>
                  <a:pt x="6581" y="7435"/>
                </a:lnTo>
                <a:lnTo>
                  <a:pt x="6586" y="7445"/>
                </a:lnTo>
                <a:lnTo>
                  <a:pt x="6592" y="7461"/>
                </a:lnTo>
                <a:lnTo>
                  <a:pt x="6593" y="7462"/>
                </a:lnTo>
                <a:lnTo>
                  <a:pt x="6599" y="7477"/>
                </a:lnTo>
                <a:lnTo>
                  <a:pt x="6605" y="7490"/>
                </a:lnTo>
                <a:lnTo>
                  <a:pt x="6606" y="7494"/>
                </a:lnTo>
                <a:lnTo>
                  <a:pt x="6614" y="7510"/>
                </a:lnTo>
                <a:lnTo>
                  <a:pt x="6617" y="7518"/>
                </a:lnTo>
                <a:lnTo>
                  <a:pt x="6622" y="7526"/>
                </a:lnTo>
                <a:lnTo>
                  <a:pt x="6629" y="7543"/>
                </a:lnTo>
                <a:lnTo>
                  <a:pt x="6630" y="7546"/>
                </a:lnTo>
                <a:lnTo>
                  <a:pt x="6637" y="7559"/>
                </a:lnTo>
                <a:lnTo>
                  <a:pt x="6643" y="7573"/>
                </a:lnTo>
                <a:lnTo>
                  <a:pt x="6645" y="7575"/>
                </a:lnTo>
                <a:lnTo>
                  <a:pt x="6652" y="7592"/>
                </a:lnTo>
                <a:lnTo>
                  <a:pt x="6657" y="7601"/>
                </a:lnTo>
                <a:lnTo>
                  <a:pt x="6661" y="7608"/>
                </a:lnTo>
                <a:lnTo>
                  <a:pt x="6669" y="7624"/>
                </a:lnTo>
                <a:lnTo>
                  <a:pt x="6670" y="7627"/>
                </a:lnTo>
                <a:lnTo>
                  <a:pt x="6677" y="7641"/>
                </a:lnTo>
                <a:lnTo>
                  <a:pt x="6684" y="7655"/>
                </a:lnTo>
                <a:lnTo>
                  <a:pt x="6685" y="7656"/>
                </a:lnTo>
                <a:lnTo>
                  <a:pt x="6694" y="7672"/>
                </a:lnTo>
                <a:lnTo>
                  <a:pt x="6699" y="7683"/>
                </a:lnTo>
                <a:lnTo>
                  <a:pt x="6702" y="7689"/>
                </a:lnTo>
                <a:lnTo>
                  <a:pt x="6711" y="7704"/>
                </a:lnTo>
                <a:lnTo>
                  <a:pt x="6714" y="7709"/>
                </a:lnTo>
                <a:lnTo>
                  <a:pt x="6720" y="7720"/>
                </a:lnTo>
                <a:lnTo>
                  <a:pt x="6730" y="7736"/>
                </a:lnTo>
                <a:lnTo>
                  <a:pt x="6734" y="7743"/>
                </a:lnTo>
                <a:lnTo>
                  <a:pt x="6738" y="7749"/>
                </a:lnTo>
                <a:lnTo>
                  <a:pt x="6741" y="7755"/>
                </a:lnTo>
                <a:lnTo>
                  <a:pt x="6745" y="7762"/>
                </a:lnTo>
                <a:lnTo>
                  <a:pt x="6746" y="7763"/>
                </a:lnTo>
                <a:lnTo>
                  <a:pt x="6749" y="7768"/>
                </a:lnTo>
                <a:lnTo>
                  <a:pt x="6753" y="7774"/>
                </a:lnTo>
                <a:lnTo>
                  <a:pt x="6756" y="7782"/>
                </a:lnTo>
                <a:lnTo>
                  <a:pt x="6760" y="7788"/>
                </a:lnTo>
                <a:lnTo>
                  <a:pt x="6761" y="7789"/>
                </a:lnTo>
                <a:lnTo>
                  <a:pt x="6764" y="7794"/>
                </a:lnTo>
                <a:lnTo>
                  <a:pt x="6768" y="7800"/>
                </a:lnTo>
                <a:lnTo>
                  <a:pt x="6772" y="7806"/>
                </a:lnTo>
                <a:lnTo>
                  <a:pt x="6776" y="7813"/>
                </a:lnTo>
                <a:lnTo>
                  <a:pt x="6778" y="7815"/>
                </a:lnTo>
                <a:lnTo>
                  <a:pt x="6780" y="7819"/>
                </a:lnTo>
                <a:lnTo>
                  <a:pt x="6784" y="7825"/>
                </a:lnTo>
                <a:lnTo>
                  <a:pt x="6788" y="7832"/>
                </a:lnTo>
                <a:lnTo>
                  <a:pt x="6792" y="7838"/>
                </a:lnTo>
                <a:lnTo>
                  <a:pt x="6794" y="7841"/>
                </a:lnTo>
                <a:lnTo>
                  <a:pt x="6796" y="7844"/>
                </a:lnTo>
                <a:lnTo>
                  <a:pt x="6800" y="7850"/>
                </a:lnTo>
                <a:lnTo>
                  <a:pt x="6804" y="7856"/>
                </a:lnTo>
                <a:lnTo>
                  <a:pt x="6808" y="7862"/>
                </a:lnTo>
                <a:lnTo>
                  <a:pt x="6811" y="7866"/>
                </a:lnTo>
                <a:lnTo>
                  <a:pt x="6812" y="7868"/>
                </a:lnTo>
                <a:lnTo>
                  <a:pt x="6816" y="7874"/>
                </a:lnTo>
                <a:lnTo>
                  <a:pt x="6820" y="7881"/>
                </a:lnTo>
                <a:lnTo>
                  <a:pt x="6824" y="7887"/>
                </a:lnTo>
                <a:lnTo>
                  <a:pt x="6828" y="7892"/>
                </a:lnTo>
                <a:lnTo>
                  <a:pt x="6828" y="7893"/>
                </a:lnTo>
                <a:lnTo>
                  <a:pt x="6832" y="7899"/>
                </a:lnTo>
                <a:lnTo>
                  <a:pt x="6838" y="7905"/>
                </a:lnTo>
                <a:lnTo>
                  <a:pt x="6842" y="7911"/>
                </a:lnTo>
                <a:lnTo>
                  <a:pt x="6846" y="7917"/>
                </a:lnTo>
                <a:lnTo>
                  <a:pt x="6846" y="7917"/>
                </a:lnTo>
                <a:lnTo>
                  <a:pt x="6850" y="7923"/>
                </a:lnTo>
                <a:lnTo>
                  <a:pt x="6854" y="7929"/>
                </a:lnTo>
                <a:lnTo>
                  <a:pt x="6859" y="7936"/>
                </a:lnTo>
                <a:lnTo>
                  <a:pt x="6863" y="7941"/>
                </a:lnTo>
                <a:lnTo>
                  <a:pt x="6863" y="7942"/>
                </a:lnTo>
                <a:lnTo>
                  <a:pt x="6867" y="7947"/>
                </a:lnTo>
                <a:lnTo>
                  <a:pt x="6871" y="7953"/>
                </a:lnTo>
                <a:lnTo>
                  <a:pt x="6876" y="7959"/>
                </a:lnTo>
                <a:lnTo>
                  <a:pt x="6880" y="7965"/>
                </a:lnTo>
                <a:lnTo>
                  <a:pt x="6881" y="7966"/>
                </a:lnTo>
                <a:lnTo>
                  <a:pt x="6884" y="7970"/>
                </a:lnTo>
                <a:lnTo>
                  <a:pt x="6889" y="7976"/>
                </a:lnTo>
                <a:lnTo>
                  <a:pt x="6893" y="7983"/>
                </a:lnTo>
                <a:lnTo>
                  <a:pt x="6898" y="7989"/>
                </a:lnTo>
                <a:lnTo>
                  <a:pt x="6899" y="7991"/>
                </a:lnTo>
                <a:lnTo>
                  <a:pt x="6902" y="7994"/>
                </a:lnTo>
                <a:lnTo>
                  <a:pt x="6906" y="8000"/>
                </a:lnTo>
                <a:lnTo>
                  <a:pt x="6911" y="8006"/>
                </a:lnTo>
                <a:lnTo>
                  <a:pt x="6915" y="8011"/>
                </a:lnTo>
                <a:lnTo>
                  <a:pt x="6917" y="8014"/>
                </a:lnTo>
                <a:lnTo>
                  <a:pt x="6920" y="8017"/>
                </a:lnTo>
                <a:lnTo>
                  <a:pt x="6924" y="8023"/>
                </a:lnTo>
                <a:lnTo>
                  <a:pt x="6929" y="8028"/>
                </a:lnTo>
                <a:lnTo>
                  <a:pt x="6933" y="8035"/>
                </a:lnTo>
                <a:lnTo>
                  <a:pt x="6936" y="8038"/>
                </a:lnTo>
                <a:lnTo>
                  <a:pt x="6938" y="8040"/>
                </a:lnTo>
                <a:lnTo>
                  <a:pt x="6942" y="8046"/>
                </a:lnTo>
                <a:lnTo>
                  <a:pt x="6948" y="8051"/>
                </a:lnTo>
                <a:lnTo>
                  <a:pt x="6952" y="8057"/>
                </a:lnTo>
                <a:lnTo>
                  <a:pt x="6956" y="8061"/>
                </a:lnTo>
                <a:lnTo>
                  <a:pt x="6957" y="8062"/>
                </a:lnTo>
                <a:lnTo>
                  <a:pt x="6961" y="8068"/>
                </a:lnTo>
                <a:lnTo>
                  <a:pt x="6966" y="8073"/>
                </a:lnTo>
                <a:lnTo>
                  <a:pt x="6971" y="8080"/>
                </a:lnTo>
                <a:lnTo>
                  <a:pt x="6975" y="8084"/>
                </a:lnTo>
                <a:lnTo>
                  <a:pt x="6975" y="8085"/>
                </a:lnTo>
                <a:lnTo>
                  <a:pt x="6980" y="8091"/>
                </a:lnTo>
                <a:lnTo>
                  <a:pt x="6985" y="8096"/>
                </a:lnTo>
                <a:lnTo>
                  <a:pt x="6989" y="8101"/>
                </a:lnTo>
                <a:lnTo>
                  <a:pt x="6994" y="8107"/>
                </a:lnTo>
                <a:lnTo>
                  <a:pt x="6994" y="8107"/>
                </a:lnTo>
                <a:lnTo>
                  <a:pt x="6999" y="8112"/>
                </a:lnTo>
                <a:lnTo>
                  <a:pt x="7003" y="8117"/>
                </a:lnTo>
                <a:lnTo>
                  <a:pt x="7008" y="8123"/>
                </a:lnTo>
                <a:lnTo>
                  <a:pt x="7013" y="8129"/>
                </a:lnTo>
                <a:lnTo>
                  <a:pt x="7013" y="8130"/>
                </a:lnTo>
                <a:lnTo>
                  <a:pt x="7018" y="8134"/>
                </a:lnTo>
                <a:lnTo>
                  <a:pt x="7023" y="8140"/>
                </a:lnTo>
                <a:lnTo>
                  <a:pt x="7027" y="8145"/>
                </a:lnTo>
                <a:lnTo>
                  <a:pt x="7032" y="8150"/>
                </a:lnTo>
                <a:lnTo>
                  <a:pt x="7033" y="8151"/>
                </a:lnTo>
                <a:lnTo>
                  <a:pt x="7037" y="8156"/>
                </a:lnTo>
                <a:lnTo>
                  <a:pt x="7042" y="8161"/>
                </a:lnTo>
                <a:lnTo>
                  <a:pt x="7047" y="8166"/>
                </a:lnTo>
                <a:lnTo>
                  <a:pt x="7053" y="8171"/>
                </a:lnTo>
                <a:lnTo>
                  <a:pt x="7054" y="8173"/>
                </a:lnTo>
                <a:lnTo>
                  <a:pt x="7058" y="8177"/>
                </a:lnTo>
                <a:lnTo>
                  <a:pt x="7063" y="8183"/>
                </a:lnTo>
                <a:lnTo>
                  <a:pt x="7068" y="8188"/>
                </a:lnTo>
                <a:lnTo>
                  <a:pt x="7073" y="8193"/>
                </a:lnTo>
                <a:lnTo>
                  <a:pt x="7074" y="8195"/>
                </a:lnTo>
                <a:lnTo>
                  <a:pt x="7078" y="8198"/>
                </a:lnTo>
                <a:lnTo>
                  <a:pt x="7083" y="8203"/>
                </a:lnTo>
                <a:lnTo>
                  <a:pt x="7088" y="8208"/>
                </a:lnTo>
                <a:lnTo>
                  <a:pt x="7093" y="8214"/>
                </a:lnTo>
                <a:lnTo>
                  <a:pt x="7095" y="8216"/>
                </a:lnTo>
                <a:lnTo>
                  <a:pt x="7098" y="8219"/>
                </a:lnTo>
                <a:lnTo>
                  <a:pt x="7103" y="8224"/>
                </a:lnTo>
                <a:lnTo>
                  <a:pt x="7108" y="8230"/>
                </a:lnTo>
                <a:lnTo>
                  <a:pt x="7113" y="8235"/>
                </a:lnTo>
                <a:lnTo>
                  <a:pt x="7116" y="8237"/>
                </a:lnTo>
                <a:lnTo>
                  <a:pt x="7118" y="8240"/>
                </a:lnTo>
                <a:lnTo>
                  <a:pt x="7123" y="8245"/>
                </a:lnTo>
                <a:lnTo>
                  <a:pt x="7129" y="8250"/>
                </a:lnTo>
                <a:lnTo>
                  <a:pt x="7134" y="8255"/>
                </a:lnTo>
                <a:lnTo>
                  <a:pt x="7136" y="8258"/>
                </a:lnTo>
                <a:lnTo>
                  <a:pt x="7139" y="8260"/>
                </a:lnTo>
                <a:lnTo>
                  <a:pt x="7144" y="8265"/>
                </a:lnTo>
                <a:lnTo>
                  <a:pt x="7169" y="8288"/>
                </a:lnTo>
                <a:lnTo>
                  <a:pt x="7193" y="8309"/>
                </a:lnTo>
                <a:lnTo>
                  <a:pt x="7217" y="8332"/>
                </a:lnTo>
                <a:lnTo>
                  <a:pt x="7242" y="8353"/>
                </a:lnTo>
                <a:lnTo>
                  <a:pt x="7268" y="8373"/>
                </a:lnTo>
                <a:lnTo>
                  <a:pt x="7293" y="8395"/>
                </a:lnTo>
                <a:lnTo>
                  <a:pt x="7318" y="8415"/>
                </a:lnTo>
                <a:lnTo>
                  <a:pt x="7343" y="8435"/>
                </a:lnTo>
                <a:lnTo>
                  <a:pt x="7386" y="8467"/>
                </a:lnTo>
                <a:close/>
                <a:moveTo>
                  <a:pt x="3309" y="6765"/>
                </a:moveTo>
                <a:lnTo>
                  <a:pt x="3410" y="6765"/>
                </a:lnTo>
                <a:lnTo>
                  <a:pt x="3514" y="6764"/>
                </a:lnTo>
                <a:lnTo>
                  <a:pt x="3620" y="6762"/>
                </a:lnTo>
                <a:lnTo>
                  <a:pt x="3727" y="6760"/>
                </a:lnTo>
                <a:lnTo>
                  <a:pt x="3836" y="6758"/>
                </a:lnTo>
                <a:lnTo>
                  <a:pt x="3945" y="6756"/>
                </a:lnTo>
                <a:lnTo>
                  <a:pt x="4055" y="6754"/>
                </a:lnTo>
                <a:lnTo>
                  <a:pt x="4165" y="6752"/>
                </a:lnTo>
                <a:lnTo>
                  <a:pt x="4275" y="6751"/>
                </a:lnTo>
                <a:lnTo>
                  <a:pt x="4384" y="6750"/>
                </a:lnTo>
                <a:lnTo>
                  <a:pt x="4493" y="6751"/>
                </a:lnTo>
                <a:lnTo>
                  <a:pt x="4600" y="6752"/>
                </a:lnTo>
                <a:lnTo>
                  <a:pt x="4706" y="6754"/>
                </a:lnTo>
                <a:lnTo>
                  <a:pt x="4810" y="6757"/>
                </a:lnTo>
                <a:lnTo>
                  <a:pt x="4912" y="6762"/>
                </a:lnTo>
                <a:lnTo>
                  <a:pt x="5011" y="6768"/>
                </a:lnTo>
                <a:lnTo>
                  <a:pt x="5038" y="6772"/>
                </a:lnTo>
                <a:lnTo>
                  <a:pt x="5065" y="6777"/>
                </a:lnTo>
                <a:lnTo>
                  <a:pt x="5091" y="6785"/>
                </a:lnTo>
                <a:lnTo>
                  <a:pt x="5117" y="6794"/>
                </a:lnTo>
                <a:lnTo>
                  <a:pt x="5142" y="6805"/>
                </a:lnTo>
                <a:lnTo>
                  <a:pt x="5166" y="6816"/>
                </a:lnTo>
                <a:lnTo>
                  <a:pt x="5190" y="6829"/>
                </a:lnTo>
                <a:lnTo>
                  <a:pt x="5213" y="6845"/>
                </a:lnTo>
                <a:lnTo>
                  <a:pt x="5236" y="6860"/>
                </a:lnTo>
                <a:lnTo>
                  <a:pt x="5257" y="6876"/>
                </a:lnTo>
                <a:lnTo>
                  <a:pt x="5278" y="6894"/>
                </a:lnTo>
                <a:lnTo>
                  <a:pt x="5298" y="6913"/>
                </a:lnTo>
                <a:lnTo>
                  <a:pt x="5317" y="6932"/>
                </a:lnTo>
                <a:lnTo>
                  <a:pt x="5336" y="6952"/>
                </a:lnTo>
                <a:lnTo>
                  <a:pt x="5353" y="6972"/>
                </a:lnTo>
                <a:lnTo>
                  <a:pt x="5370" y="6994"/>
                </a:lnTo>
                <a:lnTo>
                  <a:pt x="5384" y="7014"/>
                </a:lnTo>
                <a:lnTo>
                  <a:pt x="5398" y="7034"/>
                </a:lnTo>
                <a:lnTo>
                  <a:pt x="5411" y="7056"/>
                </a:lnTo>
                <a:lnTo>
                  <a:pt x="5423" y="7078"/>
                </a:lnTo>
                <a:lnTo>
                  <a:pt x="5434" y="7101"/>
                </a:lnTo>
                <a:lnTo>
                  <a:pt x="5446" y="7123"/>
                </a:lnTo>
                <a:lnTo>
                  <a:pt x="5456" y="7146"/>
                </a:lnTo>
                <a:lnTo>
                  <a:pt x="5464" y="7168"/>
                </a:lnTo>
                <a:lnTo>
                  <a:pt x="5472" y="7191"/>
                </a:lnTo>
                <a:lnTo>
                  <a:pt x="5479" y="7213"/>
                </a:lnTo>
                <a:lnTo>
                  <a:pt x="5485" y="7236"/>
                </a:lnTo>
                <a:lnTo>
                  <a:pt x="5490" y="7257"/>
                </a:lnTo>
                <a:lnTo>
                  <a:pt x="5494" y="7278"/>
                </a:lnTo>
                <a:lnTo>
                  <a:pt x="5497" y="7300"/>
                </a:lnTo>
                <a:lnTo>
                  <a:pt x="5499" y="7320"/>
                </a:lnTo>
                <a:lnTo>
                  <a:pt x="5499" y="7340"/>
                </a:lnTo>
                <a:lnTo>
                  <a:pt x="5499" y="7414"/>
                </a:lnTo>
                <a:lnTo>
                  <a:pt x="5497" y="7491"/>
                </a:lnTo>
                <a:lnTo>
                  <a:pt x="5494" y="7569"/>
                </a:lnTo>
                <a:lnTo>
                  <a:pt x="5491" y="7650"/>
                </a:lnTo>
                <a:lnTo>
                  <a:pt x="5487" y="7733"/>
                </a:lnTo>
                <a:lnTo>
                  <a:pt x="5481" y="7816"/>
                </a:lnTo>
                <a:lnTo>
                  <a:pt x="5475" y="7903"/>
                </a:lnTo>
                <a:lnTo>
                  <a:pt x="5468" y="7991"/>
                </a:lnTo>
                <a:lnTo>
                  <a:pt x="5461" y="8080"/>
                </a:lnTo>
                <a:lnTo>
                  <a:pt x="5452" y="8170"/>
                </a:lnTo>
                <a:lnTo>
                  <a:pt x="5444" y="8262"/>
                </a:lnTo>
                <a:lnTo>
                  <a:pt x="5433" y="8355"/>
                </a:lnTo>
                <a:lnTo>
                  <a:pt x="5413" y="8544"/>
                </a:lnTo>
                <a:lnTo>
                  <a:pt x="5390" y="8735"/>
                </a:lnTo>
                <a:lnTo>
                  <a:pt x="5367" y="8929"/>
                </a:lnTo>
                <a:lnTo>
                  <a:pt x="5342" y="9124"/>
                </a:lnTo>
                <a:lnTo>
                  <a:pt x="5315" y="9318"/>
                </a:lnTo>
                <a:lnTo>
                  <a:pt x="5290" y="9512"/>
                </a:lnTo>
                <a:lnTo>
                  <a:pt x="5264" y="9704"/>
                </a:lnTo>
                <a:lnTo>
                  <a:pt x="5238" y="9893"/>
                </a:lnTo>
                <a:lnTo>
                  <a:pt x="5213" y="10078"/>
                </a:lnTo>
                <a:lnTo>
                  <a:pt x="5189" y="10258"/>
                </a:lnTo>
                <a:lnTo>
                  <a:pt x="6810" y="10258"/>
                </a:lnTo>
                <a:lnTo>
                  <a:pt x="6815" y="10250"/>
                </a:lnTo>
                <a:lnTo>
                  <a:pt x="6819" y="10242"/>
                </a:lnTo>
                <a:lnTo>
                  <a:pt x="6823" y="10232"/>
                </a:lnTo>
                <a:lnTo>
                  <a:pt x="6826" y="10222"/>
                </a:lnTo>
                <a:lnTo>
                  <a:pt x="6829" y="10210"/>
                </a:lnTo>
                <a:lnTo>
                  <a:pt x="6831" y="10199"/>
                </a:lnTo>
                <a:lnTo>
                  <a:pt x="6833" y="10186"/>
                </a:lnTo>
                <a:lnTo>
                  <a:pt x="6834" y="10173"/>
                </a:lnTo>
                <a:lnTo>
                  <a:pt x="6942" y="8744"/>
                </a:lnTo>
                <a:lnTo>
                  <a:pt x="6913" y="8718"/>
                </a:lnTo>
                <a:lnTo>
                  <a:pt x="6883" y="8692"/>
                </a:lnTo>
                <a:lnTo>
                  <a:pt x="6855" y="8665"/>
                </a:lnTo>
                <a:lnTo>
                  <a:pt x="6825" y="8639"/>
                </a:lnTo>
                <a:lnTo>
                  <a:pt x="6824" y="8638"/>
                </a:lnTo>
                <a:lnTo>
                  <a:pt x="6800" y="8615"/>
                </a:lnTo>
                <a:lnTo>
                  <a:pt x="6799" y="8614"/>
                </a:lnTo>
                <a:lnTo>
                  <a:pt x="6753" y="8567"/>
                </a:lnTo>
                <a:lnTo>
                  <a:pt x="6749" y="8564"/>
                </a:lnTo>
                <a:lnTo>
                  <a:pt x="6748" y="8563"/>
                </a:lnTo>
                <a:lnTo>
                  <a:pt x="6735" y="8549"/>
                </a:lnTo>
                <a:lnTo>
                  <a:pt x="6730" y="8544"/>
                </a:lnTo>
                <a:lnTo>
                  <a:pt x="6724" y="8539"/>
                </a:lnTo>
                <a:lnTo>
                  <a:pt x="6724" y="8539"/>
                </a:lnTo>
                <a:lnTo>
                  <a:pt x="6720" y="8534"/>
                </a:lnTo>
                <a:lnTo>
                  <a:pt x="6715" y="8530"/>
                </a:lnTo>
                <a:lnTo>
                  <a:pt x="6711" y="8524"/>
                </a:lnTo>
                <a:lnTo>
                  <a:pt x="6706" y="8519"/>
                </a:lnTo>
                <a:lnTo>
                  <a:pt x="6702" y="8514"/>
                </a:lnTo>
                <a:lnTo>
                  <a:pt x="6700" y="8512"/>
                </a:lnTo>
                <a:lnTo>
                  <a:pt x="6697" y="8509"/>
                </a:lnTo>
                <a:lnTo>
                  <a:pt x="6692" y="8505"/>
                </a:lnTo>
                <a:lnTo>
                  <a:pt x="6688" y="8500"/>
                </a:lnTo>
                <a:lnTo>
                  <a:pt x="6683" y="8495"/>
                </a:lnTo>
                <a:lnTo>
                  <a:pt x="6679" y="8490"/>
                </a:lnTo>
                <a:lnTo>
                  <a:pt x="6675" y="8486"/>
                </a:lnTo>
                <a:lnTo>
                  <a:pt x="6674" y="8485"/>
                </a:lnTo>
                <a:lnTo>
                  <a:pt x="6670" y="8480"/>
                </a:lnTo>
                <a:lnTo>
                  <a:pt x="6665" y="8474"/>
                </a:lnTo>
                <a:lnTo>
                  <a:pt x="6661" y="8469"/>
                </a:lnTo>
                <a:lnTo>
                  <a:pt x="6656" y="8464"/>
                </a:lnTo>
                <a:lnTo>
                  <a:pt x="6652" y="8459"/>
                </a:lnTo>
                <a:lnTo>
                  <a:pt x="6652" y="8459"/>
                </a:lnTo>
                <a:lnTo>
                  <a:pt x="6647" y="8454"/>
                </a:lnTo>
                <a:lnTo>
                  <a:pt x="6643" y="8449"/>
                </a:lnTo>
                <a:lnTo>
                  <a:pt x="6638" y="8444"/>
                </a:lnTo>
                <a:lnTo>
                  <a:pt x="6633" y="8438"/>
                </a:lnTo>
                <a:lnTo>
                  <a:pt x="6628" y="8433"/>
                </a:lnTo>
                <a:lnTo>
                  <a:pt x="6627" y="8432"/>
                </a:lnTo>
                <a:lnTo>
                  <a:pt x="6622" y="8424"/>
                </a:lnTo>
                <a:lnTo>
                  <a:pt x="6615" y="8418"/>
                </a:lnTo>
                <a:lnTo>
                  <a:pt x="6609" y="8411"/>
                </a:lnTo>
                <a:lnTo>
                  <a:pt x="6604" y="8405"/>
                </a:lnTo>
                <a:lnTo>
                  <a:pt x="6587" y="8385"/>
                </a:lnTo>
                <a:lnTo>
                  <a:pt x="6582" y="8379"/>
                </a:lnTo>
                <a:lnTo>
                  <a:pt x="6581" y="8378"/>
                </a:lnTo>
                <a:lnTo>
                  <a:pt x="6576" y="8371"/>
                </a:lnTo>
                <a:lnTo>
                  <a:pt x="6571" y="8364"/>
                </a:lnTo>
                <a:lnTo>
                  <a:pt x="6565" y="8358"/>
                </a:lnTo>
                <a:lnTo>
                  <a:pt x="6560" y="8351"/>
                </a:lnTo>
                <a:lnTo>
                  <a:pt x="6558" y="8349"/>
                </a:lnTo>
                <a:lnTo>
                  <a:pt x="6554" y="8344"/>
                </a:lnTo>
                <a:lnTo>
                  <a:pt x="6549" y="8338"/>
                </a:lnTo>
                <a:lnTo>
                  <a:pt x="6544" y="8331"/>
                </a:lnTo>
                <a:lnTo>
                  <a:pt x="6538" y="8323"/>
                </a:lnTo>
                <a:lnTo>
                  <a:pt x="6536" y="8320"/>
                </a:lnTo>
                <a:lnTo>
                  <a:pt x="6533" y="8316"/>
                </a:lnTo>
                <a:lnTo>
                  <a:pt x="6528" y="8310"/>
                </a:lnTo>
                <a:lnTo>
                  <a:pt x="6522" y="8303"/>
                </a:lnTo>
                <a:lnTo>
                  <a:pt x="6517" y="8296"/>
                </a:lnTo>
                <a:lnTo>
                  <a:pt x="6513" y="8292"/>
                </a:lnTo>
                <a:lnTo>
                  <a:pt x="6511" y="8289"/>
                </a:lnTo>
                <a:lnTo>
                  <a:pt x="6506" y="8282"/>
                </a:lnTo>
                <a:lnTo>
                  <a:pt x="6500" y="8275"/>
                </a:lnTo>
                <a:lnTo>
                  <a:pt x="6495" y="8268"/>
                </a:lnTo>
                <a:lnTo>
                  <a:pt x="6491" y="8263"/>
                </a:lnTo>
                <a:lnTo>
                  <a:pt x="6490" y="8261"/>
                </a:lnTo>
                <a:lnTo>
                  <a:pt x="6485" y="8254"/>
                </a:lnTo>
                <a:lnTo>
                  <a:pt x="6480" y="8247"/>
                </a:lnTo>
                <a:lnTo>
                  <a:pt x="6474" y="8240"/>
                </a:lnTo>
                <a:lnTo>
                  <a:pt x="6470" y="8234"/>
                </a:lnTo>
                <a:lnTo>
                  <a:pt x="6469" y="8233"/>
                </a:lnTo>
                <a:lnTo>
                  <a:pt x="6464" y="8225"/>
                </a:lnTo>
                <a:lnTo>
                  <a:pt x="6459" y="8218"/>
                </a:lnTo>
                <a:lnTo>
                  <a:pt x="6454" y="8211"/>
                </a:lnTo>
                <a:lnTo>
                  <a:pt x="6449" y="8204"/>
                </a:lnTo>
                <a:lnTo>
                  <a:pt x="6449" y="8204"/>
                </a:lnTo>
                <a:lnTo>
                  <a:pt x="6444" y="8197"/>
                </a:lnTo>
                <a:lnTo>
                  <a:pt x="6439" y="8189"/>
                </a:lnTo>
                <a:lnTo>
                  <a:pt x="6434" y="8182"/>
                </a:lnTo>
                <a:lnTo>
                  <a:pt x="6429" y="8174"/>
                </a:lnTo>
                <a:lnTo>
                  <a:pt x="6428" y="8173"/>
                </a:lnTo>
                <a:lnTo>
                  <a:pt x="6424" y="8167"/>
                </a:lnTo>
                <a:lnTo>
                  <a:pt x="6419" y="8160"/>
                </a:lnTo>
                <a:lnTo>
                  <a:pt x="6414" y="8153"/>
                </a:lnTo>
                <a:lnTo>
                  <a:pt x="6409" y="8145"/>
                </a:lnTo>
                <a:lnTo>
                  <a:pt x="6408" y="8143"/>
                </a:lnTo>
                <a:lnTo>
                  <a:pt x="6403" y="8138"/>
                </a:lnTo>
                <a:lnTo>
                  <a:pt x="6398" y="8131"/>
                </a:lnTo>
                <a:lnTo>
                  <a:pt x="6393" y="8122"/>
                </a:lnTo>
                <a:lnTo>
                  <a:pt x="6389" y="8115"/>
                </a:lnTo>
                <a:lnTo>
                  <a:pt x="6386" y="8112"/>
                </a:lnTo>
                <a:lnTo>
                  <a:pt x="6384" y="8108"/>
                </a:lnTo>
                <a:lnTo>
                  <a:pt x="6379" y="8100"/>
                </a:lnTo>
                <a:lnTo>
                  <a:pt x="6374" y="8093"/>
                </a:lnTo>
                <a:lnTo>
                  <a:pt x="6369" y="8086"/>
                </a:lnTo>
                <a:lnTo>
                  <a:pt x="6367" y="8082"/>
                </a:lnTo>
                <a:lnTo>
                  <a:pt x="6365" y="8077"/>
                </a:lnTo>
                <a:lnTo>
                  <a:pt x="6360" y="8070"/>
                </a:lnTo>
                <a:lnTo>
                  <a:pt x="6355" y="8062"/>
                </a:lnTo>
                <a:lnTo>
                  <a:pt x="6351" y="8055"/>
                </a:lnTo>
                <a:lnTo>
                  <a:pt x="6347" y="8049"/>
                </a:lnTo>
                <a:lnTo>
                  <a:pt x="6346" y="8047"/>
                </a:lnTo>
                <a:lnTo>
                  <a:pt x="6341" y="8040"/>
                </a:lnTo>
                <a:lnTo>
                  <a:pt x="6337" y="8032"/>
                </a:lnTo>
                <a:lnTo>
                  <a:pt x="6332" y="8024"/>
                </a:lnTo>
                <a:lnTo>
                  <a:pt x="6328" y="8017"/>
                </a:lnTo>
                <a:lnTo>
                  <a:pt x="6328" y="8016"/>
                </a:lnTo>
                <a:lnTo>
                  <a:pt x="6323" y="8009"/>
                </a:lnTo>
                <a:lnTo>
                  <a:pt x="6318" y="8001"/>
                </a:lnTo>
                <a:lnTo>
                  <a:pt x="6314" y="7993"/>
                </a:lnTo>
                <a:lnTo>
                  <a:pt x="6309" y="7986"/>
                </a:lnTo>
                <a:lnTo>
                  <a:pt x="6299" y="7966"/>
                </a:lnTo>
                <a:lnTo>
                  <a:pt x="6290" y="7953"/>
                </a:lnTo>
                <a:lnTo>
                  <a:pt x="6287" y="7947"/>
                </a:lnTo>
                <a:lnTo>
                  <a:pt x="6276" y="7927"/>
                </a:lnTo>
                <a:lnTo>
                  <a:pt x="6272" y="7920"/>
                </a:lnTo>
                <a:lnTo>
                  <a:pt x="6266" y="7908"/>
                </a:lnTo>
                <a:lnTo>
                  <a:pt x="6256" y="7890"/>
                </a:lnTo>
                <a:lnTo>
                  <a:pt x="6255" y="7888"/>
                </a:lnTo>
                <a:lnTo>
                  <a:pt x="6245" y="7870"/>
                </a:lnTo>
                <a:lnTo>
                  <a:pt x="6238" y="7855"/>
                </a:lnTo>
                <a:lnTo>
                  <a:pt x="6235" y="7850"/>
                </a:lnTo>
                <a:lnTo>
                  <a:pt x="6226" y="7831"/>
                </a:lnTo>
                <a:lnTo>
                  <a:pt x="6221" y="7822"/>
                </a:lnTo>
                <a:lnTo>
                  <a:pt x="6216" y="7811"/>
                </a:lnTo>
                <a:lnTo>
                  <a:pt x="6206" y="7792"/>
                </a:lnTo>
                <a:lnTo>
                  <a:pt x="6205" y="7789"/>
                </a:lnTo>
                <a:lnTo>
                  <a:pt x="6197" y="7772"/>
                </a:lnTo>
                <a:lnTo>
                  <a:pt x="6189" y="7756"/>
                </a:lnTo>
                <a:lnTo>
                  <a:pt x="6187" y="7753"/>
                </a:lnTo>
                <a:lnTo>
                  <a:pt x="6178" y="7733"/>
                </a:lnTo>
                <a:lnTo>
                  <a:pt x="6173" y="7722"/>
                </a:lnTo>
                <a:lnTo>
                  <a:pt x="6169" y="7713"/>
                </a:lnTo>
                <a:lnTo>
                  <a:pt x="6160" y="7694"/>
                </a:lnTo>
                <a:lnTo>
                  <a:pt x="6159" y="7689"/>
                </a:lnTo>
                <a:lnTo>
                  <a:pt x="6152" y="7673"/>
                </a:lnTo>
                <a:lnTo>
                  <a:pt x="6144" y="7655"/>
                </a:lnTo>
                <a:lnTo>
                  <a:pt x="6135" y="7634"/>
                </a:lnTo>
                <a:lnTo>
                  <a:pt x="6130" y="7621"/>
                </a:lnTo>
                <a:lnTo>
                  <a:pt x="6127" y="7614"/>
                </a:lnTo>
                <a:lnTo>
                  <a:pt x="6104" y="7554"/>
                </a:lnTo>
                <a:lnTo>
                  <a:pt x="6104" y="7554"/>
                </a:lnTo>
                <a:lnTo>
                  <a:pt x="6096" y="7534"/>
                </a:lnTo>
                <a:lnTo>
                  <a:pt x="6092" y="7520"/>
                </a:lnTo>
                <a:lnTo>
                  <a:pt x="6089" y="7513"/>
                </a:lnTo>
                <a:lnTo>
                  <a:pt x="6081" y="7494"/>
                </a:lnTo>
                <a:lnTo>
                  <a:pt x="6078" y="7487"/>
                </a:lnTo>
                <a:lnTo>
                  <a:pt x="6074" y="7473"/>
                </a:lnTo>
                <a:lnTo>
                  <a:pt x="6067" y="7453"/>
                </a:lnTo>
                <a:lnTo>
                  <a:pt x="6067" y="7452"/>
                </a:lnTo>
                <a:lnTo>
                  <a:pt x="6048" y="7393"/>
                </a:lnTo>
                <a:lnTo>
                  <a:pt x="6045" y="7384"/>
                </a:lnTo>
                <a:lnTo>
                  <a:pt x="6029" y="7331"/>
                </a:lnTo>
                <a:lnTo>
                  <a:pt x="6025" y="7315"/>
                </a:lnTo>
                <a:lnTo>
                  <a:pt x="6018" y="7289"/>
                </a:lnTo>
                <a:lnTo>
                  <a:pt x="6011" y="7263"/>
                </a:lnTo>
                <a:lnTo>
                  <a:pt x="6004" y="7237"/>
                </a:lnTo>
                <a:lnTo>
                  <a:pt x="5998" y="7211"/>
                </a:lnTo>
                <a:lnTo>
                  <a:pt x="5992" y="7185"/>
                </a:lnTo>
                <a:lnTo>
                  <a:pt x="5986" y="7159"/>
                </a:lnTo>
                <a:lnTo>
                  <a:pt x="5980" y="7132"/>
                </a:lnTo>
                <a:lnTo>
                  <a:pt x="5973" y="7107"/>
                </a:lnTo>
                <a:lnTo>
                  <a:pt x="5973" y="7107"/>
                </a:lnTo>
                <a:lnTo>
                  <a:pt x="5963" y="7055"/>
                </a:lnTo>
                <a:lnTo>
                  <a:pt x="5954" y="7004"/>
                </a:lnTo>
                <a:lnTo>
                  <a:pt x="5946" y="6952"/>
                </a:lnTo>
                <a:lnTo>
                  <a:pt x="5939" y="6900"/>
                </a:lnTo>
                <a:lnTo>
                  <a:pt x="5933" y="6849"/>
                </a:lnTo>
                <a:lnTo>
                  <a:pt x="5927" y="6797"/>
                </a:lnTo>
                <a:lnTo>
                  <a:pt x="5923" y="6746"/>
                </a:lnTo>
                <a:lnTo>
                  <a:pt x="5920" y="6694"/>
                </a:lnTo>
                <a:lnTo>
                  <a:pt x="5918" y="6662"/>
                </a:lnTo>
                <a:lnTo>
                  <a:pt x="5917" y="6631"/>
                </a:lnTo>
                <a:lnTo>
                  <a:pt x="5916" y="6600"/>
                </a:lnTo>
                <a:lnTo>
                  <a:pt x="5915" y="6568"/>
                </a:lnTo>
                <a:lnTo>
                  <a:pt x="5914" y="6536"/>
                </a:lnTo>
                <a:lnTo>
                  <a:pt x="5915" y="6506"/>
                </a:lnTo>
                <a:lnTo>
                  <a:pt x="5915" y="6474"/>
                </a:lnTo>
                <a:lnTo>
                  <a:pt x="5916" y="6443"/>
                </a:lnTo>
                <a:lnTo>
                  <a:pt x="5916" y="6443"/>
                </a:lnTo>
                <a:lnTo>
                  <a:pt x="5916" y="6427"/>
                </a:lnTo>
                <a:lnTo>
                  <a:pt x="5917" y="6407"/>
                </a:lnTo>
                <a:lnTo>
                  <a:pt x="5917" y="6397"/>
                </a:lnTo>
                <a:lnTo>
                  <a:pt x="5920" y="6350"/>
                </a:lnTo>
                <a:lnTo>
                  <a:pt x="5921" y="6337"/>
                </a:lnTo>
                <a:lnTo>
                  <a:pt x="5921" y="6333"/>
                </a:lnTo>
                <a:lnTo>
                  <a:pt x="5923" y="6303"/>
                </a:lnTo>
                <a:lnTo>
                  <a:pt x="5923" y="6303"/>
                </a:lnTo>
                <a:lnTo>
                  <a:pt x="5925" y="6271"/>
                </a:lnTo>
                <a:lnTo>
                  <a:pt x="5926" y="6268"/>
                </a:lnTo>
                <a:lnTo>
                  <a:pt x="5927" y="6256"/>
                </a:lnTo>
                <a:lnTo>
                  <a:pt x="5928" y="6241"/>
                </a:lnTo>
                <a:lnTo>
                  <a:pt x="5929" y="6233"/>
                </a:lnTo>
                <a:lnTo>
                  <a:pt x="5930" y="6225"/>
                </a:lnTo>
                <a:lnTo>
                  <a:pt x="5931" y="6210"/>
                </a:lnTo>
                <a:lnTo>
                  <a:pt x="5933" y="6199"/>
                </a:lnTo>
                <a:lnTo>
                  <a:pt x="5933" y="6195"/>
                </a:lnTo>
                <a:lnTo>
                  <a:pt x="5935" y="6178"/>
                </a:lnTo>
                <a:lnTo>
                  <a:pt x="5937" y="6164"/>
                </a:lnTo>
                <a:lnTo>
                  <a:pt x="5937" y="6163"/>
                </a:lnTo>
                <a:lnTo>
                  <a:pt x="5939" y="6148"/>
                </a:lnTo>
                <a:lnTo>
                  <a:pt x="5940" y="6132"/>
                </a:lnTo>
                <a:lnTo>
                  <a:pt x="5941" y="6129"/>
                </a:lnTo>
                <a:lnTo>
                  <a:pt x="5943" y="6117"/>
                </a:lnTo>
                <a:lnTo>
                  <a:pt x="5945" y="6102"/>
                </a:lnTo>
                <a:lnTo>
                  <a:pt x="5946" y="6096"/>
                </a:lnTo>
                <a:lnTo>
                  <a:pt x="5947" y="6085"/>
                </a:lnTo>
                <a:lnTo>
                  <a:pt x="5949" y="6070"/>
                </a:lnTo>
                <a:lnTo>
                  <a:pt x="5951" y="6061"/>
                </a:lnTo>
                <a:lnTo>
                  <a:pt x="5952" y="6055"/>
                </a:lnTo>
                <a:lnTo>
                  <a:pt x="5954" y="6039"/>
                </a:lnTo>
                <a:lnTo>
                  <a:pt x="5957" y="6026"/>
                </a:lnTo>
                <a:lnTo>
                  <a:pt x="5957" y="6024"/>
                </a:lnTo>
                <a:lnTo>
                  <a:pt x="5960" y="6009"/>
                </a:lnTo>
                <a:lnTo>
                  <a:pt x="5962" y="5994"/>
                </a:lnTo>
                <a:lnTo>
                  <a:pt x="5963" y="5993"/>
                </a:lnTo>
                <a:lnTo>
                  <a:pt x="5965" y="5978"/>
                </a:lnTo>
                <a:lnTo>
                  <a:pt x="5968" y="5963"/>
                </a:lnTo>
                <a:lnTo>
                  <a:pt x="5969" y="5958"/>
                </a:lnTo>
                <a:lnTo>
                  <a:pt x="5971" y="5948"/>
                </a:lnTo>
                <a:lnTo>
                  <a:pt x="5974" y="5932"/>
                </a:lnTo>
                <a:lnTo>
                  <a:pt x="5977" y="5924"/>
                </a:lnTo>
                <a:lnTo>
                  <a:pt x="5978" y="5917"/>
                </a:lnTo>
                <a:lnTo>
                  <a:pt x="5981" y="5902"/>
                </a:lnTo>
                <a:lnTo>
                  <a:pt x="5984" y="5890"/>
                </a:lnTo>
                <a:lnTo>
                  <a:pt x="5985" y="5887"/>
                </a:lnTo>
                <a:lnTo>
                  <a:pt x="5988" y="5872"/>
                </a:lnTo>
                <a:lnTo>
                  <a:pt x="5992" y="5857"/>
                </a:lnTo>
                <a:lnTo>
                  <a:pt x="5992" y="5857"/>
                </a:lnTo>
                <a:lnTo>
                  <a:pt x="5995" y="5841"/>
                </a:lnTo>
                <a:lnTo>
                  <a:pt x="5999" y="5826"/>
                </a:lnTo>
                <a:lnTo>
                  <a:pt x="6000" y="5822"/>
                </a:lnTo>
                <a:lnTo>
                  <a:pt x="6002" y="5811"/>
                </a:lnTo>
                <a:lnTo>
                  <a:pt x="6006" y="5797"/>
                </a:lnTo>
                <a:lnTo>
                  <a:pt x="6008" y="5789"/>
                </a:lnTo>
                <a:lnTo>
                  <a:pt x="6010" y="5781"/>
                </a:lnTo>
                <a:lnTo>
                  <a:pt x="6014" y="5766"/>
                </a:lnTo>
                <a:lnTo>
                  <a:pt x="6018" y="5751"/>
                </a:lnTo>
                <a:lnTo>
                  <a:pt x="6022" y="5736"/>
                </a:lnTo>
                <a:lnTo>
                  <a:pt x="6026" y="5722"/>
                </a:lnTo>
                <a:lnTo>
                  <a:pt x="6026" y="5721"/>
                </a:lnTo>
                <a:lnTo>
                  <a:pt x="6030" y="5706"/>
                </a:lnTo>
                <a:lnTo>
                  <a:pt x="1113" y="5706"/>
                </a:lnTo>
                <a:lnTo>
                  <a:pt x="1118" y="5708"/>
                </a:lnTo>
                <a:lnTo>
                  <a:pt x="1113" y="5715"/>
                </a:lnTo>
                <a:lnTo>
                  <a:pt x="1110" y="5724"/>
                </a:lnTo>
                <a:lnTo>
                  <a:pt x="1107" y="5735"/>
                </a:lnTo>
                <a:lnTo>
                  <a:pt x="1106" y="5749"/>
                </a:lnTo>
                <a:lnTo>
                  <a:pt x="1149" y="6309"/>
                </a:lnTo>
                <a:lnTo>
                  <a:pt x="1150" y="6315"/>
                </a:lnTo>
                <a:lnTo>
                  <a:pt x="1150" y="6321"/>
                </a:lnTo>
                <a:lnTo>
                  <a:pt x="1440" y="10173"/>
                </a:lnTo>
                <a:lnTo>
                  <a:pt x="1441" y="10186"/>
                </a:lnTo>
                <a:lnTo>
                  <a:pt x="1443" y="10199"/>
                </a:lnTo>
                <a:lnTo>
                  <a:pt x="1445" y="10210"/>
                </a:lnTo>
                <a:lnTo>
                  <a:pt x="1448" y="10222"/>
                </a:lnTo>
                <a:lnTo>
                  <a:pt x="1451" y="10233"/>
                </a:lnTo>
                <a:lnTo>
                  <a:pt x="1456" y="10242"/>
                </a:lnTo>
                <a:lnTo>
                  <a:pt x="1460" y="10250"/>
                </a:lnTo>
                <a:lnTo>
                  <a:pt x="1465" y="10258"/>
                </a:lnTo>
                <a:lnTo>
                  <a:pt x="3091" y="10258"/>
                </a:lnTo>
                <a:lnTo>
                  <a:pt x="3071" y="10077"/>
                </a:lnTo>
                <a:lnTo>
                  <a:pt x="3049" y="9894"/>
                </a:lnTo>
                <a:lnTo>
                  <a:pt x="3028" y="9711"/>
                </a:lnTo>
                <a:lnTo>
                  <a:pt x="3008" y="9529"/>
                </a:lnTo>
                <a:lnTo>
                  <a:pt x="2987" y="9346"/>
                </a:lnTo>
                <a:lnTo>
                  <a:pt x="2967" y="9163"/>
                </a:lnTo>
                <a:lnTo>
                  <a:pt x="2945" y="8981"/>
                </a:lnTo>
                <a:lnTo>
                  <a:pt x="2925" y="8798"/>
                </a:lnTo>
                <a:lnTo>
                  <a:pt x="2905" y="8615"/>
                </a:lnTo>
                <a:lnTo>
                  <a:pt x="2885" y="8433"/>
                </a:lnTo>
                <a:lnTo>
                  <a:pt x="2866" y="8251"/>
                </a:lnTo>
                <a:lnTo>
                  <a:pt x="2846" y="8068"/>
                </a:lnTo>
                <a:lnTo>
                  <a:pt x="2827" y="7886"/>
                </a:lnTo>
                <a:lnTo>
                  <a:pt x="2810" y="7704"/>
                </a:lnTo>
                <a:lnTo>
                  <a:pt x="2792" y="7521"/>
                </a:lnTo>
                <a:lnTo>
                  <a:pt x="2775" y="7340"/>
                </a:lnTo>
                <a:lnTo>
                  <a:pt x="2776" y="7320"/>
                </a:lnTo>
                <a:lnTo>
                  <a:pt x="2778" y="7299"/>
                </a:lnTo>
                <a:lnTo>
                  <a:pt x="2781" y="7278"/>
                </a:lnTo>
                <a:lnTo>
                  <a:pt x="2784" y="7257"/>
                </a:lnTo>
                <a:lnTo>
                  <a:pt x="2789" y="7235"/>
                </a:lnTo>
                <a:lnTo>
                  <a:pt x="2795" y="7212"/>
                </a:lnTo>
                <a:lnTo>
                  <a:pt x="2802" y="7190"/>
                </a:lnTo>
                <a:lnTo>
                  <a:pt x="2810" y="7167"/>
                </a:lnTo>
                <a:lnTo>
                  <a:pt x="2819" y="7145"/>
                </a:lnTo>
                <a:lnTo>
                  <a:pt x="2829" y="7122"/>
                </a:lnTo>
                <a:lnTo>
                  <a:pt x="2840" y="7100"/>
                </a:lnTo>
                <a:lnTo>
                  <a:pt x="2851" y="7077"/>
                </a:lnTo>
                <a:lnTo>
                  <a:pt x="2865" y="7056"/>
                </a:lnTo>
                <a:lnTo>
                  <a:pt x="2878" y="7034"/>
                </a:lnTo>
                <a:lnTo>
                  <a:pt x="2891" y="7013"/>
                </a:lnTo>
                <a:lnTo>
                  <a:pt x="2906" y="6993"/>
                </a:lnTo>
                <a:lnTo>
                  <a:pt x="2922" y="6971"/>
                </a:lnTo>
                <a:lnTo>
                  <a:pt x="2939" y="6951"/>
                </a:lnTo>
                <a:lnTo>
                  <a:pt x="2957" y="6931"/>
                </a:lnTo>
                <a:lnTo>
                  <a:pt x="2977" y="6912"/>
                </a:lnTo>
                <a:lnTo>
                  <a:pt x="2997" y="6894"/>
                </a:lnTo>
                <a:lnTo>
                  <a:pt x="3018" y="6876"/>
                </a:lnTo>
                <a:lnTo>
                  <a:pt x="3039" y="6859"/>
                </a:lnTo>
                <a:lnTo>
                  <a:pt x="3061" y="6844"/>
                </a:lnTo>
                <a:lnTo>
                  <a:pt x="3085" y="6829"/>
                </a:lnTo>
                <a:lnTo>
                  <a:pt x="3109" y="6816"/>
                </a:lnTo>
                <a:lnTo>
                  <a:pt x="3133" y="6805"/>
                </a:lnTo>
                <a:lnTo>
                  <a:pt x="3158" y="6794"/>
                </a:lnTo>
                <a:lnTo>
                  <a:pt x="3185" y="6785"/>
                </a:lnTo>
                <a:lnTo>
                  <a:pt x="3211" y="6777"/>
                </a:lnTo>
                <a:lnTo>
                  <a:pt x="3237" y="6772"/>
                </a:lnTo>
                <a:lnTo>
                  <a:pt x="3265" y="6768"/>
                </a:lnTo>
                <a:lnTo>
                  <a:pt x="3309" y="6765"/>
                </a:lnTo>
                <a:close/>
                <a:moveTo>
                  <a:pt x="4960" y="7260"/>
                </a:moveTo>
                <a:lnTo>
                  <a:pt x="3315" y="7260"/>
                </a:lnTo>
                <a:lnTo>
                  <a:pt x="3296" y="7291"/>
                </a:lnTo>
                <a:lnTo>
                  <a:pt x="3283" y="7308"/>
                </a:lnTo>
                <a:lnTo>
                  <a:pt x="3273" y="7322"/>
                </a:lnTo>
                <a:lnTo>
                  <a:pt x="3267" y="7332"/>
                </a:lnTo>
                <a:lnTo>
                  <a:pt x="3264" y="7339"/>
                </a:lnTo>
                <a:lnTo>
                  <a:pt x="3583" y="10258"/>
                </a:lnTo>
                <a:lnTo>
                  <a:pt x="4693" y="10258"/>
                </a:lnTo>
                <a:lnTo>
                  <a:pt x="5011" y="7337"/>
                </a:lnTo>
                <a:lnTo>
                  <a:pt x="4980" y="7292"/>
                </a:lnTo>
                <a:lnTo>
                  <a:pt x="4972" y="7280"/>
                </a:lnTo>
                <a:lnTo>
                  <a:pt x="4966" y="7271"/>
                </a:lnTo>
                <a:lnTo>
                  <a:pt x="4962" y="7264"/>
                </a:lnTo>
                <a:lnTo>
                  <a:pt x="4960" y="7260"/>
                </a:lnTo>
                <a:close/>
                <a:moveTo>
                  <a:pt x="6081" y="11220"/>
                </a:moveTo>
                <a:lnTo>
                  <a:pt x="6063" y="11203"/>
                </a:lnTo>
                <a:lnTo>
                  <a:pt x="6046" y="11187"/>
                </a:lnTo>
                <a:lnTo>
                  <a:pt x="6027" y="11172"/>
                </a:lnTo>
                <a:lnTo>
                  <a:pt x="6007" y="11157"/>
                </a:lnTo>
                <a:lnTo>
                  <a:pt x="5987" y="11145"/>
                </a:lnTo>
                <a:lnTo>
                  <a:pt x="5965" y="11133"/>
                </a:lnTo>
                <a:lnTo>
                  <a:pt x="5944" y="11122"/>
                </a:lnTo>
                <a:lnTo>
                  <a:pt x="5922" y="11112"/>
                </a:lnTo>
                <a:lnTo>
                  <a:pt x="5900" y="11102"/>
                </a:lnTo>
                <a:lnTo>
                  <a:pt x="5877" y="11094"/>
                </a:lnTo>
                <a:lnTo>
                  <a:pt x="5852" y="11087"/>
                </a:lnTo>
                <a:lnTo>
                  <a:pt x="5828" y="11082"/>
                </a:lnTo>
                <a:lnTo>
                  <a:pt x="5804" y="11078"/>
                </a:lnTo>
                <a:lnTo>
                  <a:pt x="5779" y="11074"/>
                </a:lnTo>
                <a:lnTo>
                  <a:pt x="5753" y="11072"/>
                </a:lnTo>
                <a:lnTo>
                  <a:pt x="5727" y="11072"/>
                </a:lnTo>
                <a:lnTo>
                  <a:pt x="5702" y="11072"/>
                </a:lnTo>
                <a:lnTo>
                  <a:pt x="5676" y="11074"/>
                </a:lnTo>
                <a:lnTo>
                  <a:pt x="5650" y="11077"/>
                </a:lnTo>
                <a:lnTo>
                  <a:pt x="5626" y="11082"/>
                </a:lnTo>
                <a:lnTo>
                  <a:pt x="5602" y="11087"/>
                </a:lnTo>
                <a:lnTo>
                  <a:pt x="5578" y="11094"/>
                </a:lnTo>
                <a:lnTo>
                  <a:pt x="5555" y="11102"/>
                </a:lnTo>
                <a:lnTo>
                  <a:pt x="5532" y="11112"/>
                </a:lnTo>
                <a:lnTo>
                  <a:pt x="5510" y="11121"/>
                </a:lnTo>
                <a:lnTo>
                  <a:pt x="5488" y="11132"/>
                </a:lnTo>
                <a:lnTo>
                  <a:pt x="5468" y="11144"/>
                </a:lnTo>
                <a:lnTo>
                  <a:pt x="5448" y="11157"/>
                </a:lnTo>
                <a:lnTo>
                  <a:pt x="5427" y="11172"/>
                </a:lnTo>
                <a:lnTo>
                  <a:pt x="5409" y="11186"/>
                </a:lnTo>
                <a:lnTo>
                  <a:pt x="5391" y="11202"/>
                </a:lnTo>
                <a:lnTo>
                  <a:pt x="5374" y="11219"/>
                </a:lnTo>
                <a:lnTo>
                  <a:pt x="5357" y="11236"/>
                </a:lnTo>
                <a:lnTo>
                  <a:pt x="5342" y="11254"/>
                </a:lnTo>
                <a:lnTo>
                  <a:pt x="5326" y="11274"/>
                </a:lnTo>
                <a:lnTo>
                  <a:pt x="5312" y="11294"/>
                </a:lnTo>
                <a:lnTo>
                  <a:pt x="5299" y="11315"/>
                </a:lnTo>
                <a:lnTo>
                  <a:pt x="5287" y="11335"/>
                </a:lnTo>
                <a:lnTo>
                  <a:pt x="5276" y="11357"/>
                </a:lnTo>
                <a:lnTo>
                  <a:pt x="5266" y="11380"/>
                </a:lnTo>
                <a:lnTo>
                  <a:pt x="5258" y="11402"/>
                </a:lnTo>
                <a:lnTo>
                  <a:pt x="5250" y="11426"/>
                </a:lnTo>
                <a:lnTo>
                  <a:pt x="5243" y="11450"/>
                </a:lnTo>
                <a:lnTo>
                  <a:pt x="5238" y="11475"/>
                </a:lnTo>
                <a:lnTo>
                  <a:pt x="5233" y="11500"/>
                </a:lnTo>
                <a:lnTo>
                  <a:pt x="5230" y="11526"/>
                </a:lnTo>
                <a:lnTo>
                  <a:pt x="5228" y="11551"/>
                </a:lnTo>
                <a:lnTo>
                  <a:pt x="5228" y="11577"/>
                </a:lnTo>
                <a:lnTo>
                  <a:pt x="5228" y="11603"/>
                </a:lnTo>
                <a:lnTo>
                  <a:pt x="5230" y="11629"/>
                </a:lnTo>
                <a:lnTo>
                  <a:pt x="5233" y="11654"/>
                </a:lnTo>
                <a:lnTo>
                  <a:pt x="5238" y="11680"/>
                </a:lnTo>
                <a:lnTo>
                  <a:pt x="5243" y="11704"/>
                </a:lnTo>
                <a:lnTo>
                  <a:pt x="5250" y="11728"/>
                </a:lnTo>
                <a:lnTo>
                  <a:pt x="5257" y="11751"/>
                </a:lnTo>
                <a:lnTo>
                  <a:pt x="5266" y="11775"/>
                </a:lnTo>
                <a:lnTo>
                  <a:pt x="5276" y="11797"/>
                </a:lnTo>
                <a:lnTo>
                  <a:pt x="5287" y="11819"/>
                </a:lnTo>
                <a:lnTo>
                  <a:pt x="5299" y="11840"/>
                </a:lnTo>
                <a:lnTo>
                  <a:pt x="5312" y="11861"/>
                </a:lnTo>
                <a:lnTo>
                  <a:pt x="5326" y="11880"/>
                </a:lnTo>
                <a:lnTo>
                  <a:pt x="5341" y="11899"/>
                </a:lnTo>
                <a:lnTo>
                  <a:pt x="5357" y="11918"/>
                </a:lnTo>
                <a:lnTo>
                  <a:pt x="5373" y="11935"/>
                </a:lnTo>
                <a:lnTo>
                  <a:pt x="5390" y="11951"/>
                </a:lnTo>
                <a:lnTo>
                  <a:pt x="5408" y="11968"/>
                </a:lnTo>
                <a:lnTo>
                  <a:pt x="5427" y="11983"/>
                </a:lnTo>
                <a:lnTo>
                  <a:pt x="5447" y="11997"/>
                </a:lnTo>
                <a:lnTo>
                  <a:pt x="5468" y="12010"/>
                </a:lnTo>
                <a:lnTo>
                  <a:pt x="5488" y="12022"/>
                </a:lnTo>
                <a:lnTo>
                  <a:pt x="5510" y="12033"/>
                </a:lnTo>
                <a:lnTo>
                  <a:pt x="5532" y="12043"/>
                </a:lnTo>
                <a:lnTo>
                  <a:pt x="5555" y="12052"/>
                </a:lnTo>
                <a:lnTo>
                  <a:pt x="5578" y="12061"/>
                </a:lnTo>
                <a:lnTo>
                  <a:pt x="5602" y="12068"/>
                </a:lnTo>
                <a:lnTo>
                  <a:pt x="5626" y="12073"/>
                </a:lnTo>
                <a:lnTo>
                  <a:pt x="5650" y="12078"/>
                </a:lnTo>
                <a:lnTo>
                  <a:pt x="5676" y="12081"/>
                </a:lnTo>
                <a:lnTo>
                  <a:pt x="5702" y="12083"/>
                </a:lnTo>
                <a:lnTo>
                  <a:pt x="5727" y="12083"/>
                </a:lnTo>
                <a:lnTo>
                  <a:pt x="5753" y="12083"/>
                </a:lnTo>
                <a:lnTo>
                  <a:pt x="5779" y="12081"/>
                </a:lnTo>
                <a:lnTo>
                  <a:pt x="5804" y="12077"/>
                </a:lnTo>
                <a:lnTo>
                  <a:pt x="5828" y="12073"/>
                </a:lnTo>
                <a:lnTo>
                  <a:pt x="5852" y="12067"/>
                </a:lnTo>
                <a:lnTo>
                  <a:pt x="5877" y="12061"/>
                </a:lnTo>
                <a:lnTo>
                  <a:pt x="5900" y="12052"/>
                </a:lnTo>
                <a:lnTo>
                  <a:pt x="5922" y="12043"/>
                </a:lnTo>
                <a:lnTo>
                  <a:pt x="5944" y="12033"/>
                </a:lnTo>
                <a:lnTo>
                  <a:pt x="5965" y="12022"/>
                </a:lnTo>
                <a:lnTo>
                  <a:pt x="5987" y="12010"/>
                </a:lnTo>
                <a:lnTo>
                  <a:pt x="6007" y="11996"/>
                </a:lnTo>
                <a:lnTo>
                  <a:pt x="6027" y="11983"/>
                </a:lnTo>
                <a:lnTo>
                  <a:pt x="6046" y="11968"/>
                </a:lnTo>
                <a:lnTo>
                  <a:pt x="6063" y="11951"/>
                </a:lnTo>
                <a:lnTo>
                  <a:pt x="6081" y="11935"/>
                </a:lnTo>
                <a:lnTo>
                  <a:pt x="6098" y="11918"/>
                </a:lnTo>
                <a:lnTo>
                  <a:pt x="6114" y="11899"/>
                </a:lnTo>
                <a:lnTo>
                  <a:pt x="6128" y="11880"/>
                </a:lnTo>
                <a:lnTo>
                  <a:pt x="6142" y="11861"/>
                </a:lnTo>
                <a:lnTo>
                  <a:pt x="6155" y="11840"/>
                </a:lnTo>
                <a:lnTo>
                  <a:pt x="6167" y="11819"/>
                </a:lnTo>
                <a:lnTo>
                  <a:pt x="6178" y="11797"/>
                </a:lnTo>
                <a:lnTo>
                  <a:pt x="6188" y="11775"/>
                </a:lnTo>
                <a:lnTo>
                  <a:pt x="6198" y="11751"/>
                </a:lnTo>
                <a:lnTo>
                  <a:pt x="6206" y="11728"/>
                </a:lnTo>
                <a:lnTo>
                  <a:pt x="6212" y="11704"/>
                </a:lnTo>
                <a:lnTo>
                  <a:pt x="6218" y="11680"/>
                </a:lnTo>
                <a:lnTo>
                  <a:pt x="6222" y="11654"/>
                </a:lnTo>
                <a:lnTo>
                  <a:pt x="6225" y="11629"/>
                </a:lnTo>
                <a:lnTo>
                  <a:pt x="6227" y="11603"/>
                </a:lnTo>
                <a:lnTo>
                  <a:pt x="6228" y="11577"/>
                </a:lnTo>
                <a:lnTo>
                  <a:pt x="6227" y="11551"/>
                </a:lnTo>
                <a:lnTo>
                  <a:pt x="6225" y="11526"/>
                </a:lnTo>
                <a:lnTo>
                  <a:pt x="6222" y="11500"/>
                </a:lnTo>
                <a:lnTo>
                  <a:pt x="6218" y="11476"/>
                </a:lnTo>
                <a:lnTo>
                  <a:pt x="6212" y="11451"/>
                </a:lnTo>
                <a:lnTo>
                  <a:pt x="6206" y="11427"/>
                </a:lnTo>
                <a:lnTo>
                  <a:pt x="6198" y="11403"/>
                </a:lnTo>
                <a:lnTo>
                  <a:pt x="6188" y="11380"/>
                </a:lnTo>
                <a:lnTo>
                  <a:pt x="6178" y="11358"/>
                </a:lnTo>
                <a:lnTo>
                  <a:pt x="6167" y="11336"/>
                </a:lnTo>
                <a:lnTo>
                  <a:pt x="6155" y="11315"/>
                </a:lnTo>
                <a:lnTo>
                  <a:pt x="6142" y="11294"/>
                </a:lnTo>
                <a:lnTo>
                  <a:pt x="6128" y="11275"/>
                </a:lnTo>
                <a:lnTo>
                  <a:pt x="6114" y="11255"/>
                </a:lnTo>
                <a:lnTo>
                  <a:pt x="6098" y="11237"/>
                </a:lnTo>
                <a:lnTo>
                  <a:pt x="6081" y="11220"/>
                </a:lnTo>
                <a:close/>
                <a:moveTo>
                  <a:pt x="2902" y="11220"/>
                </a:moveTo>
                <a:lnTo>
                  <a:pt x="2884" y="11203"/>
                </a:lnTo>
                <a:lnTo>
                  <a:pt x="2866" y="11187"/>
                </a:lnTo>
                <a:lnTo>
                  <a:pt x="2847" y="11172"/>
                </a:lnTo>
                <a:lnTo>
                  <a:pt x="2827" y="11157"/>
                </a:lnTo>
                <a:lnTo>
                  <a:pt x="2807" y="11145"/>
                </a:lnTo>
                <a:lnTo>
                  <a:pt x="2786" y="11133"/>
                </a:lnTo>
                <a:lnTo>
                  <a:pt x="2765" y="11122"/>
                </a:lnTo>
                <a:lnTo>
                  <a:pt x="2742" y="11112"/>
                </a:lnTo>
                <a:lnTo>
                  <a:pt x="2720" y="11102"/>
                </a:lnTo>
                <a:lnTo>
                  <a:pt x="2697" y="11094"/>
                </a:lnTo>
                <a:lnTo>
                  <a:pt x="2673" y="11087"/>
                </a:lnTo>
                <a:lnTo>
                  <a:pt x="2649" y="11082"/>
                </a:lnTo>
                <a:lnTo>
                  <a:pt x="2624" y="11078"/>
                </a:lnTo>
                <a:lnTo>
                  <a:pt x="2599" y="11074"/>
                </a:lnTo>
                <a:lnTo>
                  <a:pt x="2574" y="11072"/>
                </a:lnTo>
                <a:lnTo>
                  <a:pt x="2548" y="11072"/>
                </a:lnTo>
                <a:lnTo>
                  <a:pt x="2522" y="11072"/>
                </a:lnTo>
                <a:lnTo>
                  <a:pt x="2496" y="11074"/>
                </a:lnTo>
                <a:lnTo>
                  <a:pt x="2471" y="11077"/>
                </a:lnTo>
                <a:lnTo>
                  <a:pt x="2447" y="11082"/>
                </a:lnTo>
                <a:lnTo>
                  <a:pt x="2423" y="11087"/>
                </a:lnTo>
                <a:lnTo>
                  <a:pt x="2398" y="11094"/>
                </a:lnTo>
                <a:lnTo>
                  <a:pt x="2375" y="11102"/>
                </a:lnTo>
                <a:lnTo>
                  <a:pt x="2353" y="11112"/>
                </a:lnTo>
                <a:lnTo>
                  <a:pt x="2331" y="11121"/>
                </a:lnTo>
                <a:lnTo>
                  <a:pt x="2308" y="11132"/>
                </a:lnTo>
                <a:lnTo>
                  <a:pt x="2288" y="11144"/>
                </a:lnTo>
                <a:lnTo>
                  <a:pt x="2268" y="11157"/>
                </a:lnTo>
                <a:lnTo>
                  <a:pt x="2248" y="11172"/>
                </a:lnTo>
                <a:lnTo>
                  <a:pt x="2230" y="11186"/>
                </a:lnTo>
                <a:lnTo>
                  <a:pt x="2212" y="11202"/>
                </a:lnTo>
                <a:lnTo>
                  <a:pt x="2194" y="11219"/>
                </a:lnTo>
                <a:lnTo>
                  <a:pt x="2177" y="11236"/>
                </a:lnTo>
                <a:lnTo>
                  <a:pt x="2162" y="11255"/>
                </a:lnTo>
                <a:lnTo>
                  <a:pt x="2147" y="11274"/>
                </a:lnTo>
                <a:lnTo>
                  <a:pt x="2133" y="11294"/>
                </a:lnTo>
                <a:lnTo>
                  <a:pt x="2120" y="11315"/>
                </a:lnTo>
                <a:lnTo>
                  <a:pt x="2108" y="11336"/>
                </a:lnTo>
                <a:lnTo>
                  <a:pt x="2096" y="11357"/>
                </a:lnTo>
                <a:lnTo>
                  <a:pt x="2086" y="11380"/>
                </a:lnTo>
                <a:lnTo>
                  <a:pt x="2077" y="11403"/>
                </a:lnTo>
                <a:lnTo>
                  <a:pt x="2070" y="11427"/>
                </a:lnTo>
                <a:lnTo>
                  <a:pt x="2063" y="11451"/>
                </a:lnTo>
                <a:lnTo>
                  <a:pt x="2057" y="11476"/>
                </a:lnTo>
                <a:lnTo>
                  <a:pt x="2053" y="11500"/>
                </a:lnTo>
                <a:lnTo>
                  <a:pt x="2050" y="11526"/>
                </a:lnTo>
                <a:lnTo>
                  <a:pt x="2048" y="11551"/>
                </a:lnTo>
                <a:lnTo>
                  <a:pt x="2047" y="11577"/>
                </a:lnTo>
                <a:lnTo>
                  <a:pt x="2048" y="11603"/>
                </a:lnTo>
                <a:lnTo>
                  <a:pt x="2050" y="11629"/>
                </a:lnTo>
                <a:lnTo>
                  <a:pt x="2053" y="11654"/>
                </a:lnTo>
                <a:lnTo>
                  <a:pt x="2057" y="11680"/>
                </a:lnTo>
                <a:lnTo>
                  <a:pt x="2063" y="11704"/>
                </a:lnTo>
                <a:lnTo>
                  <a:pt x="2070" y="11728"/>
                </a:lnTo>
                <a:lnTo>
                  <a:pt x="2077" y="11751"/>
                </a:lnTo>
                <a:lnTo>
                  <a:pt x="2086" y="11775"/>
                </a:lnTo>
                <a:lnTo>
                  <a:pt x="2096" y="11797"/>
                </a:lnTo>
                <a:lnTo>
                  <a:pt x="2108" y="11819"/>
                </a:lnTo>
                <a:lnTo>
                  <a:pt x="2120" y="11840"/>
                </a:lnTo>
                <a:lnTo>
                  <a:pt x="2133" y="11861"/>
                </a:lnTo>
                <a:lnTo>
                  <a:pt x="2146" y="11880"/>
                </a:lnTo>
                <a:lnTo>
                  <a:pt x="2161" y="11899"/>
                </a:lnTo>
                <a:lnTo>
                  <a:pt x="2176" y="11918"/>
                </a:lnTo>
                <a:lnTo>
                  <a:pt x="2193" y="11935"/>
                </a:lnTo>
                <a:lnTo>
                  <a:pt x="2211" y="11951"/>
                </a:lnTo>
                <a:lnTo>
                  <a:pt x="2229" y="11968"/>
                </a:lnTo>
                <a:lnTo>
                  <a:pt x="2248" y="11983"/>
                </a:lnTo>
                <a:lnTo>
                  <a:pt x="2267" y="11997"/>
                </a:lnTo>
                <a:lnTo>
                  <a:pt x="2287" y="12010"/>
                </a:lnTo>
                <a:lnTo>
                  <a:pt x="2308" y="12022"/>
                </a:lnTo>
                <a:lnTo>
                  <a:pt x="2330" y="12033"/>
                </a:lnTo>
                <a:lnTo>
                  <a:pt x="2353" y="12043"/>
                </a:lnTo>
                <a:lnTo>
                  <a:pt x="2375" y="12052"/>
                </a:lnTo>
                <a:lnTo>
                  <a:pt x="2398" y="12061"/>
                </a:lnTo>
                <a:lnTo>
                  <a:pt x="2423" y="12068"/>
                </a:lnTo>
                <a:lnTo>
                  <a:pt x="2447" y="12073"/>
                </a:lnTo>
                <a:lnTo>
                  <a:pt x="2471" y="12078"/>
                </a:lnTo>
                <a:lnTo>
                  <a:pt x="2496" y="12081"/>
                </a:lnTo>
                <a:lnTo>
                  <a:pt x="2522" y="12083"/>
                </a:lnTo>
                <a:lnTo>
                  <a:pt x="2548" y="12083"/>
                </a:lnTo>
                <a:lnTo>
                  <a:pt x="2574" y="12083"/>
                </a:lnTo>
                <a:lnTo>
                  <a:pt x="2599" y="12081"/>
                </a:lnTo>
                <a:lnTo>
                  <a:pt x="2624" y="12077"/>
                </a:lnTo>
                <a:lnTo>
                  <a:pt x="2649" y="12073"/>
                </a:lnTo>
                <a:lnTo>
                  <a:pt x="2673" y="12067"/>
                </a:lnTo>
                <a:lnTo>
                  <a:pt x="2697" y="12061"/>
                </a:lnTo>
                <a:lnTo>
                  <a:pt x="2720" y="12052"/>
                </a:lnTo>
                <a:lnTo>
                  <a:pt x="2742" y="12043"/>
                </a:lnTo>
                <a:lnTo>
                  <a:pt x="2765" y="12033"/>
                </a:lnTo>
                <a:lnTo>
                  <a:pt x="2786" y="12022"/>
                </a:lnTo>
                <a:lnTo>
                  <a:pt x="2807" y="12010"/>
                </a:lnTo>
                <a:lnTo>
                  <a:pt x="2827" y="11996"/>
                </a:lnTo>
                <a:lnTo>
                  <a:pt x="2847" y="11983"/>
                </a:lnTo>
                <a:lnTo>
                  <a:pt x="2866" y="11968"/>
                </a:lnTo>
                <a:lnTo>
                  <a:pt x="2884" y="11951"/>
                </a:lnTo>
                <a:lnTo>
                  <a:pt x="2902" y="11935"/>
                </a:lnTo>
                <a:lnTo>
                  <a:pt x="2918" y="11918"/>
                </a:lnTo>
                <a:lnTo>
                  <a:pt x="2934" y="11899"/>
                </a:lnTo>
                <a:lnTo>
                  <a:pt x="2948" y="11880"/>
                </a:lnTo>
                <a:lnTo>
                  <a:pt x="2963" y="11861"/>
                </a:lnTo>
                <a:lnTo>
                  <a:pt x="2976" y="11840"/>
                </a:lnTo>
                <a:lnTo>
                  <a:pt x="2988" y="11819"/>
                </a:lnTo>
                <a:lnTo>
                  <a:pt x="2999" y="11797"/>
                </a:lnTo>
                <a:lnTo>
                  <a:pt x="3009" y="11775"/>
                </a:lnTo>
                <a:lnTo>
                  <a:pt x="3018" y="11751"/>
                </a:lnTo>
                <a:lnTo>
                  <a:pt x="3026" y="11728"/>
                </a:lnTo>
                <a:lnTo>
                  <a:pt x="3032" y="11704"/>
                </a:lnTo>
                <a:lnTo>
                  <a:pt x="3038" y="11680"/>
                </a:lnTo>
                <a:lnTo>
                  <a:pt x="3042" y="11654"/>
                </a:lnTo>
                <a:lnTo>
                  <a:pt x="3045" y="11629"/>
                </a:lnTo>
                <a:lnTo>
                  <a:pt x="3047" y="11603"/>
                </a:lnTo>
                <a:lnTo>
                  <a:pt x="3048" y="11577"/>
                </a:lnTo>
                <a:lnTo>
                  <a:pt x="3047" y="11551"/>
                </a:lnTo>
                <a:lnTo>
                  <a:pt x="3045" y="11526"/>
                </a:lnTo>
                <a:lnTo>
                  <a:pt x="3042" y="11500"/>
                </a:lnTo>
                <a:lnTo>
                  <a:pt x="3038" y="11476"/>
                </a:lnTo>
                <a:lnTo>
                  <a:pt x="3032" y="11451"/>
                </a:lnTo>
                <a:lnTo>
                  <a:pt x="3026" y="11427"/>
                </a:lnTo>
                <a:lnTo>
                  <a:pt x="3018" y="11403"/>
                </a:lnTo>
                <a:lnTo>
                  <a:pt x="3009" y="11380"/>
                </a:lnTo>
                <a:lnTo>
                  <a:pt x="2999" y="11358"/>
                </a:lnTo>
                <a:lnTo>
                  <a:pt x="2988" y="11336"/>
                </a:lnTo>
                <a:lnTo>
                  <a:pt x="2976" y="11315"/>
                </a:lnTo>
                <a:lnTo>
                  <a:pt x="2963" y="11294"/>
                </a:lnTo>
                <a:lnTo>
                  <a:pt x="2948" y="11275"/>
                </a:lnTo>
                <a:lnTo>
                  <a:pt x="2934" y="11255"/>
                </a:lnTo>
                <a:lnTo>
                  <a:pt x="2918" y="11237"/>
                </a:lnTo>
                <a:lnTo>
                  <a:pt x="2902" y="11220"/>
                </a:lnTo>
                <a:close/>
                <a:moveTo>
                  <a:pt x="13711" y="6397"/>
                </a:moveTo>
                <a:lnTo>
                  <a:pt x="13684" y="6369"/>
                </a:lnTo>
                <a:lnTo>
                  <a:pt x="13655" y="6344"/>
                </a:lnTo>
                <a:lnTo>
                  <a:pt x="13625" y="6319"/>
                </a:lnTo>
                <a:lnTo>
                  <a:pt x="13593" y="6296"/>
                </a:lnTo>
                <a:lnTo>
                  <a:pt x="13561" y="6274"/>
                </a:lnTo>
                <a:lnTo>
                  <a:pt x="13527" y="6254"/>
                </a:lnTo>
                <a:lnTo>
                  <a:pt x="13492" y="6235"/>
                </a:lnTo>
                <a:lnTo>
                  <a:pt x="13457" y="6218"/>
                </a:lnTo>
                <a:lnTo>
                  <a:pt x="13457" y="6218"/>
                </a:lnTo>
                <a:lnTo>
                  <a:pt x="13445" y="6213"/>
                </a:lnTo>
                <a:lnTo>
                  <a:pt x="13433" y="6208"/>
                </a:lnTo>
                <a:lnTo>
                  <a:pt x="13421" y="6203"/>
                </a:lnTo>
                <a:lnTo>
                  <a:pt x="13409" y="6198"/>
                </a:lnTo>
                <a:lnTo>
                  <a:pt x="13409" y="6198"/>
                </a:lnTo>
                <a:lnTo>
                  <a:pt x="13389" y="6191"/>
                </a:lnTo>
                <a:lnTo>
                  <a:pt x="13388" y="6191"/>
                </a:lnTo>
                <a:lnTo>
                  <a:pt x="13359" y="6180"/>
                </a:lnTo>
                <a:lnTo>
                  <a:pt x="13358" y="6180"/>
                </a:lnTo>
                <a:lnTo>
                  <a:pt x="13349" y="6177"/>
                </a:lnTo>
                <a:lnTo>
                  <a:pt x="13348" y="6177"/>
                </a:lnTo>
                <a:lnTo>
                  <a:pt x="13339" y="6174"/>
                </a:lnTo>
                <a:lnTo>
                  <a:pt x="13338" y="6174"/>
                </a:lnTo>
                <a:lnTo>
                  <a:pt x="13318" y="6169"/>
                </a:lnTo>
                <a:lnTo>
                  <a:pt x="13318" y="6169"/>
                </a:lnTo>
                <a:lnTo>
                  <a:pt x="13298" y="6164"/>
                </a:lnTo>
                <a:lnTo>
                  <a:pt x="13296" y="6164"/>
                </a:lnTo>
                <a:lnTo>
                  <a:pt x="13286" y="6161"/>
                </a:lnTo>
                <a:lnTo>
                  <a:pt x="13286" y="6161"/>
                </a:lnTo>
                <a:lnTo>
                  <a:pt x="13265" y="6157"/>
                </a:lnTo>
                <a:lnTo>
                  <a:pt x="13265" y="6157"/>
                </a:lnTo>
                <a:lnTo>
                  <a:pt x="13255" y="6155"/>
                </a:lnTo>
                <a:lnTo>
                  <a:pt x="13255" y="6155"/>
                </a:lnTo>
                <a:lnTo>
                  <a:pt x="13234" y="6152"/>
                </a:lnTo>
                <a:lnTo>
                  <a:pt x="13233" y="6152"/>
                </a:lnTo>
                <a:lnTo>
                  <a:pt x="13223" y="6150"/>
                </a:lnTo>
                <a:lnTo>
                  <a:pt x="13223" y="6150"/>
                </a:lnTo>
                <a:lnTo>
                  <a:pt x="13212" y="6149"/>
                </a:lnTo>
                <a:lnTo>
                  <a:pt x="13202" y="6147"/>
                </a:lnTo>
                <a:lnTo>
                  <a:pt x="13201" y="6147"/>
                </a:lnTo>
                <a:lnTo>
                  <a:pt x="13191" y="6146"/>
                </a:lnTo>
                <a:lnTo>
                  <a:pt x="13191" y="6146"/>
                </a:lnTo>
                <a:lnTo>
                  <a:pt x="13179" y="6145"/>
                </a:lnTo>
                <a:lnTo>
                  <a:pt x="13179" y="6145"/>
                </a:lnTo>
                <a:lnTo>
                  <a:pt x="13168" y="6144"/>
                </a:lnTo>
                <a:lnTo>
                  <a:pt x="13157" y="6143"/>
                </a:lnTo>
                <a:lnTo>
                  <a:pt x="13147" y="6143"/>
                </a:lnTo>
                <a:lnTo>
                  <a:pt x="13146" y="6143"/>
                </a:lnTo>
                <a:lnTo>
                  <a:pt x="13136" y="6142"/>
                </a:lnTo>
                <a:lnTo>
                  <a:pt x="13125" y="6142"/>
                </a:lnTo>
                <a:lnTo>
                  <a:pt x="13114" y="6142"/>
                </a:lnTo>
                <a:lnTo>
                  <a:pt x="13103" y="6142"/>
                </a:lnTo>
                <a:lnTo>
                  <a:pt x="13092" y="6142"/>
                </a:lnTo>
                <a:lnTo>
                  <a:pt x="13092" y="6142"/>
                </a:lnTo>
                <a:lnTo>
                  <a:pt x="13080" y="6142"/>
                </a:lnTo>
                <a:lnTo>
                  <a:pt x="13079" y="6142"/>
                </a:lnTo>
                <a:lnTo>
                  <a:pt x="13069" y="6142"/>
                </a:lnTo>
                <a:lnTo>
                  <a:pt x="13069" y="6142"/>
                </a:lnTo>
                <a:lnTo>
                  <a:pt x="13059" y="6143"/>
                </a:lnTo>
                <a:lnTo>
                  <a:pt x="13058" y="6143"/>
                </a:lnTo>
                <a:lnTo>
                  <a:pt x="13048" y="6143"/>
                </a:lnTo>
                <a:lnTo>
                  <a:pt x="13047" y="6143"/>
                </a:lnTo>
                <a:lnTo>
                  <a:pt x="13037" y="6144"/>
                </a:lnTo>
                <a:lnTo>
                  <a:pt x="13036" y="6144"/>
                </a:lnTo>
                <a:lnTo>
                  <a:pt x="13027" y="6145"/>
                </a:lnTo>
                <a:lnTo>
                  <a:pt x="13025" y="6145"/>
                </a:lnTo>
                <a:lnTo>
                  <a:pt x="13016" y="6146"/>
                </a:lnTo>
                <a:lnTo>
                  <a:pt x="13014" y="6146"/>
                </a:lnTo>
                <a:lnTo>
                  <a:pt x="13005" y="6147"/>
                </a:lnTo>
                <a:lnTo>
                  <a:pt x="13004" y="6147"/>
                </a:lnTo>
                <a:lnTo>
                  <a:pt x="12995" y="6148"/>
                </a:lnTo>
                <a:lnTo>
                  <a:pt x="12993" y="6149"/>
                </a:lnTo>
                <a:lnTo>
                  <a:pt x="12984" y="6150"/>
                </a:lnTo>
                <a:lnTo>
                  <a:pt x="12982" y="6150"/>
                </a:lnTo>
                <a:lnTo>
                  <a:pt x="12973" y="6151"/>
                </a:lnTo>
                <a:lnTo>
                  <a:pt x="12971" y="6152"/>
                </a:lnTo>
                <a:lnTo>
                  <a:pt x="12963" y="6153"/>
                </a:lnTo>
                <a:lnTo>
                  <a:pt x="12960" y="6153"/>
                </a:lnTo>
                <a:lnTo>
                  <a:pt x="12952" y="6155"/>
                </a:lnTo>
                <a:lnTo>
                  <a:pt x="12949" y="6155"/>
                </a:lnTo>
                <a:lnTo>
                  <a:pt x="12939" y="6157"/>
                </a:lnTo>
                <a:lnTo>
                  <a:pt x="12932" y="6158"/>
                </a:lnTo>
                <a:lnTo>
                  <a:pt x="12929" y="6159"/>
                </a:lnTo>
                <a:lnTo>
                  <a:pt x="12922" y="6161"/>
                </a:lnTo>
                <a:lnTo>
                  <a:pt x="12918" y="6161"/>
                </a:lnTo>
                <a:lnTo>
                  <a:pt x="12911" y="6163"/>
                </a:lnTo>
                <a:lnTo>
                  <a:pt x="12908" y="6164"/>
                </a:lnTo>
                <a:lnTo>
                  <a:pt x="12867" y="6174"/>
                </a:lnTo>
                <a:lnTo>
                  <a:pt x="12860" y="6176"/>
                </a:lnTo>
                <a:lnTo>
                  <a:pt x="12856" y="6177"/>
                </a:lnTo>
                <a:lnTo>
                  <a:pt x="12850" y="6179"/>
                </a:lnTo>
                <a:lnTo>
                  <a:pt x="12846" y="6180"/>
                </a:lnTo>
                <a:lnTo>
                  <a:pt x="12821" y="6188"/>
                </a:lnTo>
                <a:lnTo>
                  <a:pt x="12816" y="6191"/>
                </a:lnTo>
                <a:lnTo>
                  <a:pt x="12793" y="6199"/>
                </a:lnTo>
                <a:lnTo>
                  <a:pt x="12771" y="6208"/>
                </a:lnTo>
                <a:lnTo>
                  <a:pt x="12748" y="6218"/>
                </a:lnTo>
                <a:lnTo>
                  <a:pt x="12726" y="6228"/>
                </a:lnTo>
                <a:lnTo>
                  <a:pt x="12705" y="6240"/>
                </a:lnTo>
                <a:lnTo>
                  <a:pt x="12684" y="6251"/>
                </a:lnTo>
                <a:lnTo>
                  <a:pt x="12663" y="6263"/>
                </a:lnTo>
                <a:lnTo>
                  <a:pt x="12642" y="6276"/>
                </a:lnTo>
                <a:lnTo>
                  <a:pt x="12622" y="6290"/>
                </a:lnTo>
                <a:lnTo>
                  <a:pt x="12602" y="6303"/>
                </a:lnTo>
                <a:lnTo>
                  <a:pt x="12583" y="6317"/>
                </a:lnTo>
                <a:lnTo>
                  <a:pt x="12564" y="6332"/>
                </a:lnTo>
                <a:lnTo>
                  <a:pt x="12546" y="6348"/>
                </a:lnTo>
                <a:lnTo>
                  <a:pt x="12527" y="6363"/>
                </a:lnTo>
                <a:lnTo>
                  <a:pt x="12510" y="6379"/>
                </a:lnTo>
                <a:lnTo>
                  <a:pt x="12493" y="6397"/>
                </a:lnTo>
                <a:lnTo>
                  <a:pt x="12493" y="6397"/>
                </a:lnTo>
                <a:lnTo>
                  <a:pt x="12479" y="6411"/>
                </a:lnTo>
                <a:lnTo>
                  <a:pt x="12478" y="6412"/>
                </a:lnTo>
                <a:lnTo>
                  <a:pt x="12472" y="6419"/>
                </a:lnTo>
                <a:lnTo>
                  <a:pt x="12471" y="6419"/>
                </a:lnTo>
                <a:lnTo>
                  <a:pt x="12465" y="6426"/>
                </a:lnTo>
                <a:lnTo>
                  <a:pt x="12465" y="6427"/>
                </a:lnTo>
                <a:lnTo>
                  <a:pt x="12458" y="6434"/>
                </a:lnTo>
                <a:lnTo>
                  <a:pt x="12458" y="6434"/>
                </a:lnTo>
                <a:lnTo>
                  <a:pt x="12451" y="6442"/>
                </a:lnTo>
                <a:lnTo>
                  <a:pt x="12451" y="6443"/>
                </a:lnTo>
                <a:lnTo>
                  <a:pt x="12438" y="6458"/>
                </a:lnTo>
                <a:lnTo>
                  <a:pt x="12438" y="6458"/>
                </a:lnTo>
                <a:lnTo>
                  <a:pt x="12431" y="6466"/>
                </a:lnTo>
                <a:lnTo>
                  <a:pt x="12430" y="6466"/>
                </a:lnTo>
                <a:lnTo>
                  <a:pt x="12425" y="6474"/>
                </a:lnTo>
                <a:lnTo>
                  <a:pt x="12424" y="6475"/>
                </a:lnTo>
                <a:lnTo>
                  <a:pt x="12418" y="6482"/>
                </a:lnTo>
                <a:lnTo>
                  <a:pt x="12418" y="6483"/>
                </a:lnTo>
                <a:lnTo>
                  <a:pt x="12412" y="6491"/>
                </a:lnTo>
                <a:lnTo>
                  <a:pt x="12411" y="6492"/>
                </a:lnTo>
                <a:lnTo>
                  <a:pt x="12406" y="6499"/>
                </a:lnTo>
                <a:lnTo>
                  <a:pt x="12405" y="6500"/>
                </a:lnTo>
                <a:lnTo>
                  <a:pt x="12400" y="6507"/>
                </a:lnTo>
                <a:lnTo>
                  <a:pt x="12399" y="6508"/>
                </a:lnTo>
                <a:lnTo>
                  <a:pt x="12394" y="6515"/>
                </a:lnTo>
                <a:lnTo>
                  <a:pt x="12393" y="6517"/>
                </a:lnTo>
                <a:lnTo>
                  <a:pt x="12388" y="6524"/>
                </a:lnTo>
                <a:lnTo>
                  <a:pt x="12388" y="6525"/>
                </a:lnTo>
                <a:lnTo>
                  <a:pt x="12383" y="6532"/>
                </a:lnTo>
                <a:lnTo>
                  <a:pt x="12382" y="6534"/>
                </a:lnTo>
                <a:lnTo>
                  <a:pt x="12377" y="6542"/>
                </a:lnTo>
                <a:lnTo>
                  <a:pt x="12376" y="6543"/>
                </a:lnTo>
                <a:lnTo>
                  <a:pt x="12372" y="6550"/>
                </a:lnTo>
                <a:lnTo>
                  <a:pt x="12371" y="6552"/>
                </a:lnTo>
                <a:lnTo>
                  <a:pt x="12366" y="6559"/>
                </a:lnTo>
                <a:lnTo>
                  <a:pt x="12365" y="6561"/>
                </a:lnTo>
                <a:lnTo>
                  <a:pt x="12361" y="6568"/>
                </a:lnTo>
                <a:lnTo>
                  <a:pt x="12360" y="6570"/>
                </a:lnTo>
                <a:lnTo>
                  <a:pt x="12356" y="6577"/>
                </a:lnTo>
                <a:lnTo>
                  <a:pt x="12355" y="6579"/>
                </a:lnTo>
                <a:lnTo>
                  <a:pt x="12350" y="6589"/>
                </a:lnTo>
                <a:lnTo>
                  <a:pt x="12346" y="6596"/>
                </a:lnTo>
                <a:lnTo>
                  <a:pt x="12345" y="6598"/>
                </a:lnTo>
                <a:lnTo>
                  <a:pt x="12341" y="6605"/>
                </a:lnTo>
                <a:lnTo>
                  <a:pt x="12340" y="6607"/>
                </a:lnTo>
                <a:lnTo>
                  <a:pt x="12336" y="6614"/>
                </a:lnTo>
                <a:lnTo>
                  <a:pt x="12335" y="6616"/>
                </a:lnTo>
                <a:lnTo>
                  <a:pt x="12332" y="6623"/>
                </a:lnTo>
                <a:lnTo>
                  <a:pt x="12330" y="6625"/>
                </a:lnTo>
                <a:lnTo>
                  <a:pt x="12326" y="6632"/>
                </a:lnTo>
                <a:lnTo>
                  <a:pt x="12325" y="6634"/>
                </a:lnTo>
                <a:lnTo>
                  <a:pt x="12322" y="6642"/>
                </a:lnTo>
                <a:lnTo>
                  <a:pt x="12321" y="6645"/>
                </a:lnTo>
                <a:lnTo>
                  <a:pt x="12317" y="6652"/>
                </a:lnTo>
                <a:lnTo>
                  <a:pt x="12316" y="6654"/>
                </a:lnTo>
                <a:lnTo>
                  <a:pt x="12313" y="6661"/>
                </a:lnTo>
                <a:lnTo>
                  <a:pt x="12312" y="6664"/>
                </a:lnTo>
                <a:lnTo>
                  <a:pt x="12309" y="6671"/>
                </a:lnTo>
                <a:lnTo>
                  <a:pt x="12308" y="6673"/>
                </a:lnTo>
                <a:lnTo>
                  <a:pt x="12305" y="6680"/>
                </a:lnTo>
                <a:lnTo>
                  <a:pt x="12304" y="6683"/>
                </a:lnTo>
                <a:lnTo>
                  <a:pt x="12301" y="6691"/>
                </a:lnTo>
                <a:lnTo>
                  <a:pt x="12300" y="6694"/>
                </a:lnTo>
                <a:lnTo>
                  <a:pt x="12297" y="6700"/>
                </a:lnTo>
                <a:lnTo>
                  <a:pt x="12296" y="6703"/>
                </a:lnTo>
                <a:lnTo>
                  <a:pt x="12294" y="6710"/>
                </a:lnTo>
                <a:lnTo>
                  <a:pt x="12293" y="6713"/>
                </a:lnTo>
                <a:lnTo>
                  <a:pt x="12290" y="6720"/>
                </a:lnTo>
                <a:lnTo>
                  <a:pt x="12289" y="6723"/>
                </a:lnTo>
                <a:lnTo>
                  <a:pt x="12287" y="6729"/>
                </a:lnTo>
                <a:lnTo>
                  <a:pt x="12286" y="6733"/>
                </a:lnTo>
                <a:lnTo>
                  <a:pt x="12284" y="6740"/>
                </a:lnTo>
                <a:lnTo>
                  <a:pt x="12282" y="6744"/>
                </a:lnTo>
                <a:lnTo>
                  <a:pt x="12280" y="6750"/>
                </a:lnTo>
                <a:lnTo>
                  <a:pt x="12279" y="6754"/>
                </a:lnTo>
                <a:lnTo>
                  <a:pt x="12277" y="6760"/>
                </a:lnTo>
                <a:lnTo>
                  <a:pt x="12271" y="6780"/>
                </a:lnTo>
                <a:lnTo>
                  <a:pt x="12270" y="6784"/>
                </a:lnTo>
                <a:lnTo>
                  <a:pt x="12269" y="6791"/>
                </a:lnTo>
                <a:lnTo>
                  <a:pt x="12268" y="6795"/>
                </a:lnTo>
                <a:lnTo>
                  <a:pt x="12266" y="6801"/>
                </a:lnTo>
                <a:lnTo>
                  <a:pt x="12265" y="6806"/>
                </a:lnTo>
                <a:lnTo>
                  <a:pt x="12264" y="6812"/>
                </a:lnTo>
                <a:lnTo>
                  <a:pt x="12263" y="6816"/>
                </a:lnTo>
                <a:lnTo>
                  <a:pt x="12261" y="6822"/>
                </a:lnTo>
                <a:lnTo>
                  <a:pt x="12260" y="6826"/>
                </a:lnTo>
                <a:lnTo>
                  <a:pt x="12259" y="6832"/>
                </a:lnTo>
                <a:lnTo>
                  <a:pt x="12258" y="6838"/>
                </a:lnTo>
                <a:lnTo>
                  <a:pt x="12257" y="6843"/>
                </a:lnTo>
                <a:lnTo>
                  <a:pt x="12256" y="6848"/>
                </a:lnTo>
                <a:lnTo>
                  <a:pt x="12255" y="6854"/>
                </a:lnTo>
                <a:lnTo>
                  <a:pt x="12254" y="6859"/>
                </a:lnTo>
                <a:lnTo>
                  <a:pt x="12253" y="6864"/>
                </a:lnTo>
                <a:lnTo>
                  <a:pt x="12252" y="6869"/>
                </a:lnTo>
                <a:lnTo>
                  <a:pt x="12252" y="6875"/>
                </a:lnTo>
                <a:lnTo>
                  <a:pt x="12251" y="6880"/>
                </a:lnTo>
                <a:lnTo>
                  <a:pt x="12250" y="6885"/>
                </a:lnTo>
                <a:lnTo>
                  <a:pt x="12249" y="6891"/>
                </a:lnTo>
                <a:lnTo>
                  <a:pt x="12248" y="6897"/>
                </a:lnTo>
                <a:lnTo>
                  <a:pt x="12247" y="6907"/>
                </a:lnTo>
                <a:lnTo>
                  <a:pt x="12246" y="6913"/>
                </a:lnTo>
                <a:lnTo>
                  <a:pt x="12246" y="6918"/>
                </a:lnTo>
                <a:lnTo>
                  <a:pt x="12245" y="6923"/>
                </a:lnTo>
                <a:lnTo>
                  <a:pt x="12245" y="6929"/>
                </a:lnTo>
                <a:lnTo>
                  <a:pt x="12244" y="6940"/>
                </a:lnTo>
                <a:lnTo>
                  <a:pt x="12243" y="6946"/>
                </a:lnTo>
                <a:lnTo>
                  <a:pt x="12243" y="6951"/>
                </a:lnTo>
                <a:lnTo>
                  <a:pt x="12242" y="6957"/>
                </a:lnTo>
                <a:lnTo>
                  <a:pt x="12242" y="6962"/>
                </a:lnTo>
                <a:lnTo>
                  <a:pt x="12242" y="6968"/>
                </a:lnTo>
                <a:lnTo>
                  <a:pt x="12242" y="6973"/>
                </a:lnTo>
                <a:lnTo>
                  <a:pt x="12241" y="6979"/>
                </a:lnTo>
                <a:lnTo>
                  <a:pt x="12241" y="6984"/>
                </a:lnTo>
                <a:lnTo>
                  <a:pt x="12241" y="7006"/>
                </a:lnTo>
                <a:lnTo>
                  <a:pt x="12241" y="7012"/>
                </a:lnTo>
                <a:lnTo>
                  <a:pt x="12241" y="7022"/>
                </a:lnTo>
                <a:lnTo>
                  <a:pt x="12241" y="7044"/>
                </a:lnTo>
                <a:lnTo>
                  <a:pt x="12242" y="7065"/>
                </a:lnTo>
                <a:lnTo>
                  <a:pt x="12244" y="7087"/>
                </a:lnTo>
                <a:lnTo>
                  <a:pt x="12246" y="7108"/>
                </a:lnTo>
                <a:lnTo>
                  <a:pt x="12248" y="7129"/>
                </a:lnTo>
                <a:lnTo>
                  <a:pt x="12251" y="7150"/>
                </a:lnTo>
                <a:lnTo>
                  <a:pt x="12255" y="7171"/>
                </a:lnTo>
                <a:lnTo>
                  <a:pt x="12258" y="7192"/>
                </a:lnTo>
                <a:lnTo>
                  <a:pt x="12263" y="7212"/>
                </a:lnTo>
                <a:lnTo>
                  <a:pt x="12268" y="7232"/>
                </a:lnTo>
                <a:lnTo>
                  <a:pt x="12273" y="7252"/>
                </a:lnTo>
                <a:lnTo>
                  <a:pt x="12279" y="7272"/>
                </a:lnTo>
                <a:lnTo>
                  <a:pt x="12292" y="7311"/>
                </a:lnTo>
                <a:lnTo>
                  <a:pt x="12306" y="7350"/>
                </a:lnTo>
                <a:lnTo>
                  <a:pt x="12323" y="7387"/>
                </a:lnTo>
                <a:lnTo>
                  <a:pt x="12342" y="7423"/>
                </a:lnTo>
                <a:lnTo>
                  <a:pt x="12361" y="7459"/>
                </a:lnTo>
                <a:lnTo>
                  <a:pt x="12382" y="7493"/>
                </a:lnTo>
                <a:lnTo>
                  <a:pt x="12405" y="7526"/>
                </a:lnTo>
                <a:lnTo>
                  <a:pt x="12429" y="7558"/>
                </a:lnTo>
                <a:lnTo>
                  <a:pt x="12455" y="7589"/>
                </a:lnTo>
                <a:lnTo>
                  <a:pt x="12482" y="7618"/>
                </a:lnTo>
                <a:lnTo>
                  <a:pt x="12493" y="7628"/>
                </a:lnTo>
                <a:lnTo>
                  <a:pt x="12508" y="7644"/>
                </a:lnTo>
                <a:lnTo>
                  <a:pt x="12522" y="7657"/>
                </a:lnTo>
                <a:lnTo>
                  <a:pt x="12538" y="7671"/>
                </a:lnTo>
                <a:lnTo>
                  <a:pt x="12554" y="7685"/>
                </a:lnTo>
                <a:lnTo>
                  <a:pt x="12570" y="7698"/>
                </a:lnTo>
                <a:lnTo>
                  <a:pt x="12587" y="7711"/>
                </a:lnTo>
                <a:lnTo>
                  <a:pt x="12603" y="7723"/>
                </a:lnTo>
                <a:lnTo>
                  <a:pt x="12620" y="7735"/>
                </a:lnTo>
                <a:lnTo>
                  <a:pt x="12637" y="7747"/>
                </a:lnTo>
                <a:lnTo>
                  <a:pt x="12656" y="7758"/>
                </a:lnTo>
                <a:lnTo>
                  <a:pt x="12674" y="7768"/>
                </a:lnTo>
                <a:lnTo>
                  <a:pt x="12691" y="7778"/>
                </a:lnTo>
                <a:lnTo>
                  <a:pt x="12710" y="7789"/>
                </a:lnTo>
                <a:lnTo>
                  <a:pt x="12728" y="7798"/>
                </a:lnTo>
                <a:lnTo>
                  <a:pt x="12747" y="7807"/>
                </a:lnTo>
                <a:lnTo>
                  <a:pt x="12767" y="7815"/>
                </a:lnTo>
                <a:lnTo>
                  <a:pt x="12787" y="7823"/>
                </a:lnTo>
                <a:lnTo>
                  <a:pt x="12806" y="7831"/>
                </a:lnTo>
                <a:lnTo>
                  <a:pt x="12826" y="7838"/>
                </a:lnTo>
                <a:lnTo>
                  <a:pt x="12846" y="7845"/>
                </a:lnTo>
                <a:lnTo>
                  <a:pt x="12867" y="7851"/>
                </a:lnTo>
                <a:lnTo>
                  <a:pt x="12887" y="7856"/>
                </a:lnTo>
                <a:lnTo>
                  <a:pt x="12908" y="7861"/>
                </a:lnTo>
                <a:lnTo>
                  <a:pt x="12929" y="7866"/>
                </a:lnTo>
                <a:lnTo>
                  <a:pt x="12949" y="7870"/>
                </a:lnTo>
                <a:lnTo>
                  <a:pt x="12971" y="7873"/>
                </a:lnTo>
                <a:lnTo>
                  <a:pt x="12993" y="7877"/>
                </a:lnTo>
                <a:lnTo>
                  <a:pt x="13014" y="7879"/>
                </a:lnTo>
                <a:lnTo>
                  <a:pt x="13036" y="7882"/>
                </a:lnTo>
                <a:lnTo>
                  <a:pt x="13058" y="7883"/>
                </a:lnTo>
                <a:lnTo>
                  <a:pt x="13079" y="7884"/>
                </a:lnTo>
                <a:lnTo>
                  <a:pt x="13103" y="7884"/>
                </a:lnTo>
                <a:lnTo>
                  <a:pt x="13125" y="7884"/>
                </a:lnTo>
                <a:lnTo>
                  <a:pt x="13147" y="7883"/>
                </a:lnTo>
                <a:lnTo>
                  <a:pt x="13168" y="7882"/>
                </a:lnTo>
                <a:lnTo>
                  <a:pt x="13191" y="7879"/>
                </a:lnTo>
                <a:lnTo>
                  <a:pt x="13212" y="7877"/>
                </a:lnTo>
                <a:lnTo>
                  <a:pt x="13234" y="7873"/>
                </a:lnTo>
                <a:lnTo>
                  <a:pt x="13255" y="7870"/>
                </a:lnTo>
                <a:lnTo>
                  <a:pt x="13276" y="7866"/>
                </a:lnTo>
                <a:lnTo>
                  <a:pt x="13298" y="7861"/>
                </a:lnTo>
                <a:lnTo>
                  <a:pt x="13318" y="7856"/>
                </a:lnTo>
                <a:lnTo>
                  <a:pt x="13339" y="7851"/>
                </a:lnTo>
                <a:lnTo>
                  <a:pt x="13359" y="7845"/>
                </a:lnTo>
                <a:lnTo>
                  <a:pt x="13379" y="7839"/>
                </a:lnTo>
                <a:lnTo>
                  <a:pt x="13398" y="7832"/>
                </a:lnTo>
                <a:lnTo>
                  <a:pt x="13419" y="7823"/>
                </a:lnTo>
                <a:lnTo>
                  <a:pt x="13438" y="7815"/>
                </a:lnTo>
                <a:lnTo>
                  <a:pt x="13457" y="7807"/>
                </a:lnTo>
                <a:lnTo>
                  <a:pt x="13476" y="7798"/>
                </a:lnTo>
                <a:lnTo>
                  <a:pt x="13495" y="7789"/>
                </a:lnTo>
                <a:lnTo>
                  <a:pt x="13514" y="7778"/>
                </a:lnTo>
                <a:lnTo>
                  <a:pt x="13532" y="7768"/>
                </a:lnTo>
                <a:lnTo>
                  <a:pt x="13550" y="7758"/>
                </a:lnTo>
                <a:lnTo>
                  <a:pt x="13567" y="7747"/>
                </a:lnTo>
                <a:lnTo>
                  <a:pt x="13584" y="7736"/>
                </a:lnTo>
                <a:lnTo>
                  <a:pt x="13601" y="7723"/>
                </a:lnTo>
                <a:lnTo>
                  <a:pt x="13618" y="7711"/>
                </a:lnTo>
                <a:lnTo>
                  <a:pt x="13635" y="7698"/>
                </a:lnTo>
                <a:lnTo>
                  <a:pt x="13651" y="7686"/>
                </a:lnTo>
                <a:lnTo>
                  <a:pt x="13667" y="7671"/>
                </a:lnTo>
                <a:lnTo>
                  <a:pt x="13682" y="7658"/>
                </a:lnTo>
                <a:lnTo>
                  <a:pt x="13697" y="7644"/>
                </a:lnTo>
                <a:lnTo>
                  <a:pt x="13712" y="7629"/>
                </a:lnTo>
                <a:lnTo>
                  <a:pt x="13741" y="7599"/>
                </a:lnTo>
                <a:lnTo>
                  <a:pt x="13767" y="7568"/>
                </a:lnTo>
                <a:lnTo>
                  <a:pt x="13792" y="7536"/>
                </a:lnTo>
                <a:lnTo>
                  <a:pt x="13816" y="7502"/>
                </a:lnTo>
                <a:lnTo>
                  <a:pt x="13827" y="7485"/>
                </a:lnTo>
                <a:lnTo>
                  <a:pt x="13839" y="7466"/>
                </a:lnTo>
                <a:lnTo>
                  <a:pt x="13849" y="7449"/>
                </a:lnTo>
                <a:lnTo>
                  <a:pt x="13859" y="7430"/>
                </a:lnTo>
                <a:lnTo>
                  <a:pt x="13869" y="7412"/>
                </a:lnTo>
                <a:lnTo>
                  <a:pt x="13878" y="7393"/>
                </a:lnTo>
                <a:lnTo>
                  <a:pt x="13887" y="7374"/>
                </a:lnTo>
                <a:lnTo>
                  <a:pt x="13895" y="7355"/>
                </a:lnTo>
                <a:lnTo>
                  <a:pt x="13903" y="7336"/>
                </a:lnTo>
                <a:lnTo>
                  <a:pt x="13910" y="7316"/>
                </a:lnTo>
                <a:lnTo>
                  <a:pt x="13917" y="7296"/>
                </a:lnTo>
                <a:lnTo>
                  <a:pt x="13924" y="7275"/>
                </a:lnTo>
                <a:lnTo>
                  <a:pt x="13930" y="7255"/>
                </a:lnTo>
                <a:lnTo>
                  <a:pt x="13935" y="7235"/>
                </a:lnTo>
                <a:lnTo>
                  <a:pt x="13941" y="7214"/>
                </a:lnTo>
                <a:lnTo>
                  <a:pt x="13946" y="7193"/>
                </a:lnTo>
                <a:lnTo>
                  <a:pt x="13950" y="7171"/>
                </a:lnTo>
                <a:lnTo>
                  <a:pt x="13954" y="7150"/>
                </a:lnTo>
                <a:lnTo>
                  <a:pt x="13957" y="7128"/>
                </a:lnTo>
                <a:lnTo>
                  <a:pt x="13959" y="7107"/>
                </a:lnTo>
                <a:lnTo>
                  <a:pt x="13961" y="7086"/>
                </a:lnTo>
                <a:lnTo>
                  <a:pt x="13963" y="7063"/>
                </a:lnTo>
                <a:lnTo>
                  <a:pt x="13964" y="7042"/>
                </a:lnTo>
                <a:lnTo>
                  <a:pt x="13964" y="7019"/>
                </a:lnTo>
                <a:lnTo>
                  <a:pt x="13964" y="7013"/>
                </a:lnTo>
                <a:lnTo>
                  <a:pt x="13964" y="7012"/>
                </a:lnTo>
                <a:lnTo>
                  <a:pt x="13964" y="7002"/>
                </a:lnTo>
                <a:lnTo>
                  <a:pt x="13964" y="7001"/>
                </a:lnTo>
                <a:lnTo>
                  <a:pt x="13964" y="6991"/>
                </a:lnTo>
                <a:lnTo>
                  <a:pt x="13964" y="6990"/>
                </a:lnTo>
                <a:lnTo>
                  <a:pt x="13964" y="6979"/>
                </a:lnTo>
                <a:lnTo>
                  <a:pt x="13964" y="6978"/>
                </a:lnTo>
                <a:lnTo>
                  <a:pt x="13963" y="6969"/>
                </a:lnTo>
                <a:lnTo>
                  <a:pt x="13963" y="6967"/>
                </a:lnTo>
                <a:lnTo>
                  <a:pt x="13963" y="6958"/>
                </a:lnTo>
                <a:lnTo>
                  <a:pt x="13963" y="6957"/>
                </a:lnTo>
                <a:lnTo>
                  <a:pt x="13962" y="6947"/>
                </a:lnTo>
                <a:lnTo>
                  <a:pt x="13962" y="6946"/>
                </a:lnTo>
                <a:lnTo>
                  <a:pt x="13961" y="6937"/>
                </a:lnTo>
                <a:lnTo>
                  <a:pt x="13961" y="6934"/>
                </a:lnTo>
                <a:lnTo>
                  <a:pt x="13960" y="6925"/>
                </a:lnTo>
                <a:lnTo>
                  <a:pt x="13960" y="6923"/>
                </a:lnTo>
                <a:lnTo>
                  <a:pt x="13959" y="6914"/>
                </a:lnTo>
                <a:lnTo>
                  <a:pt x="13959" y="6912"/>
                </a:lnTo>
                <a:lnTo>
                  <a:pt x="13958" y="6904"/>
                </a:lnTo>
                <a:lnTo>
                  <a:pt x="13957" y="6902"/>
                </a:lnTo>
                <a:lnTo>
                  <a:pt x="13956" y="6893"/>
                </a:lnTo>
                <a:lnTo>
                  <a:pt x="13956" y="6891"/>
                </a:lnTo>
                <a:lnTo>
                  <a:pt x="13955" y="6882"/>
                </a:lnTo>
                <a:lnTo>
                  <a:pt x="13954" y="6879"/>
                </a:lnTo>
                <a:lnTo>
                  <a:pt x="13953" y="6872"/>
                </a:lnTo>
                <a:lnTo>
                  <a:pt x="13953" y="6869"/>
                </a:lnTo>
                <a:lnTo>
                  <a:pt x="13951" y="6861"/>
                </a:lnTo>
                <a:lnTo>
                  <a:pt x="13951" y="6858"/>
                </a:lnTo>
                <a:lnTo>
                  <a:pt x="13950" y="6851"/>
                </a:lnTo>
                <a:lnTo>
                  <a:pt x="13949" y="6848"/>
                </a:lnTo>
                <a:lnTo>
                  <a:pt x="13948" y="6841"/>
                </a:lnTo>
                <a:lnTo>
                  <a:pt x="13947" y="6837"/>
                </a:lnTo>
                <a:lnTo>
                  <a:pt x="13945" y="6830"/>
                </a:lnTo>
                <a:lnTo>
                  <a:pt x="13945" y="6826"/>
                </a:lnTo>
                <a:lnTo>
                  <a:pt x="13942" y="6820"/>
                </a:lnTo>
                <a:lnTo>
                  <a:pt x="13941" y="6815"/>
                </a:lnTo>
                <a:lnTo>
                  <a:pt x="13940" y="6809"/>
                </a:lnTo>
                <a:lnTo>
                  <a:pt x="13939" y="6805"/>
                </a:lnTo>
                <a:lnTo>
                  <a:pt x="13937" y="6799"/>
                </a:lnTo>
                <a:lnTo>
                  <a:pt x="13936" y="6795"/>
                </a:lnTo>
                <a:lnTo>
                  <a:pt x="13935" y="6789"/>
                </a:lnTo>
                <a:lnTo>
                  <a:pt x="13934" y="6784"/>
                </a:lnTo>
                <a:lnTo>
                  <a:pt x="13932" y="6778"/>
                </a:lnTo>
                <a:lnTo>
                  <a:pt x="13931" y="6773"/>
                </a:lnTo>
                <a:lnTo>
                  <a:pt x="13929" y="6768"/>
                </a:lnTo>
                <a:lnTo>
                  <a:pt x="13928" y="6763"/>
                </a:lnTo>
                <a:lnTo>
                  <a:pt x="13926" y="6758"/>
                </a:lnTo>
                <a:lnTo>
                  <a:pt x="13925" y="6753"/>
                </a:lnTo>
                <a:lnTo>
                  <a:pt x="13924" y="6749"/>
                </a:lnTo>
                <a:lnTo>
                  <a:pt x="13922" y="6743"/>
                </a:lnTo>
                <a:lnTo>
                  <a:pt x="13920" y="6739"/>
                </a:lnTo>
                <a:lnTo>
                  <a:pt x="13918" y="6732"/>
                </a:lnTo>
                <a:lnTo>
                  <a:pt x="13917" y="6728"/>
                </a:lnTo>
                <a:lnTo>
                  <a:pt x="13915" y="6722"/>
                </a:lnTo>
                <a:lnTo>
                  <a:pt x="13914" y="6718"/>
                </a:lnTo>
                <a:lnTo>
                  <a:pt x="13911" y="6713"/>
                </a:lnTo>
                <a:lnTo>
                  <a:pt x="13910" y="6709"/>
                </a:lnTo>
                <a:lnTo>
                  <a:pt x="13908" y="6703"/>
                </a:lnTo>
                <a:lnTo>
                  <a:pt x="13906" y="6699"/>
                </a:lnTo>
                <a:lnTo>
                  <a:pt x="13904" y="6693"/>
                </a:lnTo>
                <a:lnTo>
                  <a:pt x="13903" y="6690"/>
                </a:lnTo>
                <a:lnTo>
                  <a:pt x="13900" y="6682"/>
                </a:lnTo>
                <a:lnTo>
                  <a:pt x="13899" y="6679"/>
                </a:lnTo>
                <a:lnTo>
                  <a:pt x="13896" y="6673"/>
                </a:lnTo>
                <a:lnTo>
                  <a:pt x="13895" y="6670"/>
                </a:lnTo>
                <a:lnTo>
                  <a:pt x="13892" y="6663"/>
                </a:lnTo>
                <a:lnTo>
                  <a:pt x="13891" y="6661"/>
                </a:lnTo>
                <a:lnTo>
                  <a:pt x="13888" y="6654"/>
                </a:lnTo>
                <a:lnTo>
                  <a:pt x="13887" y="6651"/>
                </a:lnTo>
                <a:lnTo>
                  <a:pt x="13884" y="6644"/>
                </a:lnTo>
                <a:lnTo>
                  <a:pt x="13883" y="6642"/>
                </a:lnTo>
                <a:lnTo>
                  <a:pt x="13879" y="6634"/>
                </a:lnTo>
                <a:lnTo>
                  <a:pt x="13878" y="6632"/>
                </a:lnTo>
                <a:lnTo>
                  <a:pt x="13875" y="6625"/>
                </a:lnTo>
                <a:lnTo>
                  <a:pt x="13874" y="6623"/>
                </a:lnTo>
                <a:lnTo>
                  <a:pt x="13870" y="6615"/>
                </a:lnTo>
                <a:lnTo>
                  <a:pt x="13869" y="6614"/>
                </a:lnTo>
                <a:lnTo>
                  <a:pt x="13865" y="6606"/>
                </a:lnTo>
                <a:lnTo>
                  <a:pt x="13865" y="6605"/>
                </a:lnTo>
                <a:lnTo>
                  <a:pt x="13860" y="6597"/>
                </a:lnTo>
                <a:lnTo>
                  <a:pt x="13860" y="6596"/>
                </a:lnTo>
                <a:lnTo>
                  <a:pt x="13855" y="6588"/>
                </a:lnTo>
                <a:lnTo>
                  <a:pt x="13855" y="6586"/>
                </a:lnTo>
                <a:lnTo>
                  <a:pt x="13850" y="6578"/>
                </a:lnTo>
                <a:lnTo>
                  <a:pt x="13850" y="6577"/>
                </a:lnTo>
                <a:lnTo>
                  <a:pt x="13845" y="6569"/>
                </a:lnTo>
                <a:lnTo>
                  <a:pt x="13845" y="6569"/>
                </a:lnTo>
                <a:lnTo>
                  <a:pt x="13840" y="6560"/>
                </a:lnTo>
                <a:lnTo>
                  <a:pt x="13840" y="6560"/>
                </a:lnTo>
                <a:lnTo>
                  <a:pt x="13834" y="6552"/>
                </a:lnTo>
                <a:lnTo>
                  <a:pt x="13833" y="6551"/>
                </a:lnTo>
                <a:lnTo>
                  <a:pt x="13828" y="6543"/>
                </a:lnTo>
                <a:lnTo>
                  <a:pt x="13822" y="6533"/>
                </a:lnTo>
                <a:lnTo>
                  <a:pt x="13822" y="6533"/>
                </a:lnTo>
                <a:lnTo>
                  <a:pt x="13817" y="6525"/>
                </a:lnTo>
                <a:lnTo>
                  <a:pt x="13817" y="6525"/>
                </a:lnTo>
                <a:lnTo>
                  <a:pt x="13811" y="6517"/>
                </a:lnTo>
                <a:lnTo>
                  <a:pt x="13811" y="6516"/>
                </a:lnTo>
                <a:lnTo>
                  <a:pt x="13805" y="6508"/>
                </a:lnTo>
                <a:lnTo>
                  <a:pt x="13805" y="6508"/>
                </a:lnTo>
                <a:lnTo>
                  <a:pt x="13800" y="6500"/>
                </a:lnTo>
                <a:lnTo>
                  <a:pt x="13799" y="6499"/>
                </a:lnTo>
                <a:lnTo>
                  <a:pt x="13794" y="6492"/>
                </a:lnTo>
                <a:lnTo>
                  <a:pt x="13793" y="6491"/>
                </a:lnTo>
                <a:lnTo>
                  <a:pt x="13788" y="6483"/>
                </a:lnTo>
                <a:lnTo>
                  <a:pt x="13787" y="6482"/>
                </a:lnTo>
                <a:lnTo>
                  <a:pt x="13782" y="6475"/>
                </a:lnTo>
                <a:lnTo>
                  <a:pt x="13780" y="6474"/>
                </a:lnTo>
                <a:lnTo>
                  <a:pt x="13775" y="6467"/>
                </a:lnTo>
                <a:lnTo>
                  <a:pt x="13774" y="6466"/>
                </a:lnTo>
                <a:lnTo>
                  <a:pt x="13769" y="6460"/>
                </a:lnTo>
                <a:lnTo>
                  <a:pt x="13768" y="6458"/>
                </a:lnTo>
                <a:lnTo>
                  <a:pt x="13763" y="6452"/>
                </a:lnTo>
                <a:lnTo>
                  <a:pt x="13761" y="6450"/>
                </a:lnTo>
                <a:lnTo>
                  <a:pt x="13756" y="6444"/>
                </a:lnTo>
                <a:lnTo>
                  <a:pt x="13754" y="6442"/>
                </a:lnTo>
                <a:lnTo>
                  <a:pt x="13750" y="6436"/>
                </a:lnTo>
                <a:lnTo>
                  <a:pt x="13748" y="6434"/>
                </a:lnTo>
                <a:lnTo>
                  <a:pt x="13743" y="6428"/>
                </a:lnTo>
                <a:lnTo>
                  <a:pt x="13741" y="6426"/>
                </a:lnTo>
                <a:lnTo>
                  <a:pt x="13736" y="6421"/>
                </a:lnTo>
                <a:lnTo>
                  <a:pt x="13734" y="6418"/>
                </a:lnTo>
                <a:lnTo>
                  <a:pt x="13729" y="6413"/>
                </a:lnTo>
                <a:lnTo>
                  <a:pt x="13726" y="6411"/>
                </a:lnTo>
                <a:lnTo>
                  <a:pt x="13721" y="6406"/>
                </a:lnTo>
                <a:lnTo>
                  <a:pt x="13719" y="6404"/>
                </a:lnTo>
                <a:lnTo>
                  <a:pt x="13711" y="6397"/>
                </a:lnTo>
                <a:close/>
              </a:path>
            </a:pathLst>
          </a:custGeom>
          <a:solidFill>
            <a:srgbClr val="15B561"/>
          </a:solidFill>
          <a:ln>
            <a:noFill/>
          </a:ln>
        </p:spPr>
        <p:txBody>
          <a:bodyPr vert="horz" wrap="square" lIns="91440" tIns="45720" rIns="91440" bIns="45720" numCol="1" anchor="t" anchorCtr="0" compatLnSpc="1">
            <a:prstTxWarp prst="textNoShape">
              <a:avLst/>
            </a:prstTxWarp>
          </a:bodyPr>
          <a:lstStyle/>
          <a:p>
            <a:endParaRPr lang="lt-LT"/>
          </a:p>
        </p:txBody>
      </p:sp>
      <p:sp>
        <p:nvSpPr>
          <p:cNvPr id="89" name="TextBox 88"/>
          <p:cNvSpPr txBox="1"/>
          <p:nvPr/>
        </p:nvSpPr>
        <p:spPr>
          <a:xfrm>
            <a:off x="5304066" y="5429835"/>
            <a:ext cx="1452030" cy="830997"/>
          </a:xfrm>
          <a:prstGeom prst="rect">
            <a:avLst/>
          </a:prstGeom>
          <a:noFill/>
        </p:spPr>
        <p:txBody>
          <a:bodyPr wrap="square" rtlCol="0">
            <a:spAutoFit/>
          </a:bodyPr>
          <a:lstStyle/>
          <a:p>
            <a:pPr algn="ctr"/>
            <a:r>
              <a:rPr lang="en-US" altLang="lt-LT" sz="2400" dirty="0">
                <a:solidFill>
                  <a:srgbClr val="15B561"/>
                </a:solidFill>
              </a:rPr>
              <a:t>4 926</a:t>
            </a:r>
            <a:endParaRPr lang="lt-LT" altLang="lt-LT" sz="2400" dirty="0">
              <a:solidFill>
                <a:srgbClr val="15B561"/>
              </a:solidFill>
            </a:endParaRPr>
          </a:p>
          <a:p>
            <a:pPr algn="ctr"/>
            <a:r>
              <a:rPr lang="lt-LT" sz="1200" b="1" dirty="0">
                <a:solidFill>
                  <a:srgbClr val="15B561"/>
                </a:solidFill>
              </a:rPr>
              <a:t>Užfiksuota DGA sąvartų</a:t>
            </a:r>
          </a:p>
        </p:txBody>
      </p:sp>
      <p:grpSp>
        <p:nvGrpSpPr>
          <p:cNvPr id="92" name="Grupė 91"/>
          <p:cNvGrpSpPr/>
          <p:nvPr/>
        </p:nvGrpSpPr>
        <p:grpSpPr>
          <a:xfrm>
            <a:off x="5503263" y="4680745"/>
            <a:ext cx="1104022" cy="629738"/>
            <a:chOff x="8021185" y="1630317"/>
            <a:chExt cx="767701" cy="437898"/>
          </a:xfrm>
          <a:noFill/>
        </p:grpSpPr>
        <p:sp>
          <p:nvSpPr>
            <p:cNvPr id="94" name="Line 5">
              <a:extLst>
                <a:ext uri="{FF2B5EF4-FFF2-40B4-BE49-F238E27FC236}">
                  <a16:creationId xmlns:a16="http://schemas.microsoft.com/office/drawing/2014/main" id="{76F9B463-5814-4056-A165-8832AFE059B8}"/>
                </a:ext>
              </a:extLst>
            </p:cNvPr>
            <p:cNvSpPr>
              <a:spLocks noChangeShapeType="1"/>
            </p:cNvSpPr>
            <p:nvPr/>
          </p:nvSpPr>
          <p:spPr bwMode="auto">
            <a:xfrm>
              <a:off x="8021185" y="2068215"/>
              <a:ext cx="767701" cy="0"/>
            </a:xfrm>
            <a:prstGeom prst="line">
              <a:avLst/>
            </a:prstGeom>
            <a:grpFill/>
            <a:ln w="25400" cap="rnd">
              <a:solidFill>
                <a:srgbClr val="15B561"/>
              </a:solidFill>
              <a:prstDash val="solid"/>
              <a:round/>
              <a:headEnd/>
              <a:tailEnd/>
            </a:ln>
          </p:spPr>
          <p:txBody>
            <a:bodyPr vert="horz" wrap="square" lIns="91440" tIns="45720" rIns="91440" bIns="45720" numCol="1" anchor="t" anchorCtr="0" compatLnSpc="1">
              <a:prstTxWarp prst="textNoShape">
                <a:avLst/>
              </a:prstTxWarp>
            </a:bodyPr>
            <a:lstStyle/>
            <a:p>
              <a:endParaRPr lang="lt-LT"/>
            </a:p>
          </p:txBody>
        </p:sp>
        <p:sp>
          <p:nvSpPr>
            <p:cNvPr id="95" name="Freeform 12">
              <a:extLst>
                <a:ext uri="{FF2B5EF4-FFF2-40B4-BE49-F238E27FC236}">
                  <a16:creationId xmlns:a16="http://schemas.microsoft.com/office/drawing/2014/main" id="{984F36DF-157E-43BB-AA4F-9804038D9F6E}"/>
                </a:ext>
              </a:extLst>
            </p:cNvPr>
            <p:cNvSpPr>
              <a:spLocks/>
            </p:cNvSpPr>
            <p:nvPr/>
          </p:nvSpPr>
          <p:spPr bwMode="auto">
            <a:xfrm>
              <a:off x="8145515" y="1630317"/>
              <a:ext cx="118838" cy="111697"/>
            </a:xfrm>
            <a:custGeom>
              <a:avLst/>
              <a:gdLst>
                <a:gd name="T0" fmla="*/ 0 w 204"/>
                <a:gd name="T1" fmla="*/ 173 h 173"/>
                <a:gd name="T2" fmla="*/ 204 w 204"/>
                <a:gd name="T3" fmla="*/ 85 h 173"/>
                <a:gd name="T4" fmla="*/ 204 w 204"/>
                <a:gd name="T5" fmla="*/ 15 h 173"/>
                <a:gd name="T6" fmla="*/ 189 w 204"/>
                <a:gd name="T7" fmla="*/ 3 h 173"/>
                <a:gd name="T8" fmla="*/ 16 w 204"/>
                <a:gd name="T9" fmla="*/ 78 h 173"/>
                <a:gd name="T10" fmla="*/ 0 w 204"/>
                <a:gd name="T11" fmla="*/ 103 h 173"/>
                <a:gd name="T12" fmla="*/ 0 w 204"/>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04" h="173">
                  <a:moveTo>
                    <a:pt x="0" y="173"/>
                  </a:moveTo>
                  <a:lnTo>
                    <a:pt x="204" y="85"/>
                  </a:lnTo>
                  <a:lnTo>
                    <a:pt x="204" y="15"/>
                  </a:lnTo>
                  <a:cubicBezTo>
                    <a:pt x="204" y="5"/>
                    <a:pt x="198" y="0"/>
                    <a:pt x="189" y="3"/>
                  </a:cubicBezTo>
                  <a:lnTo>
                    <a:pt x="16" y="78"/>
                  </a:lnTo>
                  <a:cubicBezTo>
                    <a:pt x="7" y="81"/>
                    <a:pt x="0" y="93"/>
                    <a:pt x="0" y="103"/>
                  </a:cubicBezTo>
                  <a:lnTo>
                    <a:pt x="0" y="173"/>
                  </a:lnTo>
                  <a:close/>
                </a:path>
              </a:pathLst>
            </a:custGeom>
            <a:grpFill/>
            <a:ln w="25400" cap="rnd">
              <a:solidFill>
                <a:srgbClr val="15B561"/>
              </a:solidFill>
              <a:prstDash val="solid"/>
              <a:round/>
              <a:headEnd/>
              <a:tailEnd/>
            </a:ln>
          </p:spPr>
          <p:txBody>
            <a:bodyPr vert="horz" wrap="square" lIns="91440" tIns="45720" rIns="91440" bIns="45720" numCol="1" anchor="t" anchorCtr="0" compatLnSpc="1">
              <a:prstTxWarp prst="textNoShape">
                <a:avLst/>
              </a:prstTxWarp>
            </a:bodyPr>
            <a:lstStyle/>
            <a:p>
              <a:endParaRPr lang="lt-LT"/>
            </a:p>
          </p:txBody>
        </p:sp>
        <p:sp>
          <p:nvSpPr>
            <p:cNvPr id="96" name="Freeform 13">
              <a:extLst>
                <a:ext uri="{FF2B5EF4-FFF2-40B4-BE49-F238E27FC236}">
                  <a16:creationId xmlns:a16="http://schemas.microsoft.com/office/drawing/2014/main" id="{1CC13089-524C-4831-808F-3C615320BDF6}"/>
                </a:ext>
              </a:extLst>
            </p:cNvPr>
            <p:cNvSpPr>
              <a:spLocks/>
            </p:cNvSpPr>
            <p:nvPr/>
          </p:nvSpPr>
          <p:spPr bwMode="auto">
            <a:xfrm>
              <a:off x="8122023" y="1674253"/>
              <a:ext cx="167203" cy="393960"/>
            </a:xfrm>
            <a:custGeom>
              <a:avLst/>
              <a:gdLst>
                <a:gd name="T0" fmla="*/ 287 w 287"/>
                <a:gd name="T1" fmla="*/ 613 h 613"/>
                <a:gd name="T2" fmla="*/ 287 w 287"/>
                <a:gd name="T3" fmla="*/ 0 h 613"/>
                <a:gd name="T4" fmla="*/ 0 w 287"/>
                <a:gd name="T5" fmla="*/ 124 h 613"/>
                <a:gd name="T6" fmla="*/ 0 w 287"/>
                <a:gd name="T7" fmla="*/ 613 h 613"/>
                <a:gd name="T8" fmla="*/ 287 w 287"/>
                <a:gd name="T9" fmla="*/ 613 h 613"/>
              </a:gdLst>
              <a:ahLst/>
              <a:cxnLst>
                <a:cxn ang="0">
                  <a:pos x="T0" y="T1"/>
                </a:cxn>
                <a:cxn ang="0">
                  <a:pos x="T2" y="T3"/>
                </a:cxn>
                <a:cxn ang="0">
                  <a:pos x="T4" y="T5"/>
                </a:cxn>
                <a:cxn ang="0">
                  <a:pos x="T6" y="T7"/>
                </a:cxn>
                <a:cxn ang="0">
                  <a:pos x="T8" y="T9"/>
                </a:cxn>
              </a:cxnLst>
              <a:rect l="0" t="0" r="r" b="b"/>
              <a:pathLst>
                <a:path w="287" h="613">
                  <a:moveTo>
                    <a:pt x="287" y="613"/>
                  </a:moveTo>
                  <a:lnTo>
                    <a:pt x="287" y="0"/>
                  </a:lnTo>
                  <a:lnTo>
                    <a:pt x="0" y="124"/>
                  </a:lnTo>
                  <a:lnTo>
                    <a:pt x="0" y="613"/>
                  </a:lnTo>
                  <a:lnTo>
                    <a:pt x="287" y="613"/>
                  </a:lnTo>
                  <a:close/>
                </a:path>
              </a:pathLst>
            </a:custGeom>
            <a:grpFill/>
            <a:ln w="25400" cap="rnd">
              <a:solidFill>
                <a:srgbClr val="15B561"/>
              </a:solidFill>
              <a:prstDash val="solid"/>
              <a:round/>
              <a:headEnd/>
              <a:tailEnd/>
            </a:ln>
          </p:spPr>
          <p:txBody>
            <a:bodyPr vert="horz" wrap="square" lIns="91440" tIns="45720" rIns="91440" bIns="45720" numCol="1" anchor="t" anchorCtr="0" compatLnSpc="1">
              <a:prstTxWarp prst="textNoShape">
                <a:avLst/>
              </a:prstTxWarp>
            </a:bodyPr>
            <a:lstStyle/>
            <a:p>
              <a:endParaRPr lang="lt-LT"/>
            </a:p>
          </p:txBody>
        </p:sp>
        <p:sp>
          <p:nvSpPr>
            <p:cNvPr id="97" name="Line 14">
              <a:extLst>
                <a:ext uri="{FF2B5EF4-FFF2-40B4-BE49-F238E27FC236}">
                  <a16:creationId xmlns:a16="http://schemas.microsoft.com/office/drawing/2014/main" id="{498B7531-9F49-4540-854E-9CB4FEE46EDC}"/>
                </a:ext>
              </a:extLst>
            </p:cNvPr>
            <p:cNvSpPr>
              <a:spLocks noChangeShapeType="1"/>
            </p:cNvSpPr>
            <p:nvPr/>
          </p:nvSpPr>
          <p:spPr bwMode="auto">
            <a:xfrm flipV="1">
              <a:off x="8083331" y="1656138"/>
              <a:ext cx="243204" cy="114716"/>
            </a:xfrm>
            <a:prstGeom prst="line">
              <a:avLst/>
            </a:prstGeom>
            <a:grpFill/>
            <a:ln w="25400" cap="rnd">
              <a:solidFill>
                <a:srgbClr val="15B561"/>
              </a:solidFill>
              <a:prstDash val="solid"/>
              <a:round/>
              <a:headEnd/>
              <a:tailEnd/>
            </a:ln>
          </p:spPr>
          <p:txBody>
            <a:bodyPr vert="horz" wrap="square" lIns="91440" tIns="45720" rIns="91440" bIns="45720" numCol="1" anchor="t" anchorCtr="0" compatLnSpc="1">
              <a:prstTxWarp prst="textNoShape">
                <a:avLst/>
              </a:prstTxWarp>
            </a:bodyPr>
            <a:lstStyle/>
            <a:p>
              <a:endParaRPr lang="lt-LT"/>
            </a:p>
          </p:txBody>
        </p:sp>
      </p:grpSp>
      <p:sp>
        <p:nvSpPr>
          <p:cNvPr id="93" name="Freeform 5"/>
          <p:cNvSpPr>
            <a:spLocks noEditPoints="1"/>
          </p:cNvSpPr>
          <p:nvPr/>
        </p:nvSpPr>
        <p:spPr bwMode="auto">
          <a:xfrm rot="2096317">
            <a:off x="5943026" y="4592651"/>
            <a:ext cx="713812" cy="638608"/>
          </a:xfrm>
          <a:custGeom>
            <a:avLst/>
            <a:gdLst>
              <a:gd name="T0" fmla="*/ 11653 w 16230"/>
              <a:gd name="T1" fmla="*/ 5564 h 14520"/>
              <a:gd name="T2" fmla="*/ 12203 w 16230"/>
              <a:gd name="T3" fmla="*/ 4531 h 14520"/>
              <a:gd name="T4" fmla="*/ 13105 w 16230"/>
              <a:gd name="T5" fmla="*/ 3924 h 14520"/>
              <a:gd name="T6" fmla="*/ 13426 w 16230"/>
              <a:gd name="T7" fmla="*/ 2278 h 14520"/>
              <a:gd name="T8" fmla="*/ 12621 w 16230"/>
              <a:gd name="T9" fmla="*/ 1143 h 14520"/>
              <a:gd name="T10" fmla="*/ 11306 w 16230"/>
              <a:gd name="T11" fmla="*/ 629 h 14520"/>
              <a:gd name="T12" fmla="*/ 3952 w 16230"/>
              <a:gd name="T13" fmla="*/ 917 h 14520"/>
              <a:gd name="T14" fmla="*/ 2970 w 16230"/>
              <a:gd name="T15" fmla="*/ 1899 h 14520"/>
              <a:gd name="T16" fmla="*/ 2814 w 16230"/>
              <a:gd name="T17" fmla="*/ 3834 h 14520"/>
              <a:gd name="T18" fmla="*/ 3793 w 16230"/>
              <a:gd name="T19" fmla="*/ 4309 h 14520"/>
              <a:gd name="T20" fmla="*/ 4470 w 16230"/>
              <a:gd name="T21" fmla="*/ 5232 h 14520"/>
              <a:gd name="T22" fmla="*/ 4637 w 16230"/>
              <a:gd name="T23" fmla="*/ 6011 h 14520"/>
              <a:gd name="T24" fmla="*/ 12397 w 16230"/>
              <a:gd name="T25" fmla="*/ 8411 h 14520"/>
              <a:gd name="T26" fmla="*/ 12312 w 16230"/>
              <a:gd name="T27" fmla="*/ 10695 h 14520"/>
              <a:gd name="T28" fmla="*/ 11987 w 16230"/>
              <a:gd name="T29" fmla="*/ 10920 h 14520"/>
              <a:gd name="T30" fmla="*/ 3960 w 16230"/>
              <a:gd name="T31" fmla="*/ 10747 h 14520"/>
              <a:gd name="T32" fmla="*/ 3821 w 16230"/>
              <a:gd name="T33" fmla="*/ 10471 h 14520"/>
              <a:gd name="T34" fmla="*/ 3980 w 16230"/>
              <a:gd name="T35" fmla="*/ 8163 h 14520"/>
              <a:gd name="T36" fmla="*/ 3993 w 16230"/>
              <a:gd name="T37" fmla="*/ 5815 h 14520"/>
              <a:gd name="T38" fmla="*/ 3639 w 16230"/>
              <a:gd name="T39" fmla="*/ 5032 h 14520"/>
              <a:gd name="T40" fmla="*/ 2888 w 16230"/>
              <a:gd name="T41" fmla="*/ 4500 h 14520"/>
              <a:gd name="T42" fmla="*/ 2146 w 16230"/>
              <a:gd name="T43" fmla="*/ 4411 h 14520"/>
              <a:gd name="T44" fmla="*/ 1240 w 16230"/>
              <a:gd name="T45" fmla="*/ 4790 h 14520"/>
              <a:gd name="T46" fmla="*/ 699 w 16230"/>
              <a:gd name="T47" fmla="*/ 5595 h 14520"/>
              <a:gd name="T48" fmla="*/ 699 w 16230"/>
              <a:gd name="T49" fmla="*/ 6605 h 14520"/>
              <a:gd name="T50" fmla="*/ 1240 w 16230"/>
              <a:gd name="T51" fmla="*/ 7409 h 14520"/>
              <a:gd name="T52" fmla="*/ 2146 w 16230"/>
              <a:gd name="T53" fmla="*/ 7788 h 14520"/>
              <a:gd name="T54" fmla="*/ 2562 w 16230"/>
              <a:gd name="T55" fmla="*/ 7868 h 14520"/>
              <a:gd name="T56" fmla="*/ 4020 w 16230"/>
              <a:gd name="T57" fmla="*/ 13142 h 14520"/>
              <a:gd name="T58" fmla="*/ 4250 w 16230"/>
              <a:gd name="T59" fmla="*/ 12888 h 14520"/>
              <a:gd name="T60" fmla="*/ 12142 w 16230"/>
              <a:gd name="T61" fmla="*/ 12992 h 14520"/>
              <a:gd name="T62" fmla="*/ 13566 w 16230"/>
              <a:gd name="T63" fmla="*/ 8027 h 14520"/>
              <a:gd name="T64" fmla="*/ 13822 w 16230"/>
              <a:gd name="T65" fmla="*/ 7801 h 14520"/>
              <a:gd name="T66" fmla="*/ 14683 w 16230"/>
              <a:gd name="T67" fmla="*/ 7611 h 14520"/>
              <a:gd name="T68" fmla="*/ 15383 w 16230"/>
              <a:gd name="T69" fmla="*/ 6945 h 14520"/>
              <a:gd name="T70" fmla="*/ 15603 w 16230"/>
              <a:gd name="T71" fmla="*/ 5969 h 14520"/>
              <a:gd name="T72" fmla="*/ 15246 w 16230"/>
              <a:gd name="T73" fmla="*/ 5052 h 14520"/>
              <a:gd name="T74" fmla="*/ 14455 w 16230"/>
              <a:gd name="T75" fmla="*/ 4492 h 14520"/>
              <a:gd name="T76" fmla="*/ 13446 w 16230"/>
              <a:gd name="T77" fmla="*/ 4467 h 14520"/>
              <a:gd name="T78" fmla="*/ 12637 w 16230"/>
              <a:gd name="T79" fmla="*/ 4977 h 14520"/>
              <a:gd name="T80" fmla="*/ 12251 w 16230"/>
              <a:gd name="T81" fmla="*/ 5742 h 14520"/>
              <a:gd name="T82" fmla="*/ 4435 w 16230"/>
              <a:gd name="T83" fmla="*/ 8617 h 14520"/>
              <a:gd name="T84" fmla="*/ 15098 w 16230"/>
              <a:gd name="T85" fmla="*/ 4108 h 14520"/>
              <a:gd name="T86" fmla="*/ 15950 w 16230"/>
              <a:gd name="T87" fmla="*/ 4994 h 14520"/>
              <a:gd name="T88" fmla="*/ 16218 w 16230"/>
              <a:gd name="T89" fmla="*/ 6337 h 14520"/>
              <a:gd name="T90" fmla="*/ 15700 w 16230"/>
              <a:gd name="T91" fmla="*/ 7575 h 14520"/>
              <a:gd name="T92" fmla="*/ 14751 w 16230"/>
              <a:gd name="T93" fmla="*/ 8262 h 14520"/>
              <a:gd name="T94" fmla="*/ 14132 w 16230"/>
              <a:gd name="T95" fmla="*/ 14370 h 14520"/>
              <a:gd name="T96" fmla="*/ 11870 w 16230"/>
              <a:gd name="T97" fmla="*/ 14518 h 14520"/>
              <a:gd name="T98" fmla="*/ 11605 w 16230"/>
              <a:gd name="T99" fmla="*/ 14302 h 14520"/>
              <a:gd name="T100" fmla="*/ 4558 w 16230"/>
              <a:gd name="T101" fmla="*/ 14419 h 14520"/>
              <a:gd name="T102" fmla="*/ 2271 w 16230"/>
              <a:gd name="T103" fmla="*/ 14506 h 14520"/>
              <a:gd name="T104" fmla="*/ 2055 w 16230"/>
              <a:gd name="T105" fmla="*/ 14241 h 14520"/>
              <a:gd name="T106" fmla="*/ 1090 w 16230"/>
              <a:gd name="T107" fmla="*/ 8067 h 14520"/>
              <a:gd name="T108" fmla="*/ 254 w 16230"/>
              <a:gd name="T109" fmla="*/ 7156 h 14520"/>
              <a:gd name="T110" fmla="*/ 18 w 16230"/>
              <a:gd name="T111" fmla="*/ 5805 h 14520"/>
              <a:gd name="T112" fmla="*/ 566 w 16230"/>
              <a:gd name="T113" fmla="*/ 4582 h 14520"/>
              <a:gd name="T114" fmla="*/ 1525 w 16230"/>
              <a:gd name="T115" fmla="*/ 3920 h 14520"/>
              <a:gd name="T116" fmla="*/ 2191 w 16230"/>
              <a:gd name="T117" fmla="*/ 2150 h 14520"/>
              <a:gd name="T118" fmla="*/ 3168 w 16230"/>
              <a:gd name="T119" fmla="*/ 700 h 14520"/>
              <a:gd name="T120" fmla="*/ 4799 w 16230"/>
              <a:gd name="T121" fmla="*/ 16 h 14520"/>
              <a:gd name="T122" fmla="*/ 12509 w 16230"/>
              <a:gd name="T123" fmla="*/ 336 h 14520"/>
              <a:gd name="T124" fmla="*/ 13770 w 16230"/>
              <a:gd name="T125" fmla="*/ 1538 h 14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30" h="14520">
                <a:moveTo>
                  <a:pt x="11591" y="7993"/>
                </a:moveTo>
                <a:lnTo>
                  <a:pt x="11591" y="6100"/>
                </a:lnTo>
                <a:lnTo>
                  <a:pt x="11591" y="6070"/>
                </a:lnTo>
                <a:lnTo>
                  <a:pt x="11591" y="6070"/>
                </a:lnTo>
                <a:lnTo>
                  <a:pt x="11592" y="6041"/>
                </a:lnTo>
                <a:lnTo>
                  <a:pt x="11592" y="6040"/>
                </a:lnTo>
                <a:lnTo>
                  <a:pt x="11593" y="6011"/>
                </a:lnTo>
                <a:lnTo>
                  <a:pt x="11593" y="6010"/>
                </a:lnTo>
                <a:lnTo>
                  <a:pt x="11594" y="5982"/>
                </a:lnTo>
                <a:lnTo>
                  <a:pt x="11594" y="5980"/>
                </a:lnTo>
                <a:lnTo>
                  <a:pt x="11595" y="5954"/>
                </a:lnTo>
                <a:lnTo>
                  <a:pt x="11596" y="5951"/>
                </a:lnTo>
                <a:lnTo>
                  <a:pt x="11597" y="5924"/>
                </a:lnTo>
                <a:lnTo>
                  <a:pt x="11598" y="5921"/>
                </a:lnTo>
                <a:lnTo>
                  <a:pt x="11600" y="5895"/>
                </a:lnTo>
                <a:lnTo>
                  <a:pt x="11600" y="5892"/>
                </a:lnTo>
                <a:lnTo>
                  <a:pt x="11602" y="5866"/>
                </a:lnTo>
                <a:lnTo>
                  <a:pt x="11602" y="5866"/>
                </a:lnTo>
                <a:lnTo>
                  <a:pt x="11609" y="5815"/>
                </a:lnTo>
                <a:lnTo>
                  <a:pt x="11616" y="5764"/>
                </a:lnTo>
                <a:lnTo>
                  <a:pt x="11623" y="5714"/>
                </a:lnTo>
                <a:lnTo>
                  <a:pt x="11632" y="5664"/>
                </a:lnTo>
                <a:lnTo>
                  <a:pt x="11642" y="5614"/>
                </a:lnTo>
                <a:lnTo>
                  <a:pt x="11653" y="5564"/>
                </a:lnTo>
                <a:lnTo>
                  <a:pt x="11665" y="5515"/>
                </a:lnTo>
                <a:lnTo>
                  <a:pt x="11678" y="5467"/>
                </a:lnTo>
                <a:lnTo>
                  <a:pt x="11693" y="5419"/>
                </a:lnTo>
                <a:lnTo>
                  <a:pt x="11708" y="5371"/>
                </a:lnTo>
                <a:lnTo>
                  <a:pt x="11724" y="5325"/>
                </a:lnTo>
                <a:lnTo>
                  <a:pt x="11741" y="5278"/>
                </a:lnTo>
                <a:lnTo>
                  <a:pt x="11760" y="5232"/>
                </a:lnTo>
                <a:lnTo>
                  <a:pt x="11778" y="5186"/>
                </a:lnTo>
                <a:lnTo>
                  <a:pt x="11798" y="5140"/>
                </a:lnTo>
                <a:lnTo>
                  <a:pt x="11819" y="5096"/>
                </a:lnTo>
                <a:lnTo>
                  <a:pt x="11841" y="5052"/>
                </a:lnTo>
                <a:lnTo>
                  <a:pt x="11864" y="5008"/>
                </a:lnTo>
                <a:lnTo>
                  <a:pt x="11887" y="4965"/>
                </a:lnTo>
                <a:lnTo>
                  <a:pt x="11912" y="4922"/>
                </a:lnTo>
                <a:lnTo>
                  <a:pt x="11937" y="4881"/>
                </a:lnTo>
                <a:lnTo>
                  <a:pt x="11964" y="4839"/>
                </a:lnTo>
                <a:lnTo>
                  <a:pt x="11991" y="4798"/>
                </a:lnTo>
                <a:lnTo>
                  <a:pt x="12018" y="4758"/>
                </a:lnTo>
                <a:lnTo>
                  <a:pt x="12048" y="4718"/>
                </a:lnTo>
                <a:lnTo>
                  <a:pt x="12077" y="4680"/>
                </a:lnTo>
                <a:lnTo>
                  <a:pt x="12108" y="4641"/>
                </a:lnTo>
                <a:lnTo>
                  <a:pt x="12138" y="4604"/>
                </a:lnTo>
                <a:lnTo>
                  <a:pt x="12170" y="4566"/>
                </a:lnTo>
                <a:lnTo>
                  <a:pt x="12203" y="4531"/>
                </a:lnTo>
                <a:lnTo>
                  <a:pt x="12236" y="4495"/>
                </a:lnTo>
                <a:lnTo>
                  <a:pt x="12271" y="4460"/>
                </a:lnTo>
                <a:lnTo>
                  <a:pt x="12302" y="4428"/>
                </a:lnTo>
                <a:lnTo>
                  <a:pt x="12336" y="4398"/>
                </a:lnTo>
                <a:lnTo>
                  <a:pt x="12369" y="4367"/>
                </a:lnTo>
                <a:lnTo>
                  <a:pt x="12403" y="4337"/>
                </a:lnTo>
                <a:lnTo>
                  <a:pt x="12437" y="4309"/>
                </a:lnTo>
                <a:lnTo>
                  <a:pt x="12473" y="4280"/>
                </a:lnTo>
                <a:lnTo>
                  <a:pt x="12508" y="4252"/>
                </a:lnTo>
                <a:lnTo>
                  <a:pt x="12545" y="4225"/>
                </a:lnTo>
                <a:lnTo>
                  <a:pt x="12581" y="4199"/>
                </a:lnTo>
                <a:lnTo>
                  <a:pt x="12619" y="4174"/>
                </a:lnTo>
                <a:lnTo>
                  <a:pt x="12656" y="4148"/>
                </a:lnTo>
                <a:lnTo>
                  <a:pt x="12695" y="4124"/>
                </a:lnTo>
                <a:lnTo>
                  <a:pt x="12734" y="4101"/>
                </a:lnTo>
                <a:lnTo>
                  <a:pt x="12773" y="4078"/>
                </a:lnTo>
                <a:lnTo>
                  <a:pt x="12814" y="4056"/>
                </a:lnTo>
                <a:lnTo>
                  <a:pt x="12853" y="4035"/>
                </a:lnTo>
                <a:lnTo>
                  <a:pt x="12895" y="4014"/>
                </a:lnTo>
                <a:lnTo>
                  <a:pt x="12935" y="3995"/>
                </a:lnTo>
                <a:lnTo>
                  <a:pt x="12977" y="3976"/>
                </a:lnTo>
                <a:lnTo>
                  <a:pt x="13020" y="3958"/>
                </a:lnTo>
                <a:lnTo>
                  <a:pt x="13062" y="3940"/>
                </a:lnTo>
                <a:lnTo>
                  <a:pt x="13105" y="3924"/>
                </a:lnTo>
                <a:lnTo>
                  <a:pt x="13148" y="3909"/>
                </a:lnTo>
                <a:lnTo>
                  <a:pt x="13192" y="3894"/>
                </a:lnTo>
                <a:lnTo>
                  <a:pt x="13236" y="3881"/>
                </a:lnTo>
                <a:lnTo>
                  <a:pt x="13280" y="3867"/>
                </a:lnTo>
                <a:lnTo>
                  <a:pt x="13325" y="3855"/>
                </a:lnTo>
                <a:lnTo>
                  <a:pt x="13370" y="3844"/>
                </a:lnTo>
                <a:lnTo>
                  <a:pt x="13416" y="3834"/>
                </a:lnTo>
                <a:lnTo>
                  <a:pt x="13462" y="3824"/>
                </a:lnTo>
                <a:lnTo>
                  <a:pt x="13508" y="3816"/>
                </a:lnTo>
                <a:lnTo>
                  <a:pt x="13555" y="3807"/>
                </a:lnTo>
                <a:lnTo>
                  <a:pt x="13555" y="3057"/>
                </a:lnTo>
                <a:lnTo>
                  <a:pt x="13554" y="2994"/>
                </a:lnTo>
                <a:lnTo>
                  <a:pt x="13552" y="2932"/>
                </a:lnTo>
                <a:lnTo>
                  <a:pt x="13548" y="2870"/>
                </a:lnTo>
                <a:lnTo>
                  <a:pt x="13542" y="2809"/>
                </a:lnTo>
                <a:lnTo>
                  <a:pt x="13535" y="2749"/>
                </a:lnTo>
                <a:lnTo>
                  <a:pt x="13527" y="2688"/>
                </a:lnTo>
                <a:lnTo>
                  <a:pt x="13517" y="2628"/>
                </a:lnTo>
                <a:lnTo>
                  <a:pt x="13505" y="2568"/>
                </a:lnTo>
                <a:lnTo>
                  <a:pt x="13492" y="2509"/>
                </a:lnTo>
                <a:lnTo>
                  <a:pt x="13478" y="2450"/>
                </a:lnTo>
                <a:lnTo>
                  <a:pt x="13462" y="2393"/>
                </a:lnTo>
                <a:lnTo>
                  <a:pt x="13445" y="2335"/>
                </a:lnTo>
                <a:lnTo>
                  <a:pt x="13426" y="2278"/>
                </a:lnTo>
                <a:lnTo>
                  <a:pt x="13406" y="2222"/>
                </a:lnTo>
                <a:lnTo>
                  <a:pt x="13386" y="2166"/>
                </a:lnTo>
                <a:lnTo>
                  <a:pt x="13362" y="2112"/>
                </a:lnTo>
                <a:lnTo>
                  <a:pt x="13339" y="2058"/>
                </a:lnTo>
                <a:lnTo>
                  <a:pt x="13314" y="2004"/>
                </a:lnTo>
                <a:lnTo>
                  <a:pt x="13287" y="1951"/>
                </a:lnTo>
                <a:lnTo>
                  <a:pt x="13260" y="1899"/>
                </a:lnTo>
                <a:lnTo>
                  <a:pt x="13230" y="1848"/>
                </a:lnTo>
                <a:lnTo>
                  <a:pt x="13201" y="1797"/>
                </a:lnTo>
                <a:lnTo>
                  <a:pt x="13170" y="1748"/>
                </a:lnTo>
                <a:lnTo>
                  <a:pt x="13137" y="1699"/>
                </a:lnTo>
                <a:lnTo>
                  <a:pt x="13104" y="1650"/>
                </a:lnTo>
                <a:lnTo>
                  <a:pt x="13069" y="1603"/>
                </a:lnTo>
                <a:lnTo>
                  <a:pt x="13034" y="1557"/>
                </a:lnTo>
                <a:lnTo>
                  <a:pt x="12997" y="1510"/>
                </a:lnTo>
                <a:lnTo>
                  <a:pt x="12959" y="1467"/>
                </a:lnTo>
                <a:lnTo>
                  <a:pt x="12920" y="1422"/>
                </a:lnTo>
                <a:lnTo>
                  <a:pt x="12881" y="1379"/>
                </a:lnTo>
                <a:lnTo>
                  <a:pt x="12839" y="1338"/>
                </a:lnTo>
                <a:lnTo>
                  <a:pt x="12797" y="1296"/>
                </a:lnTo>
                <a:lnTo>
                  <a:pt x="12755" y="1257"/>
                </a:lnTo>
                <a:lnTo>
                  <a:pt x="12711" y="1218"/>
                </a:lnTo>
                <a:lnTo>
                  <a:pt x="12667" y="1180"/>
                </a:lnTo>
                <a:lnTo>
                  <a:pt x="12621" y="1143"/>
                </a:lnTo>
                <a:lnTo>
                  <a:pt x="12574" y="1108"/>
                </a:lnTo>
                <a:lnTo>
                  <a:pt x="12527" y="1073"/>
                </a:lnTo>
                <a:lnTo>
                  <a:pt x="12479" y="1040"/>
                </a:lnTo>
                <a:lnTo>
                  <a:pt x="12429" y="1007"/>
                </a:lnTo>
                <a:lnTo>
                  <a:pt x="12379" y="976"/>
                </a:lnTo>
                <a:lnTo>
                  <a:pt x="12329" y="946"/>
                </a:lnTo>
                <a:lnTo>
                  <a:pt x="12278" y="917"/>
                </a:lnTo>
                <a:lnTo>
                  <a:pt x="12225" y="889"/>
                </a:lnTo>
                <a:lnTo>
                  <a:pt x="12173" y="863"/>
                </a:lnTo>
                <a:lnTo>
                  <a:pt x="12120" y="838"/>
                </a:lnTo>
                <a:lnTo>
                  <a:pt x="12065" y="814"/>
                </a:lnTo>
                <a:lnTo>
                  <a:pt x="12010" y="792"/>
                </a:lnTo>
                <a:lnTo>
                  <a:pt x="11954" y="771"/>
                </a:lnTo>
                <a:lnTo>
                  <a:pt x="11899" y="751"/>
                </a:lnTo>
                <a:lnTo>
                  <a:pt x="11842" y="732"/>
                </a:lnTo>
                <a:lnTo>
                  <a:pt x="11784" y="715"/>
                </a:lnTo>
                <a:lnTo>
                  <a:pt x="11726" y="699"/>
                </a:lnTo>
                <a:lnTo>
                  <a:pt x="11667" y="685"/>
                </a:lnTo>
                <a:lnTo>
                  <a:pt x="11609" y="671"/>
                </a:lnTo>
                <a:lnTo>
                  <a:pt x="11550" y="660"/>
                </a:lnTo>
                <a:lnTo>
                  <a:pt x="11489" y="650"/>
                </a:lnTo>
                <a:lnTo>
                  <a:pt x="11429" y="642"/>
                </a:lnTo>
                <a:lnTo>
                  <a:pt x="11368" y="635"/>
                </a:lnTo>
                <a:lnTo>
                  <a:pt x="11306" y="629"/>
                </a:lnTo>
                <a:lnTo>
                  <a:pt x="11244" y="625"/>
                </a:lnTo>
                <a:lnTo>
                  <a:pt x="11182" y="623"/>
                </a:lnTo>
                <a:lnTo>
                  <a:pt x="11120" y="622"/>
                </a:lnTo>
                <a:lnTo>
                  <a:pt x="5110" y="622"/>
                </a:lnTo>
                <a:lnTo>
                  <a:pt x="5048" y="623"/>
                </a:lnTo>
                <a:lnTo>
                  <a:pt x="4986" y="625"/>
                </a:lnTo>
                <a:lnTo>
                  <a:pt x="4924" y="629"/>
                </a:lnTo>
                <a:lnTo>
                  <a:pt x="4862" y="635"/>
                </a:lnTo>
                <a:lnTo>
                  <a:pt x="4801" y="642"/>
                </a:lnTo>
                <a:lnTo>
                  <a:pt x="4741" y="650"/>
                </a:lnTo>
                <a:lnTo>
                  <a:pt x="4680" y="660"/>
                </a:lnTo>
                <a:lnTo>
                  <a:pt x="4621" y="671"/>
                </a:lnTo>
                <a:lnTo>
                  <a:pt x="4563" y="685"/>
                </a:lnTo>
                <a:lnTo>
                  <a:pt x="4504" y="699"/>
                </a:lnTo>
                <a:lnTo>
                  <a:pt x="4446" y="715"/>
                </a:lnTo>
                <a:lnTo>
                  <a:pt x="4388" y="732"/>
                </a:lnTo>
                <a:lnTo>
                  <a:pt x="4331" y="751"/>
                </a:lnTo>
                <a:lnTo>
                  <a:pt x="4276" y="771"/>
                </a:lnTo>
                <a:lnTo>
                  <a:pt x="4220" y="792"/>
                </a:lnTo>
                <a:lnTo>
                  <a:pt x="4165" y="814"/>
                </a:lnTo>
                <a:lnTo>
                  <a:pt x="4110" y="838"/>
                </a:lnTo>
                <a:lnTo>
                  <a:pt x="4058" y="863"/>
                </a:lnTo>
                <a:lnTo>
                  <a:pt x="4005" y="889"/>
                </a:lnTo>
                <a:lnTo>
                  <a:pt x="3952" y="917"/>
                </a:lnTo>
                <a:lnTo>
                  <a:pt x="3901" y="946"/>
                </a:lnTo>
                <a:lnTo>
                  <a:pt x="3851" y="976"/>
                </a:lnTo>
                <a:lnTo>
                  <a:pt x="3801" y="1007"/>
                </a:lnTo>
                <a:lnTo>
                  <a:pt x="3751" y="1040"/>
                </a:lnTo>
                <a:lnTo>
                  <a:pt x="3703" y="1073"/>
                </a:lnTo>
                <a:lnTo>
                  <a:pt x="3656" y="1108"/>
                </a:lnTo>
                <a:lnTo>
                  <a:pt x="3609" y="1143"/>
                </a:lnTo>
                <a:lnTo>
                  <a:pt x="3563" y="1180"/>
                </a:lnTo>
                <a:lnTo>
                  <a:pt x="3519" y="1218"/>
                </a:lnTo>
                <a:lnTo>
                  <a:pt x="3475" y="1257"/>
                </a:lnTo>
                <a:lnTo>
                  <a:pt x="3433" y="1296"/>
                </a:lnTo>
                <a:lnTo>
                  <a:pt x="3391" y="1338"/>
                </a:lnTo>
                <a:lnTo>
                  <a:pt x="3349" y="1379"/>
                </a:lnTo>
                <a:lnTo>
                  <a:pt x="3310" y="1422"/>
                </a:lnTo>
                <a:lnTo>
                  <a:pt x="3271" y="1467"/>
                </a:lnTo>
                <a:lnTo>
                  <a:pt x="3233" y="1510"/>
                </a:lnTo>
                <a:lnTo>
                  <a:pt x="3196" y="1557"/>
                </a:lnTo>
                <a:lnTo>
                  <a:pt x="3161" y="1603"/>
                </a:lnTo>
                <a:lnTo>
                  <a:pt x="3126" y="1650"/>
                </a:lnTo>
                <a:lnTo>
                  <a:pt x="3093" y="1699"/>
                </a:lnTo>
                <a:lnTo>
                  <a:pt x="3060" y="1748"/>
                </a:lnTo>
                <a:lnTo>
                  <a:pt x="3029" y="1797"/>
                </a:lnTo>
                <a:lnTo>
                  <a:pt x="3000" y="1848"/>
                </a:lnTo>
                <a:lnTo>
                  <a:pt x="2970" y="1899"/>
                </a:lnTo>
                <a:lnTo>
                  <a:pt x="2943" y="1951"/>
                </a:lnTo>
                <a:lnTo>
                  <a:pt x="2916" y="2004"/>
                </a:lnTo>
                <a:lnTo>
                  <a:pt x="2891" y="2058"/>
                </a:lnTo>
                <a:lnTo>
                  <a:pt x="2868" y="2112"/>
                </a:lnTo>
                <a:lnTo>
                  <a:pt x="2844" y="2166"/>
                </a:lnTo>
                <a:lnTo>
                  <a:pt x="2824" y="2222"/>
                </a:lnTo>
                <a:lnTo>
                  <a:pt x="2804" y="2278"/>
                </a:lnTo>
                <a:lnTo>
                  <a:pt x="2785" y="2335"/>
                </a:lnTo>
                <a:lnTo>
                  <a:pt x="2768" y="2393"/>
                </a:lnTo>
                <a:lnTo>
                  <a:pt x="2752" y="2450"/>
                </a:lnTo>
                <a:lnTo>
                  <a:pt x="2738" y="2509"/>
                </a:lnTo>
                <a:lnTo>
                  <a:pt x="2725" y="2568"/>
                </a:lnTo>
                <a:lnTo>
                  <a:pt x="2713" y="2628"/>
                </a:lnTo>
                <a:lnTo>
                  <a:pt x="2703" y="2688"/>
                </a:lnTo>
                <a:lnTo>
                  <a:pt x="2695" y="2749"/>
                </a:lnTo>
                <a:lnTo>
                  <a:pt x="2688" y="2809"/>
                </a:lnTo>
                <a:lnTo>
                  <a:pt x="2682" y="2870"/>
                </a:lnTo>
                <a:lnTo>
                  <a:pt x="2678" y="2932"/>
                </a:lnTo>
                <a:lnTo>
                  <a:pt x="2676" y="2994"/>
                </a:lnTo>
                <a:lnTo>
                  <a:pt x="2675" y="3057"/>
                </a:lnTo>
                <a:lnTo>
                  <a:pt x="2675" y="3807"/>
                </a:lnTo>
                <a:lnTo>
                  <a:pt x="2722" y="3816"/>
                </a:lnTo>
                <a:lnTo>
                  <a:pt x="2768" y="3824"/>
                </a:lnTo>
                <a:lnTo>
                  <a:pt x="2814" y="3834"/>
                </a:lnTo>
                <a:lnTo>
                  <a:pt x="2860" y="3844"/>
                </a:lnTo>
                <a:lnTo>
                  <a:pt x="2905" y="3855"/>
                </a:lnTo>
                <a:lnTo>
                  <a:pt x="2950" y="3867"/>
                </a:lnTo>
                <a:lnTo>
                  <a:pt x="2994" y="3881"/>
                </a:lnTo>
                <a:lnTo>
                  <a:pt x="3038" y="3894"/>
                </a:lnTo>
                <a:lnTo>
                  <a:pt x="3082" y="3909"/>
                </a:lnTo>
                <a:lnTo>
                  <a:pt x="3125" y="3924"/>
                </a:lnTo>
                <a:lnTo>
                  <a:pt x="3168" y="3940"/>
                </a:lnTo>
                <a:lnTo>
                  <a:pt x="3210" y="3958"/>
                </a:lnTo>
                <a:lnTo>
                  <a:pt x="3253" y="3976"/>
                </a:lnTo>
                <a:lnTo>
                  <a:pt x="3295" y="3995"/>
                </a:lnTo>
                <a:lnTo>
                  <a:pt x="3335" y="4014"/>
                </a:lnTo>
                <a:lnTo>
                  <a:pt x="3377" y="4035"/>
                </a:lnTo>
                <a:lnTo>
                  <a:pt x="3416" y="4056"/>
                </a:lnTo>
                <a:lnTo>
                  <a:pt x="3457" y="4078"/>
                </a:lnTo>
                <a:lnTo>
                  <a:pt x="3496" y="4101"/>
                </a:lnTo>
                <a:lnTo>
                  <a:pt x="3535" y="4124"/>
                </a:lnTo>
                <a:lnTo>
                  <a:pt x="3574" y="4148"/>
                </a:lnTo>
                <a:lnTo>
                  <a:pt x="3611" y="4174"/>
                </a:lnTo>
                <a:lnTo>
                  <a:pt x="3649" y="4199"/>
                </a:lnTo>
                <a:lnTo>
                  <a:pt x="3685" y="4225"/>
                </a:lnTo>
                <a:lnTo>
                  <a:pt x="3722" y="4252"/>
                </a:lnTo>
                <a:lnTo>
                  <a:pt x="3757" y="4280"/>
                </a:lnTo>
                <a:lnTo>
                  <a:pt x="3793" y="4309"/>
                </a:lnTo>
                <a:lnTo>
                  <a:pt x="3827" y="4337"/>
                </a:lnTo>
                <a:lnTo>
                  <a:pt x="3861" y="4367"/>
                </a:lnTo>
                <a:lnTo>
                  <a:pt x="3894" y="4398"/>
                </a:lnTo>
                <a:lnTo>
                  <a:pt x="3928" y="4428"/>
                </a:lnTo>
                <a:lnTo>
                  <a:pt x="3959" y="4460"/>
                </a:lnTo>
                <a:lnTo>
                  <a:pt x="3994" y="4495"/>
                </a:lnTo>
                <a:lnTo>
                  <a:pt x="4027" y="4531"/>
                </a:lnTo>
                <a:lnTo>
                  <a:pt x="4060" y="4566"/>
                </a:lnTo>
                <a:lnTo>
                  <a:pt x="4092" y="4604"/>
                </a:lnTo>
                <a:lnTo>
                  <a:pt x="4122" y="4641"/>
                </a:lnTo>
                <a:lnTo>
                  <a:pt x="4153" y="4680"/>
                </a:lnTo>
                <a:lnTo>
                  <a:pt x="4182" y="4718"/>
                </a:lnTo>
                <a:lnTo>
                  <a:pt x="4212" y="4758"/>
                </a:lnTo>
                <a:lnTo>
                  <a:pt x="4239" y="4798"/>
                </a:lnTo>
                <a:lnTo>
                  <a:pt x="4266" y="4839"/>
                </a:lnTo>
                <a:lnTo>
                  <a:pt x="4293" y="4881"/>
                </a:lnTo>
                <a:lnTo>
                  <a:pt x="4318" y="4922"/>
                </a:lnTo>
                <a:lnTo>
                  <a:pt x="4343" y="4965"/>
                </a:lnTo>
                <a:lnTo>
                  <a:pt x="4366" y="5008"/>
                </a:lnTo>
                <a:lnTo>
                  <a:pt x="4389" y="5052"/>
                </a:lnTo>
                <a:lnTo>
                  <a:pt x="4411" y="5096"/>
                </a:lnTo>
                <a:lnTo>
                  <a:pt x="4432" y="5140"/>
                </a:lnTo>
                <a:lnTo>
                  <a:pt x="4452" y="5186"/>
                </a:lnTo>
                <a:lnTo>
                  <a:pt x="4470" y="5232"/>
                </a:lnTo>
                <a:lnTo>
                  <a:pt x="4489" y="5278"/>
                </a:lnTo>
                <a:lnTo>
                  <a:pt x="4506" y="5325"/>
                </a:lnTo>
                <a:lnTo>
                  <a:pt x="4522" y="5371"/>
                </a:lnTo>
                <a:lnTo>
                  <a:pt x="4537" y="5419"/>
                </a:lnTo>
                <a:lnTo>
                  <a:pt x="4552" y="5467"/>
                </a:lnTo>
                <a:lnTo>
                  <a:pt x="4565" y="5515"/>
                </a:lnTo>
                <a:lnTo>
                  <a:pt x="4577" y="5564"/>
                </a:lnTo>
                <a:lnTo>
                  <a:pt x="4588" y="5614"/>
                </a:lnTo>
                <a:lnTo>
                  <a:pt x="4598" y="5664"/>
                </a:lnTo>
                <a:lnTo>
                  <a:pt x="4607" y="5714"/>
                </a:lnTo>
                <a:lnTo>
                  <a:pt x="4614" y="5764"/>
                </a:lnTo>
                <a:lnTo>
                  <a:pt x="4621" y="5815"/>
                </a:lnTo>
                <a:lnTo>
                  <a:pt x="4628" y="5866"/>
                </a:lnTo>
                <a:lnTo>
                  <a:pt x="4628" y="5866"/>
                </a:lnTo>
                <a:lnTo>
                  <a:pt x="4630" y="5892"/>
                </a:lnTo>
                <a:lnTo>
                  <a:pt x="4630" y="5895"/>
                </a:lnTo>
                <a:lnTo>
                  <a:pt x="4632" y="5921"/>
                </a:lnTo>
                <a:lnTo>
                  <a:pt x="4633" y="5924"/>
                </a:lnTo>
                <a:lnTo>
                  <a:pt x="4634" y="5951"/>
                </a:lnTo>
                <a:lnTo>
                  <a:pt x="4635" y="5954"/>
                </a:lnTo>
                <a:lnTo>
                  <a:pt x="4636" y="5980"/>
                </a:lnTo>
                <a:lnTo>
                  <a:pt x="4636" y="5982"/>
                </a:lnTo>
                <a:lnTo>
                  <a:pt x="4637" y="6010"/>
                </a:lnTo>
                <a:lnTo>
                  <a:pt x="4637" y="6011"/>
                </a:lnTo>
                <a:lnTo>
                  <a:pt x="4638" y="6040"/>
                </a:lnTo>
                <a:lnTo>
                  <a:pt x="4638" y="6041"/>
                </a:lnTo>
                <a:lnTo>
                  <a:pt x="4639" y="6070"/>
                </a:lnTo>
                <a:lnTo>
                  <a:pt x="4639" y="6070"/>
                </a:lnTo>
                <a:lnTo>
                  <a:pt x="4639" y="6100"/>
                </a:lnTo>
                <a:lnTo>
                  <a:pt x="4639" y="7993"/>
                </a:lnTo>
                <a:lnTo>
                  <a:pt x="11591" y="7993"/>
                </a:lnTo>
                <a:close/>
                <a:moveTo>
                  <a:pt x="12213" y="8129"/>
                </a:moveTo>
                <a:lnTo>
                  <a:pt x="12222" y="8137"/>
                </a:lnTo>
                <a:lnTo>
                  <a:pt x="12232" y="8145"/>
                </a:lnTo>
                <a:lnTo>
                  <a:pt x="12241" y="8154"/>
                </a:lnTo>
                <a:lnTo>
                  <a:pt x="12250" y="8163"/>
                </a:lnTo>
                <a:lnTo>
                  <a:pt x="12262" y="8175"/>
                </a:lnTo>
                <a:lnTo>
                  <a:pt x="12273" y="8188"/>
                </a:lnTo>
                <a:lnTo>
                  <a:pt x="12289" y="8207"/>
                </a:lnTo>
                <a:lnTo>
                  <a:pt x="12305" y="8228"/>
                </a:lnTo>
                <a:lnTo>
                  <a:pt x="12320" y="8248"/>
                </a:lnTo>
                <a:lnTo>
                  <a:pt x="12334" y="8270"/>
                </a:lnTo>
                <a:lnTo>
                  <a:pt x="12347" y="8291"/>
                </a:lnTo>
                <a:lnTo>
                  <a:pt x="12359" y="8315"/>
                </a:lnTo>
                <a:lnTo>
                  <a:pt x="12370" y="8338"/>
                </a:lnTo>
                <a:lnTo>
                  <a:pt x="12379" y="8362"/>
                </a:lnTo>
                <a:lnTo>
                  <a:pt x="12389" y="8387"/>
                </a:lnTo>
                <a:lnTo>
                  <a:pt x="12397" y="8411"/>
                </a:lnTo>
                <a:lnTo>
                  <a:pt x="12403" y="8437"/>
                </a:lnTo>
                <a:lnTo>
                  <a:pt x="12409" y="8463"/>
                </a:lnTo>
                <a:lnTo>
                  <a:pt x="12413" y="8488"/>
                </a:lnTo>
                <a:lnTo>
                  <a:pt x="12416" y="8516"/>
                </a:lnTo>
                <a:lnTo>
                  <a:pt x="12418" y="8542"/>
                </a:lnTo>
                <a:lnTo>
                  <a:pt x="12419" y="8569"/>
                </a:lnTo>
                <a:lnTo>
                  <a:pt x="12419" y="10363"/>
                </a:lnTo>
                <a:lnTo>
                  <a:pt x="12418" y="10386"/>
                </a:lnTo>
                <a:lnTo>
                  <a:pt x="12417" y="10408"/>
                </a:lnTo>
                <a:lnTo>
                  <a:pt x="12415" y="10431"/>
                </a:lnTo>
                <a:lnTo>
                  <a:pt x="12412" y="10452"/>
                </a:lnTo>
                <a:lnTo>
                  <a:pt x="12408" y="10473"/>
                </a:lnTo>
                <a:lnTo>
                  <a:pt x="12404" y="10495"/>
                </a:lnTo>
                <a:lnTo>
                  <a:pt x="12398" y="10516"/>
                </a:lnTo>
                <a:lnTo>
                  <a:pt x="12392" y="10537"/>
                </a:lnTo>
                <a:lnTo>
                  <a:pt x="12385" y="10557"/>
                </a:lnTo>
                <a:lnTo>
                  <a:pt x="12376" y="10578"/>
                </a:lnTo>
                <a:lnTo>
                  <a:pt x="12368" y="10597"/>
                </a:lnTo>
                <a:lnTo>
                  <a:pt x="12359" y="10616"/>
                </a:lnTo>
                <a:lnTo>
                  <a:pt x="12349" y="10635"/>
                </a:lnTo>
                <a:lnTo>
                  <a:pt x="12339" y="10654"/>
                </a:lnTo>
                <a:lnTo>
                  <a:pt x="12328" y="10672"/>
                </a:lnTo>
                <a:lnTo>
                  <a:pt x="12316" y="10690"/>
                </a:lnTo>
                <a:lnTo>
                  <a:pt x="12312" y="10695"/>
                </a:lnTo>
                <a:lnTo>
                  <a:pt x="12311" y="10695"/>
                </a:lnTo>
                <a:lnTo>
                  <a:pt x="12308" y="10700"/>
                </a:lnTo>
                <a:lnTo>
                  <a:pt x="12307" y="10701"/>
                </a:lnTo>
                <a:lnTo>
                  <a:pt x="12304" y="10706"/>
                </a:lnTo>
                <a:lnTo>
                  <a:pt x="12303" y="10706"/>
                </a:lnTo>
                <a:lnTo>
                  <a:pt x="12300" y="10711"/>
                </a:lnTo>
                <a:lnTo>
                  <a:pt x="12299" y="10713"/>
                </a:lnTo>
                <a:lnTo>
                  <a:pt x="12296" y="10717"/>
                </a:lnTo>
                <a:lnTo>
                  <a:pt x="12285" y="10731"/>
                </a:lnTo>
                <a:lnTo>
                  <a:pt x="12273" y="10744"/>
                </a:lnTo>
                <a:lnTo>
                  <a:pt x="12262" y="10757"/>
                </a:lnTo>
                <a:lnTo>
                  <a:pt x="12250" y="10769"/>
                </a:lnTo>
                <a:lnTo>
                  <a:pt x="12250" y="10770"/>
                </a:lnTo>
                <a:lnTo>
                  <a:pt x="12230" y="10789"/>
                </a:lnTo>
                <a:lnTo>
                  <a:pt x="12209" y="10807"/>
                </a:lnTo>
                <a:lnTo>
                  <a:pt x="12187" y="10824"/>
                </a:lnTo>
                <a:lnTo>
                  <a:pt x="12164" y="10840"/>
                </a:lnTo>
                <a:lnTo>
                  <a:pt x="12141" y="10856"/>
                </a:lnTo>
                <a:lnTo>
                  <a:pt x="12117" y="10869"/>
                </a:lnTo>
                <a:lnTo>
                  <a:pt x="12092" y="10882"/>
                </a:lnTo>
                <a:lnTo>
                  <a:pt x="12067" y="10893"/>
                </a:lnTo>
                <a:lnTo>
                  <a:pt x="12041" y="10903"/>
                </a:lnTo>
                <a:lnTo>
                  <a:pt x="12014" y="10912"/>
                </a:lnTo>
                <a:lnTo>
                  <a:pt x="11987" y="10920"/>
                </a:lnTo>
                <a:lnTo>
                  <a:pt x="11958" y="10927"/>
                </a:lnTo>
                <a:lnTo>
                  <a:pt x="11930" y="10932"/>
                </a:lnTo>
                <a:lnTo>
                  <a:pt x="11902" y="10936"/>
                </a:lnTo>
                <a:lnTo>
                  <a:pt x="11872" y="10938"/>
                </a:lnTo>
                <a:lnTo>
                  <a:pt x="11843" y="10939"/>
                </a:lnTo>
                <a:lnTo>
                  <a:pt x="4387" y="10939"/>
                </a:lnTo>
                <a:lnTo>
                  <a:pt x="4358" y="10938"/>
                </a:lnTo>
                <a:lnTo>
                  <a:pt x="4328" y="10936"/>
                </a:lnTo>
                <a:lnTo>
                  <a:pt x="4300" y="10932"/>
                </a:lnTo>
                <a:lnTo>
                  <a:pt x="4272" y="10927"/>
                </a:lnTo>
                <a:lnTo>
                  <a:pt x="4243" y="10920"/>
                </a:lnTo>
                <a:lnTo>
                  <a:pt x="4216" y="10912"/>
                </a:lnTo>
                <a:lnTo>
                  <a:pt x="4189" y="10903"/>
                </a:lnTo>
                <a:lnTo>
                  <a:pt x="4163" y="10893"/>
                </a:lnTo>
                <a:lnTo>
                  <a:pt x="4138" y="10882"/>
                </a:lnTo>
                <a:lnTo>
                  <a:pt x="4113" y="10869"/>
                </a:lnTo>
                <a:lnTo>
                  <a:pt x="4089" y="10856"/>
                </a:lnTo>
                <a:lnTo>
                  <a:pt x="4066" y="10840"/>
                </a:lnTo>
                <a:lnTo>
                  <a:pt x="4043" y="10824"/>
                </a:lnTo>
                <a:lnTo>
                  <a:pt x="4021" y="10807"/>
                </a:lnTo>
                <a:lnTo>
                  <a:pt x="4001" y="10789"/>
                </a:lnTo>
                <a:lnTo>
                  <a:pt x="3980" y="10770"/>
                </a:lnTo>
                <a:lnTo>
                  <a:pt x="3969" y="10759"/>
                </a:lnTo>
                <a:lnTo>
                  <a:pt x="3960" y="10747"/>
                </a:lnTo>
                <a:lnTo>
                  <a:pt x="3959" y="10747"/>
                </a:lnTo>
                <a:lnTo>
                  <a:pt x="3959" y="10746"/>
                </a:lnTo>
                <a:lnTo>
                  <a:pt x="3959" y="10746"/>
                </a:lnTo>
                <a:lnTo>
                  <a:pt x="3949" y="10735"/>
                </a:lnTo>
                <a:lnTo>
                  <a:pt x="3940" y="10724"/>
                </a:lnTo>
                <a:lnTo>
                  <a:pt x="3930" y="10711"/>
                </a:lnTo>
                <a:lnTo>
                  <a:pt x="3922" y="10699"/>
                </a:lnTo>
                <a:lnTo>
                  <a:pt x="3919" y="10695"/>
                </a:lnTo>
                <a:lnTo>
                  <a:pt x="3918" y="10694"/>
                </a:lnTo>
                <a:lnTo>
                  <a:pt x="3914" y="10690"/>
                </a:lnTo>
                <a:lnTo>
                  <a:pt x="3913" y="10689"/>
                </a:lnTo>
                <a:lnTo>
                  <a:pt x="3910" y="10684"/>
                </a:lnTo>
                <a:lnTo>
                  <a:pt x="3910" y="10684"/>
                </a:lnTo>
                <a:lnTo>
                  <a:pt x="3899" y="10667"/>
                </a:lnTo>
                <a:lnTo>
                  <a:pt x="3888" y="10649"/>
                </a:lnTo>
                <a:lnTo>
                  <a:pt x="3878" y="10630"/>
                </a:lnTo>
                <a:lnTo>
                  <a:pt x="3869" y="10612"/>
                </a:lnTo>
                <a:lnTo>
                  <a:pt x="3860" y="10593"/>
                </a:lnTo>
                <a:lnTo>
                  <a:pt x="3852" y="10574"/>
                </a:lnTo>
                <a:lnTo>
                  <a:pt x="3844" y="10553"/>
                </a:lnTo>
                <a:lnTo>
                  <a:pt x="3837" y="10533"/>
                </a:lnTo>
                <a:lnTo>
                  <a:pt x="3831" y="10513"/>
                </a:lnTo>
                <a:lnTo>
                  <a:pt x="3826" y="10492"/>
                </a:lnTo>
                <a:lnTo>
                  <a:pt x="3821" y="10471"/>
                </a:lnTo>
                <a:lnTo>
                  <a:pt x="3818" y="10450"/>
                </a:lnTo>
                <a:lnTo>
                  <a:pt x="3815" y="10429"/>
                </a:lnTo>
                <a:lnTo>
                  <a:pt x="3813" y="10407"/>
                </a:lnTo>
                <a:lnTo>
                  <a:pt x="3812" y="10385"/>
                </a:lnTo>
                <a:lnTo>
                  <a:pt x="3811" y="10363"/>
                </a:lnTo>
                <a:lnTo>
                  <a:pt x="3811" y="8569"/>
                </a:lnTo>
                <a:lnTo>
                  <a:pt x="3812" y="8540"/>
                </a:lnTo>
                <a:lnTo>
                  <a:pt x="3814" y="8511"/>
                </a:lnTo>
                <a:lnTo>
                  <a:pt x="3818" y="8482"/>
                </a:lnTo>
                <a:lnTo>
                  <a:pt x="3823" y="8454"/>
                </a:lnTo>
                <a:lnTo>
                  <a:pt x="3829" y="8426"/>
                </a:lnTo>
                <a:lnTo>
                  <a:pt x="3837" y="8399"/>
                </a:lnTo>
                <a:lnTo>
                  <a:pt x="3847" y="8373"/>
                </a:lnTo>
                <a:lnTo>
                  <a:pt x="3857" y="8346"/>
                </a:lnTo>
                <a:lnTo>
                  <a:pt x="3868" y="8321"/>
                </a:lnTo>
                <a:lnTo>
                  <a:pt x="3881" y="8297"/>
                </a:lnTo>
                <a:lnTo>
                  <a:pt x="3895" y="8272"/>
                </a:lnTo>
                <a:lnTo>
                  <a:pt x="3909" y="8249"/>
                </a:lnTo>
                <a:lnTo>
                  <a:pt x="3926" y="8227"/>
                </a:lnTo>
                <a:lnTo>
                  <a:pt x="3943" y="8204"/>
                </a:lnTo>
                <a:lnTo>
                  <a:pt x="3961" y="8184"/>
                </a:lnTo>
                <a:lnTo>
                  <a:pt x="3980" y="8164"/>
                </a:lnTo>
                <a:lnTo>
                  <a:pt x="3980" y="8163"/>
                </a:lnTo>
                <a:lnTo>
                  <a:pt x="3980" y="8163"/>
                </a:lnTo>
                <a:lnTo>
                  <a:pt x="3989" y="8154"/>
                </a:lnTo>
                <a:lnTo>
                  <a:pt x="3998" y="8145"/>
                </a:lnTo>
                <a:lnTo>
                  <a:pt x="4008" y="8137"/>
                </a:lnTo>
                <a:lnTo>
                  <a:pt x="4017" y="8129"/>
                </a:lnTo>
                <a:lnTo>
                  <a:pt x="4017" y="6100"/>
                </a:lnTo>
                <a:lnTo>
                  <a:pt x="4017" y="6078"/>
                </a:lnTo>
                <a:lnTo>
                  <a:pt x="4017" y="6077"/>
                </a:lnTo>
                <a:lnTo>
                  <a:pt x="4016" y="6057"/>
                </a:lnTo>
                <a:lnTo>
                  <a:pt x="4016" y="6056"/>
                </a:lnTo>
                <a:lnTo>
                  <a:pt x="4016" y="6035"/>
                </a:lnTo>
                <a:lnTo>
                  <a:pt x="4016" y="6034"/>
                </a:lnTo>
                <a:lnTo>
                  <a:pt x="4015" y="6013"/>
                </a:lnTo>
                <a:lnTo>
                  <a:pt x="4015" y="6012"/>
                </a:lnTo>
                <a:lnTo>
                  <a:pt x="4014" y="5992"/>
                </a:lnTo>
                <a:lnTo>
                  <a:pt x="4013" y="5991"/>
                </a:lnTo>
                <a:lnTo>
                  <a:pt x="4012" y="5971"/>
                </a:lnTo>
                <a:lnTo>
                  <a:pt x="4012" y="5969"/>
                </a:lnTo>
                <a:lnTo>
                  <a:pt x="4010" y="5950"/>
                </a:lnTo>
                <a:lnTo>
                  <a:pt x="4010" y="5948"/>
                </a:lnTo>
                <a:lnTo>
                  <a:pt x="4008" y="5928"/>
                </a:lnTo>
                <a:lnTo>
                  <a:pt x="4008" y="5926"/>
                </a:lnTo>
                <a:lnTo>
                  <a:pt x="4004" y="5889"/>
                </a:lnTo>
                <a:lnTo>
                  <a:pt x="3999" y="5852"/>
                </a:lnTo>
                <a:lnTo>
                  <a:pt x="3993" y="5815"/>
                </a:lnTo>
                <a:lnTo>
                  <a:pt x="3986" y="5778"/>
                </a:lnTo>
                <a:lnTo>
                  <a:pt x="3979" y="5742"/>
                </a:lnTo>
                <a:lnTo>
                  <a:pt x="3971" y="5706"/>
                </a:lnTo>
                <a:lnTo>
                  <a:pt x="3962" y="5671"/>
                </a:lnTo>
                <a:lnTo>
                  <a:pt x="3952" y="5635"/>
                </a:lnTo>
                <a:lnTo>
                  <a:pt x="3942" y="5600"/>
                </a:lnTo>
                <a:lnTo>
                  <a:pt x="3931" y="5565"/>
                </a:lnTo>
                <a:lnTo>
                  <a:pt x="3920" y="5531"/>
                </a:lnTo>
                <a:lnTo>
                  <a:pt x="3906" y="5496"/>
                </a:lnTo>
                <a:lnTo>
                  <a:pt x="3893" y="5463"/>
                </a:lnTo>
                <a:lnTo>
                  <a:pt x="3879" y="5429"/>
                </a:lnTo>
                <a:lnTo>
                  <a:pt x="3865" y="5397"/>
                </a:lnTo>
                <a:lnTo>
                  <a:pt x="3850" y="5364"/>
                </a:lnTo>
                <a:lnTo>
                  <a:pt x="3833" y="5332"/>
                </a:lnTo>
                <a:lnTo>
                  <a:pt x="3817" y="5299"/>
                </a:lnTo>
                <a:lnTo>
                  <a:pt x="3800" y="5268"/>
                </a:lnTo>
                <a:lnTo>
                  <a:pt x="3782" y="5238"/>
                </a:lnTo>
                <a:lnTo>
                  <a:pt x="3763" y="5206"/>
                </a:lnTo>
                <a:lnTo>
                  <a:pt x="3744" y="5177"/>
                </a:lnTo>
                <a:lnTo>
                  <a:pt x="3724" y="5146"/>
                </a:lnTo>
                <a:lnTo>
                  <a:pt x="3703" y="5117"/>
                </a:lnTo>
                <a:lnTo>
                  <a:pt x="3682" y="5088"/>
                </a:lnTo>
                <a:lnTo>
                  <a:pt x="3661" y="5060"/>
                </a:lnTo>
                <a:lnTo>
                  <a:pt x="3639" y="5032"/>
                </a:lnTo>
                <a:lnTo>
                  <a:pt x="3616" y="5004"/>
                </a:lnTo>
                <a:lnTo>
                  <a:pt x="3593" y="4978"/>
                </a:lnTo>
                <a:lnTo>
                  <a:pt x="3569" y="4951"/>
                </a:lnTo>
                <a:lnTo>
                  <a:pt x="3544" y="4925"/>
                </a:lnTo>
                <a:lnTo>
                  <a:pt x="3520" y="4900"/>
                </a:lnTo>
                <a:lnTo>
                  <a:pt x="3491" y="4872"/>
                </a:lnTo>
                <a:lnTo>
                  <a:pt x="3463" y="4845"/>
                </a:lnTo>
                <a:lnTo>
                  <a:pt x="3434" y="4819"/>
                </a:lnTo>
                <a:lnTo>
                  <a:pt x="3403" y="4793"/>
                </a:lnTo>
                <a:lnTo>
                  <a:pt x="3373" y="4769"/>
                </a:lnTo>
                <a:lnTo>
                  <a:pt x="3341" y="4745"/>
                </a:lnTo>
                <a:lnTo>
                  <a:pt x="3310" y="4721"/>
                </a:lnTo>
                <a:lnTo>
                  <a:pt x="3277" y="4698"/>
                </a:lnTo>
                <a:lnTo>
                  <a:pt x="3244" y="4677"/>
                </a:lnTo>
                <a:lnTo>
                  <a:pt x="3210" y="4655"/>
                </a:lnTo>
                <a:lnTo>
                  <a:pt x="3177" y="4635"/>
                </a:lnTo>
                <a:lnTo>
                  <a:pt x="3143" y="4615"/>
                </a:lnTo>
                <a:lnTo>
                  <a:pt x="3107" y="4596"/>
                </a:lnTo>
                <a:lnTo>
                  <a:pt x="3072" y="4578"/>
                </a:lnTo>
                <a:lnTo>
                  <a:pt x="3036" y="4561"/>
                </a:lnTo>
                <a:lnTo>
                  <a:pt x="3000" y="4544"/>
                </a:lnTo>
                <a:lnTo>
                  <a:pt x="2963" y="4529"/>
                </a:lnTo>
                <a:lnTo>
                  <a:pt x="2925" y="4514"/>
                </a:lnTo>
                <a:lnTo>
                  <a:pt x="2888" y="4500"/>
                </a:lnTo>
                <a:lnTo>
                  <a:pt x="2849" y="4487"/>
                </a:lnTo>
                <a:lnTo>
                  <a:pt x="2811" y="4475"/>
                </a:lnTo>
                <a:lnTo>
                  <a:pt x="2772" y="4464"/>
                </a:lnTo>
                <a:lnTo>
                  <a:pt x="2733" y="4454"/>
                </a:lnTo>
                <a:lnTo>
                  <a:pt x="2693" y="4443"/>
                </a:lnTo>
                <a:lnTo>
                  <a:pt x="2654" y="4435"/>
                </a:lnTo>
                <a:lnTo>
                  <a:pt x="2613" y="4428"/>
                </a:lnTo>
                <a:lnTo>
                  <a:pt x="2572" y="4421"/>
                </a:lnTo>
                <a:lnTo>
                  <a:pt x="2531" y="4416"/>
                </a:lnTo>
                <a:lnTo>
                  <a:pt x="2489" y="4411"/>
                </a:lnTo>
                <a:lnTo>
                  <a:pt x="2448" y="4408"/>
                </a:lnTo>
                <a:lnTo>
                  <a:pt x="2406" y="4405"/>
                </a:lnTo>
                <a:lnTo>
                  <a:pt x="2365" y="4403"/>
                </a:lnTo>
                <a:lnTo>
                  <a:pt x="2363" y="4403"/>
                </a:lnTo>
                <a:lnTo>
                  <a:pt x="2356" y="4403"/>
                </a:lnTo>
                <a:lnTo>
                  <a:pt x="2354" y="4403"/>
                </a:lnTo>
                <a:lnTo>
                  <a:pt x="2345" y="4403"/>
                </a:lnTo>
                <a:lnTo>
                  <a:pt x="2337" y="4403"/>
                </a:lnTo>
                <a:lnTo>
                  <a:pt x="2328" y="4403"/>
                </a:lnTo>
                <a:lnTo>
                  <a:pt x="2320" y="4403"/>
                </a:lnTo>
                <a:lnTo>
                  <a:pt x="2275" y="4403"/>
                </a:lnTo>
                <a:lnTo>
                  <a:pt x="2232" y="4405"/>
                </a:lnTo>
                <a:lnTo>
                  <a:pt x="2189" y="4408"/>
                </a:lnTo>
                <a:lnTo>
                  <a:pt x="2146" y="4411"/>
                </a:lnTo>
                <a:lnTo>
                  <a:pt x="2103" y="4416"/>
                </a:lnTo>
                <a:lnTo>
                  <a:pt x="2061" y="4422"/>
                </a:lnTo>
                <a:lnTo>
                  <a:pt x="2019" y="4429"/>
                </a:lnTo>
                <a:lnTo>
                  <a:pt x="1977" y="4437"/>
                </a:lnTo>
                <a:lnTo>
                  <a:pt x="1936" y="4446"/>
                </a:lnTo>
                <a:lnTo>
                  <a:pt x="1895" y="4457"/>
                </a:lnTo>
                <a:lnTo>
                  <a:pt x="1854" y="4467"/>
                </a:lnTo>
                <a:lnTo>
                  <a:pt x="1815" y="4479"/>
                </a:lnTo>
                <a:lnTo>
                  <a:pt x="1775" y="4492"/>
                </a:lnTo>
                <a:lnTo>
                  <a:pt x="1736" y="4505"/>
                </a:lnTo>
                <a:lnTo>
                  <a:pt x="1697" y="4521"/>
                </a:lnTo>
                <a:lnTo>
                  <a:pt x="1659" y="4536"/>
                </a:lnTo>
                <a:lnTo>
                  <a:pt x="1621" y="4553"/>
                </a:lnTo>
                <a:lnTo>
                  <a:pt x="1583" y="4570"/>
                </a:lnTo>
                <a:lnTo>
                  <a:pt x="1547" y="4588"/>
                </a:lnTo>
                <a:lnTo>
                  <a:pt x="1510" y="4608"/>
                </a:lnTo>
                <a:lnTo>
                  <a:pt x="1475" y="4627"/>
                </a:lnTo>
                <a:lnTo>
                  <a:pt x="1439" y="4648"/>
                </a:lnTo>
                <a:lnTo>
                  <a:pt x="1404" y="4670"/>
                </a:lnTo>
                <a:lnTo>
                  <a:pt x="1370" y="4692"/>
                </a:lnTo>
                <a:lnTo>
                  <a:pt x="1337" y="4715"/>
                </a:lnTo>
                <a:lnTo>
                  <a:pt x="1303" y="4740"/>
                </a:lnTo>
                <a:lnTo>
                  <a:pt x="1271" y="4765"/>
                </a:lnTo>
                <a:lnTo>
                  <a:pt x="1240" y="4790"/>
                </a:lnTo>
                <a:lnTo>
                  <a:pt x="1208" y="4817"/>
                </a:lnTo>
                <a:lnTo>
                  <a:pt x="1178" y="4843"/>
                </a:lnTo>
                <a:lnTo>
                  <a:pt x="1148" y="4871"/>
                </a:lnTo>
                <a:lnTo>
                  <a:pt x="1119" y="4900"/>
                </a:lnTo>
                <a:lnTo>
                  <a:pt x="1090" y="4928"/>
                </a:lnTo>
                <a:lnTo>
                  <a:pt x="1063" y="4959"/>
                </a:lnTo>
                <a:lnTo>
                  <a:pt x="1036" y="4989"/>
                </a:lnTo>
                <a:lnTo>
                  <a:pt x="1009" y="5021"/>
                </a:lnTo>
                <a:lnTo>
                  <a:pt x="984" y="5052"/>
                </a:lnTo>
                <a:lnTo>
                  <a:pt x="960" y="5084"/>
                </a:lnTo>
                <a:lnTo>
                  <a:pt x="935" y="5117"/>
                </a:lnTo>
                <a:lnTo>
                  <a:pt x="912" y="5150"/>
                </a:lnTo>
                <a:lnTo>
                  <a:pt x="890" y="5185"/>
                </a:lnTo>
                <a:lnTo>
                  <a:pt x="867" y="5219"/>
                </a:lnTo>
                <a:lnTo>
                  <a:pt x="847" y="5255"/>
                </a:lnTo>
                <a:lnTo>
                  <a:pt x="827" y="5290"/>
                </a:lnTo>
                <a:lnTo>
                  <a:pt x="807" y="5327"/>
                </a:lnTo>
                <a:lnTo>
                  <a:pt x="789" y="5363"/>
                </a:lnTo>
                <a:lnTo>
                  <a:pt x="772" y="5401"/>
                </a:lnTo>
                <a:lnTo>
                  <a:pt x="756" y="5439"/>
                </a:lnTo>
                <a:lnTo>
                  <a:pt x="739" y="5477"/>
                </a:lnTo>
                <a:lnTo>
                  <a:pt x="725" y="5517"/>
                </a:lnTo>
                <a:lnTo>
                  <a:pt x="711" y="5555"/>
                </a:lnTo>
                <a:lnTo>
                  <a:pt x="699" y="5595"/>
                </a:lnTo>
                <a:lnTo>
                  <a:pt x="687" y="5635"/>
                </a:lnTo>
                <a:lnTo>
                  <a:pt x="676" y="5676"/>
                </a:lnTo>
                <a:lnTo>
                  <a:pt x="665" y="5716"/>
                </a:lnTo>
                <a:lnTo>
                  <a:pt x="656" y="5758"/>
                </a:lnTo>
                <a:lnTo>
                  <a:pt x="648" y="5799"/>
                </a:lnTo>
                <a:lnTo>
                  <a:pt x="642" y="5841"/>
                </a:lnTo>
                <a:lnTo>
                  <a:pt x="636" y="5884"/>
                </a:lnTo>
                <a:lnTo>
                  <a:pt x="631" y="5926"/>
                </a:lnTo>
                <a:lnTo>
                  <a:pt x="627" y="5969"/>
                </a:lnTo>
                <a:lnTo>
                  <a:pt x="625" y="6012"/>
                </a:lnTo>
                <a:lnTo>
                  <a:pt x="623" y="6056"/>
                </a:lnTo>
                <a:lnTo>
                  <a:pt x="622" y="6100"/>
                </a:lnTo>
                <a:lnTo>
                  <a:pt x="623" y="6143"/>
                </a:lnTo>
                <a:lnTo>
                  <a:pt x="625" y="6187"/>
                </a:lnTo>
                <a:lnTo>
                  <a:pt x="627" y="6231"/>
                </a:lnTo>
                <a:lnTo>
                  <a:pt x="631" y="6273"/>
                </a:lnTo>
                <a:lnTo>
                  <a:pt x="636" y="6316"/>
                </a:lnTo>
                <a:lnTo>
                  <a:pt x="642" y="6358"/>
                </a:lnTo>
                <a:lnTo>
                  <a:pt x="648" y="6400"/>
                </a:lnTo>
                <a:lnTo>
                  <a:pt x="656" y="6442"/>
                </a:lnTo>
                <a:lnTo>
                  <a:pt x="665" y="6483"/>
                </a:lnTo>
                <a:lnTo>
                  <a:pt x="676" y="6524"/>
                </a:lnTo>
                <a:lnTo>
                  <a:pt x="687" y="6564"/>
                </a:lnTo>
                <a:lnTo>
                  <a:pt x="699" y="6605"/>
                </a:lnTo>
                <a:lnTo>
                  <a:pt x="711" y="6644"/>
                </a:lnTo>
                <a:lnTo>
                  <a:pt x="725" y="6684"/>
                </a:lnTo>
                <a:lnTo>
                  <a:pt x="739" y="6722"/>
                </a:lnTo>
                <a:lnTo>
                  <a:pt x="756" y="6761"/>
                </a:lnTo>
                <a:lnTo>
                  <a:pt x="772" y="6799"/>
                </a:lnTo>
                <a:lnTo>
                  <a:pt x="789" y="6836"/>
                </a:lnTo>
                <a:lnTo>
                  <a:pt x="807" y="6873"/>
                </a:lnTo>
                <a:lnTo>
                  <a:pt x="827" y="6909"/>
                </a:lnTo>
                <a:lnTo>
                  <a:pt x="847" y="6945"/>
                </a:lnTo>
                <a:lnTo>
                  <a:pt x="867" y="6980"/>
                </a:lnTo>
                <a:lnTo>
                  <a:pt x="890" y="7015"/>
                </a:lnTo>
                <a:lnTo>
                  <a:pt x="912" y="7049"/>
                </a:lnTo>
                <a:lnTo>
                  <a:pt x="935" y="7083"/>
                </a:lnTo>
                <a:lnTo>
                  <a:pt x="960" y="7115"/>
                </a:lnTo>
                <a:lnTo>
                  <a:pt x="984" y="7147"/>
                </a:lnTo>
                <a:lnTo>
                  <a:pt x="1009" y="7180"/>
                </a:lnTo>
                <a:lnTo>
                  <a:pt x="1036" y="7210"/>
                </a:lnTo>
                <a:lnTo>
                  <a:pt x="1063" y="7241"/>
                </a:lnTo>
                <a:lnTo>
                  <a:pt x="1090" y="7271"/>
                </a:lnTo>
                <a:lnTo>
                  <a:pt x="1119" y="7300"/>
                </a:lnTo>
                <a:lnTo>
                  <a:pt x="1148" y="7329"/>
                </a:lnTo>
                <a:lnTo>
                  <a:pt x="1178" y="7356"/>
                </a:lnTo>
                <a:lnTo>
                  <a:pt x="1208" y="7384"/>
                </a:lnTo>
                <a:lnTo>
                  <a:pt x="1240" y="7409"/>
                </a:lnTo>
                <a:lnTo>
                  <a:pt x="1271" y="7435"/>
                </a:lnTo>
                <a:lnTo>
                  <a:pt x="1303" y="7460"/>
                </a:lnTo>
                <a:lnTo>
                  <a:pt x="1337" y="7484"/>
                </a:lnTo>
                <a:lnTo>
                  <a:pt x="1370" y="7507"/>
                </a:lnTo>
                <a:lnTo>
                  <a:pt x="1404" y="7530"/>
                </a:lnTo>
                <a:lnTo>
                  <a:pt x="1439" y="7551"/>
                </a:lnTo>
                <a:lnTo>
                  <a:pt x="1475" y="7572"/>
                </a:lnTo>
                <a:lnTo>
                  <a:pt x="1510" y="7592"/>
                </a:lnTo>
                <a:lnTo>
                  <a:pt x="1547" y="7611"/>
                </a:lnTo>
                <a:lnTo>
                  <a:pt x="1583" y="7629"/>
                </a:lnTo>
                <a:lnTo>
                  <a:pt x="1621" y="7647"/>
                </a:lnTo>
                <a:lnTo>
                  <a:pt x="1659" y="7664"/>
                </a:lnTo>
                <a:lnTo>
                  <a:pt x="1697" y="7679"/>
                </a:lnTo>
                <a:lnTo>
                  <a:pt x="1736" y="7694"/>
                </a:lnTo>
                <a:lnTo>
                  <a:pt x="1775" y="7707"/>
                </a:lnTo>
                <a:lnTo>
                  <a:pt x="1815" y="7720"/>
                </a:lnTo>
                <a:lnTo>
                  <a:pt x="1854" y="7733"/>
                </a:lnTo>
                <a:lnTo>
                  <a:pt x="1895" y="7744"/>
                </a:lnTo>
                <a:lnTo>
                  <a:pt x="1936" y="7754"/>
                </a:lnTo>
                <a:lnTo>
                  <a:pt x="1977" y="7762"/>
                </a:lnTo>
                <a:lnTo>
                  <a:pt x="2019" y="7770"/>
                </a:lnTo>
                <a:lnTo>
                  <a:pt x="2061" y="7777"/>
                </a:lnTo>
                <a:lnTo>
                  <a:pt x="2103" y="7783"/>
                </a:lnTo>
                <a:lnTo>
                  <a:pt x="2146" y="7788"/>
                </a:lnTo>
                <a:lnTo>
                  <a:pt x="2189" y="7792"/>
                </a:lnTo>
                <a:lnTo>
                  <a:pt x="2232" y="7795"/>
                </a:lnTo>
                <a:lnTo>
                  <a:pt x="2275" y="7797"/>
                </a:lnTo>
                <a:lnTo>
                  <a:pt x="2320" y="7797"/>
                </a:lnTo>
                <a:lnTo>
                  <a:pt x="2320" y="7799"/>
                </a:lnTo>
                <a:lnTo>
                  <a:pt x="2332" y="7798"/>
                </a:lnTo>
                <a:lnTo>
                  <a:pt x="2340" y="7798"/>
                </a:lnTo>
                <a:lnTo>
                  <a:pt x="2348" y="7797"/>
                </a:lnTo>
                <a:lnTo>
                  <a:pt x="2356" y="7797"/>
                </a:lnTo>
                <a:lnTo>
                  <a:pt x="2365" y="7797"/>
                </a:lnTo>
                <a:lnTo>
                  <a:pt x="2380" y="7797"/>
                </a:lnTo>
                <a:lnTo>
                  <a:pt x="2396" y="7798"/>
                </a:lnTo>
                <a:lnTo>
                  <a:pt x="2411" y="7800"/>
                </a:lnTo>
                <a:lnTo>
                  <a:pt x="2426" y="7803"/>
                </a:lnTo>
                <a:lnTo>
                  <a:pt x="2442" y="7807"/>
                </a:lnTo>
                <a:lnTo>
                  <a:pt x="2457" y="7811"/>
                </a:lnTo>
                <a:lnTo>
                  <a:pt x="2471" y="7816"/>
                </a:lnTo>
                <a:lnTo>
                  <a:pt x="2485" y="7821"/>
                </a:lnTo>
                <a:lnTo>
                  <a:pt x="2499" y="7827"/>
                </a:lnTo>
                <a:lnTo>
                  <a:pt x="2513" y="7834"/>
                </a:lnTo>
                <a:lnTo>
                  <a:pt x="2526" y="7841"/>
                </a:lnTo>
                <a:lnTo>
                  <a:pt x="2538" y="7849"/>
                </a:lnTo>
                <a:lnTo>
                  <a:pt x="2550" y="7858"/>
                </a:lnTo>
                <a:lnTo>
                  <a:pt x="2562" y="7868"/>
                </a:lnTo>
                <a:lnTo>
                  <a:pt x="2573" y="7878"/>
                </a:lnTo>
                <a:lnTo>
                  <a:pt x="2584" y="7888"/>
                </a:lnTo>
                <a:lnTo>
                  <a:pt x="2595" y="7898"/>
                </a:lnTo>
                <a:lnTo>
                  <a:pt x="2604" y="7909"/>
                </a:lnTo>
                <a:lnTo>
                  <a:pt x="2613" y="7921"/>
                </a:lnTo>
                <a:lnTo>
                  <a:pt x="2622" y="7933"/>
                </a:lnTo>
                <a:lnTo>
                  <a:pt x="2630" y="7946"/>
                </a:lnTo>
                <a:lnTo>
                  <a:pt x="2637" y="7959"/>
                </a:lnTo>
                <a:lnTo>
                  <a:pt x="2644" y="7973"/>
                </a:lnTo>
                <a:lnTo>
                  <a:pt x="2651" y="7986"/>
                </a:lnTo>
                <a:lnTo>
                  <a:pt x="2657" y="8000"/>
                </a:lnTo>
                <a:lnTo>
                  <a:pt x="2661" y="8015"/>
                </a:lnTo>
                <a:lnTo>
                  <a:pt x="2666" y="8030"/>
                </a:lnTo>
                <a:lnTo>
                  <a:pt x="2669" y="8045"/>
                </a:lnTo>
                <a:lnTo>
                  <a:pt x="2672" y="8060"/>
                </a:lnTo>
                <a:lnTo>
                  <a:pt x="2674" y="8075"/>
                </a:lnTo>
                <a:lnTo>
                  <a:pt x="2675" y="8092"/>
                </a:lnTo>
                <a:lnTo>
                  <a:pt x="2675" y="8107"/>
                </a:lnTo>
                <a:lnTo>
                  <a:pt x="2675" y="13898"/>
                </a:lnTo>
                <a:lnTo>
                  <a:pt x="4017" y="13898"/>
                </a:lnTo>
                <a:lnTo>
                  <a:pt x="4017" y="13189"/>
                </a:lnTo>
                <a:lnTo>
                  <a:pt x="4017" y="13173"/>
                </a:lnTo>
                <a:lnTo>
                  <a:pt x="4018" y="13157"/>
                </a:lnTo>
                <a:lnTo>
                  <a:pt x="4020" y="13142"/>
                </a:lnTo>
                <a:lnTo>
                  <a:pt x="4023" y="13126"/>
                </a:lnTo>
                <a:lnTo>
                  <a:pt x="4026" y="13111"/>
                </a:lnTo>
                <a:lnTo>
                  <a:pt x="4031" y="13096"/>
                </a:lnTo>
                <a:lnTo>
                  <a:pt x="4035" y="13082"/>
                </a:lnTo>
                <a:lnTo>
                  <a:pt x="4041" y="13068"/>
                </a:lnTo>
                <a:lnTo>
                  <a:pt x="4047" y="13054"/>
                </a:lnTo>
                <a:lnTo>
                  <a:pt x="4054" y="13040"/>
                </a:lnTo>
                <a:lnTo>
                  <a:pt x="4062" y="13028"/>
                </a:lnTo>
                <a:lnTo>
                  <a:pt x="4070" y="13015"/>
                </a:lnTo>
                <a:lnTo>
                  <a:pt x="4079" y="13003"/>
                </a:lnTo>
                <a:lnTo>
                  <a:pt x="4088" y="12992"/>
                </a:lnTo>
                <a:lnTo>
                  <a:pt x="4097" y="12979"/>
                </a:lnTo>
                <a:lnTo>
                  <a:pt x="4108" y="12969"/>
                </a:lnTo>
                <a:lnTo>
                  <a:pt x="4118" y="12959"/>
                </a:lnTo>
                <a:lnTo>
                  <a:pt x="4130" y="12949"/>
                </a:lnTo>
                <a:lnTo>
                  <a:pt x="4142" y="12940"/>
                </a:lnTo>
                <a:lnTo>
                  <a:pt x="4154" y="12931"/>
                </a:lnTo>
                <a:lnTo>
                  <a:pt x="4166" y="12923"/>
                </a:lnTo>
                <a:lnTo>
                  <a:pt x="4179" y="12915"/>
                </a:lnTo>
                <a:lnTo>
                  <a:pt x="4192" y="12908"/>
                </a:lnTo>
                <a:lnTo>
                  <a:pt x="4207" y="12902"/>
                </a:lnTo>
                <a:lnTo>
                  <a:pt x="4221" y="12897"/>
                </a:lnTo>
                <a:lnTo>
                  <a:pt x="4235" y="12892"/>
                </a:lnTo>
                <a:lnTo>
                  <a:pt x="4250" y="12888"/>
                </a:lnTo>
                <a:lnTo>
                  <a:pt x="4265" y="12884"/>
                </a:lnTo>
                <a:lnTo>
                  <a:pt x="4281" y="12881"/>
                </a:lnTo>
                <a:lnTo>
                  <a:pt x="4296" y="12879"/>
                </a:lnTo>
                <a:lnTo>
                  <a:pt x="4312" y="12878"/>
                </a:lnTo>
                <a:lnTo>
                  <a:pt x="4327" y="12878"/>
                </a:lnTo>
                <a:lnTo>
                  <a:pt x="11903" y="12878"/>
                </a:lnTo>
                <a:lnTo>
                  <a:pt x="11918" y="12878"/>
                </a:lnTo>
                <a:lnTo>
                  <a:pt x="11934" y="12879"/>
                </a:lnTo>
                <a:lnTo>
                  <a:pt x="11949" y="12881"/>
                </a:lnTo>
                <a:lnTo>
                  <a:pt x="11965" y="12884"/>
                </a:lnTo>
                <a:lnTo>
                  <a:pt x="11980" y="12888"/>
                </a:lnTo>
                <a:lnTo>
                  <a:pt x="11995" y="12892"/>
                </a:lnTo>
                <a:lnTo>
                  <a:pt x="12009" y="12897"/>
                </a:lnTo>
                <a:lnTo>
                  <a:pt x="12023" y="12902"/>
                </a:lnTo>
                <a:lnTo>
                  <a:pt x="12038" y="12908"/>
                </a:lnTo>
                <a:lnTo>
                  <a:pt x="12051" y="12915"/>
                </a:lnTo>
                <a:lnTo>
                  <a:pt x="12064" y="12923"/>
                </a:lnTo>
                <a:lnTo>
                  <a:pt x="12076" y="12931"/>
                </a:lnTo>
                <a:lnTo>
                  <a:pt x="12088" y="12940"/>
                </a:lnTo>
                <a:lnTo>
                  <a:pt x="12100" y="12949"/>
                </a:lnTo>
                <a:lnTo>
                  <a:pt x="12112" y="12959"/>
                </a:lnTo>
                <a:lnTo>
                  <a:pt x="12122" y="12969"/>
                </a:lnTo>
                <a:lnTo>
                  <a:pt x="12133" y="12979"/>
                </a:lnTo>
                <a:lnTo>
                  <a:pt x="12142" y="12992"/>
                </a:lnTo>
                <a:lnTo>
                  <a:pt x="12151" y="13003"/>
                </a:lnTo>
                <a:lnTo>
                  <a:pt x="12160" y="13015"/>
                </a:lnTo>
                <a:lnTo>
                  <a:pt x="12168" y="13028"/>
                </a:lnTo>
                <a:lnTo>
                  <a:pt x="12176" y="13040"/>
                </a:lnTo>
                <a:lnTo>
                  <a:pt x="12183" y="13054"/>
                </a:lnTo>
                <a:lnTo>
                  <a:pt x="12189" y="13068"/>
                </a:lnTo>
                <a:lnTo>
                  <a:pt x="12195" y="13082"/>
                </a:lnTo>
                <a:lnTo>
                  <a:pt x="12199" y="13096"/>
                </a:lnTo>
                <a:lnTo>
                  <a:pt x="12204" y="13111"/>
                </a:lnTo>
                <a:lnTo>
                  <a:pt x="12207" y="13126"/>
                </a:lnTo>
                <a:lnTo>
                  <a:pt x="12210" y="13142"/>
                </a:lnTo>
                <a:lnTo>
                  <a:pt x="12212" y="13157"/>
                </a:lnTo>
                <a:lnTo>
                  <a:pt x="12213" y="13173"/>
                </a:lnTo>
                <a:lnTo>
                  <a:pt x="12213" y="13189"/>
                </a:lnTo>
                <a:lnTo>
                  <a:pt x="12213" y="13898"/>
                </a:lnTo>
                <a:lnTo>
                  <a:pt x="13555" y="13898"/>
                </a:lnTo>
                <a:lnTo>
                  <a:pt x="13555" y="8107"/>
                </a:lnTo>
                <a:lnTo>
                  <a:pt x="13556" y="8107"/>
                </a:lnTo>
                <a:lnTo>
                  <a:pt x="13556" y="8104"/>
                </a:lnTo>
                <a:lnTo>
                  <a:pt x="13556" y="8088"/>
                </a:lnTo>
                <a:lnTo>
                  <a:pt x="13558" y="8072"/>
                </a:lnTo>
                <a:lnTo>
                  <a:pt x="13560" y="8056"/>
                </a:lnTo>
                <a:lnTo>
                  <a:pt x="13563" y="8041"/>
                </a:lnTo>
                <a:lnTo>
                  <a:pt x="13566" y="8027"/>
                </a:lnTo>
                <a:lnTo>
                  <a:pt x="13571" y="8012"/>
                </a:lnTo>
                <a:lnTo>
                  <a:pt x="13576" y="7997"/>
                </a:lnTo>
                <a:lnTo>
                  <a:pt x="13581" y="7983"/>
                </a:lnTo>
                <a:lnTo>
                  <a:pt x="13589" y="7970"/>
                </a:lnTo>
                <a:lnTo>
                  <a:pt x="13595" y="7957"/>
                </a:lnTo>
                <a:lnTo>
                  <a:pt x="13603" y="7944"/>
                </a:lnTo>
                <a:lnTo>
                  <a:pt x="13611" y="7931"/>
                </a:lnTo>
                <a:lnTo>
                  <a:pt x="13620" y="7919"/>
                </a:lnTo>
                <a:lnTo>
                  <a:pt x="13629" y="7907"/>
                </a:lnTo>
                <a:lnTo>
                  <a:pt x="13639" y="7897"/>
                </a:lnTo>
                <a:lnTo>
                  <a:pt x="13649" y="7886"/>
                </a:lnTo>
                <a:lnTo>
                  <a:pt x="13661" y="7876"/>
                </a:lnTo>
                <a:lnTo>
                  <a:pt x="13672" y="7866"/>
                </a:lnTo>
                <a:lnTo>
                  <a:pt x="13683" y="7857"/>
                </a:lnTo>
                <a:lnTo>
                  <a:pt x="13696" y="7848"/>
                </a:lnTo>
                <a:lnTo>
                  <a:pt x="13708" y="7840"/>
                </a:lnTo>
                <a:lnTo>
                  <a:pt x="13721" y="7833"/>
                </a:lnTo>
                <a:lnTo>
                  <a:pt x="13735" y="7827"/>
                </a:lnTo>
                <a:lnTo>
                  <a:pt x="13749" y="7821"/>
                </a:lnTo>
                <a:lnTo>
                  <a:pt x="13763" y="7815"/>
                </a:lnTo>
                <a:lnTo>
                  <a:pt x="13777" y="7811"/>
                </a:lnTo>
                <a:lnTo>
                  <a:pt x="13792" y="7807"/>
                </a:lnTo>
                <a:lnTo>
                  <a:pt x="13807" y="7804"/>
                </a:lnTo>
                <a:lnTo>
                  <a:pt x="13822" y="7801"/>
                </a:lnTo>
                <a:lnTo>
                  <a:pt x="13838" y="7799"/>
                </a:lnTo>
                <a:lnTo>
                  <a:pt x="13853" y="7798"/>
                </a:lnTo>
                <a:lnTo>
                  <a:pt x="13870" y="7798"/>
                </a:lnTo>
                <a:lnTo>
                  <a:pt x="13888" y="7798"/>
                </a:lnTo>
                <a:lnTo>
                  <a:pt x="13911" y="7797"/>
                </a:lnTo>
                <a:lnTo>
                  <a:pt x="13955" y="7797"/>
                </a:lnTo>
                <a:lnTo>
                  <a:pt x="13998" y="7795"/>
                </a:lnTo>
                <a:lnTo>
                  <a:pt x="14041" y="7792"/>
                </a:lnTo>
                <a:lnTo>
                  <a:pt x="14085" y="7788"/>
                </a:lnTo>
                <a:lnTo>
                  <a:pt x="14127" y="7783"/>
                </a:lnTo>
                <a:lnTo>
                  <a:pt x="14169" y="7777"/>
                </a:lnTo>
                <a:lnTo>
                  <a:pt x="14211" y="7770"/>
                </a:lnTo>
                <a:lnTo>
                  <a:pt x="14253" y="7762"/>
                </a:lnTo>
                <a:lnTo>
                  <a:pt x="14294" y="7754"/>
                </a:lnTo>
                <a:lnTo>
                  <a:pt x="14335" y="7744"/>
                </a:lnTo>
                <a:lnTo>
                  <a:pt x="14376" y="7733"/>
                </a:lnTo>
                <a:lnTo>
                  <a:pt x="14415" y="7720"/>
                </a:lnTo>
                <a:lnTo>
                  <a:pt x="14455" y="7707"/>
                </a:lnTo>
                <a:lnTo>
                  <a:pt x="14494" y="7694"/>
                </a:lnTo>
                <a:lnTo>
                  <a:pt x="14533" y="7679"/>
                </a:lnTo>
                <a:lnTo>
                  <a:pt x="14571" y="7664"/>
                </a:lnTo>
                <a:lnTo>
                  <a:pt x="14609" y="7647"/>
                </a:lnTo>
                <a:lnTo>
                  <a:pt x="14647" y="7629"/>
                </a:lnTo>
                <a:lnTo>
                  <a:pt x="14683" y="7611"/>
                </a:lnTo>
                <a:lnTo>
                  <a:pt x="14720" y="7592"/>
                </a:lnTo>
                <a:lnTo>
                  <a:pt x="14756" y="7572"/>
                </a:lnTo>
                <a:lnTo>
                  <a:pt x="14791" y="7551"/>
                </a:lnTo>
                <a:lnTo>
                  <a:pt x="14826" y="7530"/>
                </a:lnTo>
                <a:lnTo>
                  <a:pt x="14860" y="7507"/>
                </a:lnTo>
                <a:lnTo>
                  <a:pt x="14893" y="7484"/>
                </a:lnTo>
                <a:lnTo>
                  <a:pt x="14927" y="7460"/>
                </a:lnTo>
                <a:lnTo>
                  <a:pt x="14959" y="7435"/>
                </a:lnTo>
                <a:lnTo>
                  <a:pt x="14990" y="7409"/>
                </a:lnTo>
                <a:lnTo>
                  <a:pt x="15022" y="7384"/>
                </a:lnTo>
                <a:lnTo>
                  <a:pt x="15052" y="7356"/>
                </a:lnTo>
                <a:lnTo>
                  <a:pt x="15082" y="7329"/>
                </a:lnTo>
                <a:lnTo>
                  <a:pt x="15111" y="7300"/>
                </a:lnTo>
                <a:lnTo>
                  <a:pt x="15140" y="7271"/>
                </a:lnTo>
                <a:lnTo>
                  <a:pt x="15167" y="7241"/>
                </a:lnTo>
                <a:lnTo>
                  <a:pt x="15194" y="7210"/>
                </a:lnTo>
                <a:lnTo>
                  <a:pt x="15221" y="7180"/>
                </a:lnTo>
                <a:lnTo>
                  <a:pt x="15246" y="7147"/>
                </a:lnTo>
                <a:lnTo>
                  <a:pt x="15270" y="7115"/>
                </a:lnTo>
                <a:lnTo>
                  <a:pt x="15295" y="7083"/>
                </a:lnTo>
                <a:lnTo>
                  <a:pt x="15318" y="7049"/>
                </a:lnTo>
                <a:lnTo>
                  <a:pt x="15340" y="7015"/>
                </a:lnTo>
                <a:lnTo>
                  <a:pt x="15363" y="6980"/>
                </a:lnTo>
                <a:lnTo>
                  <a:pt x="15383" y="6945"/>
                </a:lnTo>
                <a:lnTo>
                  <a:pt x="15403" y="6909"/>
                </a:lnTo>
                <a:lnTo>
                  <a:pt x="15423" y="6873"/>
                </a:lnTo>
                <a:lnTo>
                  <a:pt x="15441" y="6836"/>
                </a:lnTo>
                <a:lnTo>
                  <a:pt x="15458" y="6799"/>
                </a:lnTo>
                <a:lnTo>
                  <a:pt x="15474" y="6761"/>
                </a:lnTo>
                <a:lnTo>
                  <a:pt x="15491" y="6722"/>
                </a:lnTo>
                <a:lnTo>
                  <a:pt x="15505" y="6684"/>
                </a:lnTo>
                <a:lnTo>
                  <a:pt x="15519" y="6644"/>
                </a:lnTo>
                <a:lnTo>
                  <a:pt x="15532" y="6605"/>
                </a:lnTo>
                <a:lnTo>
                  <a:pt x="15543" y="6564"/>
                </a:lnTo>
                <a:lnTo>
                  <a:pt x="15554" y="6524"/>
                </a:lnTo>
                <a:lnTo>
                  <a:pt x="15565" y="6483"/>
                </a:lnTo>
                <a:lnTo>
                  <a:pt x="15574" y="6442"/>
                </a:lnTo>
                <a:lnTo>
                  <a:pt x="15582" y="6400"/>
                </a:lnTo>
                <a:lnTo>
                  <a:pt x="15589" y="6358"/>
                </a:lnTo>
                <a:lnTo>
                  <a:pt x="15594" y="6316"/>
                </a:lnTo>
                <a:lnTo>
                  <a:pt x="15599" y="6273"/>
                </a:lnTo>
                <a:lnTo>
                  <a:pt x="15603" y="6231"/>
                </a:lnTo>
                <a:lnTo>
                  <a:pt x="15606" y="6187"/>
                </a:lnTo>
                <a:lnTo>
                  <a:pt x="15607" y="6143"/>
                </a:lnTo>
                <a:lnTo>
                  <a:pt x="15608" y="6100"/>
                </a:lnTo>
                <a:lnTo>
                  <a:pt x="15607" y="6056"/>
                </a:lnTo>
                <a:lnTo>
                  <a:pt x="15606" y="6012"/>
                </a:lnTo>
                <a:lnTo>
                  <a:pt x="15603" y="5969"/>
                </a:lnTo>
                <a:lnTo>
                  <a:pt x="15599" y="5926"/>
                </a:lnTo>
                <a:lnTo>
                  <a:pt x="15594" y="5884"/>
                </a:lnTo>
                <a:lnTo>
                  <a:pt x="15589" y="5841"/>
                </a:lnTo>
                <a:lnTo>
                  <a:pt x="15582" y="5799"/>
                </a:lnTo>
                <a:lnTo>
                  <a:pt x="15574" y="5758"/>
                </a:lnTo>
                <a:lnTo>
                  <a:pt x="15565" y="5716"/>
                </a:lnTo>
                <a:lnTo>
                  <a:pt x="15554" y="5676"/>
                </a:lnTo>
                <a:lnTo>
                  <a:pt x="15543" y="5635"/>
                </a:lnTo>
                <a:lnTo>
                  <a:pt x="15532" y="5595"/>
                </a:lnTo>
                <a:lnTo>
                  <a:pt x="15519" y="5555"/>
                </a:lnTo>
                <a:lnTo>
                  <a:pt x="15505" y="5517"/>
                </a:lnTo>
                <a:lnTo>
                  <a:pt x="15491" y="5477"/>
                </a:lnTo>
                <a:lnTo>
                  <a:pt x="15474" y="5439"/>
                </a:lnTo>
                <a:lnTo>
                  <a:pt x="15458" y="5401"/>
                </a:lnTo>
                <a:lnTo>
                  <a:pt x="15441" y="5363"/>
                </a:lnTo>
                <a:lnTo>
                  <a:pt x="15423" y="5327"/>
                </a:lnTo>
                <a:lnTo>
                  <a:pt x="15403" y="5290"/>
                </a:lnTo>
                <a:lnTo>
                  <a:pt x="15383" y="5255"/>
                </a:lnTo>
                <a:lnTo>
                  <a:pt x="15363" y="5219"/>
                </a:lnTo>
                <a:lnTo>
                  <a:pt x="15340" y="5185"/>
                </a:lnTo>
                <a:lnTo>
                  <a:pt x="15318" y="5150"/>
                </a:lnTo>
                <a:lnTo>
                  <a:pt x="15295" y="5117"/>
                </a:lnTo>
                <a:lnTo>
                  <a:pt x="15270" y="5084"/>
                </a:lnTo>
                <a:lnTo>
                  <a:pt x="15246" y="5052"/>
                </a:lnTo>
                <a:lnTo>
                  <a:pt x="15221" y="5021"/>
                </a:lnTo>
                <a:lnTo>
                  <a:pt x="15194" y="4989"/>
                </a:lnTo>
                <a:lnTo>
                  <a:pt x="15167" y="4959"/>
                </a:lnTo>
                <a:lnTo>
                  <a:pt x="15140" y="4928"/>
                </a:lnTo>
                <a:lnTo>
                  <a:pt x="15111" y="4900"/>
                </a:lnTo>
                <a:lnTo>
                  <a:pt x="15082" y="4871"/>
                </a:lnTo>
                <a:lnTo>
                  <a:pt x="15052" y="4843"/>
                </a:lnTo>
                <a:lnTo>
                  <a:pt x="15022" y="4817"/>
                </a:lnTo>
                <a:lnTo>
                  <a:pt x="14990" y="4790"/>
                </a:lnTo>
                <a:lnTo>
                  <a:pt x="14959" y="4765"/>
                </a:lnTo>
                <a:lnTo>
                  <a:pt x="14927" y="4740"/>
                </a:lnTo>
                <a:lnTo>
                  <a:pt x="14893" y="4715"/>
                </a:lnTo>
                <a:lnTo>
                  <a:pt x="14860" y="4692"/>
                </a:lnTo>
                <a:lnTo>
                  <a:pt x="14826" y="4670"/>
                </a:lnTo>
                <a:lnTo>
                  <a:pt x="14791" y="4648"/>
                </a:lnTo>
                <a:lnTo>
                  <a:pt x="14756" y="4627"/>
                </a:lnTo>
                <a:lnTo>
                  <a:pt x="14720" y="4608"/>
                </a:lnTo>
                <a:lnTo>
                  <a:pt x="14683" y="4588"/>
                </a:lnTo>
                <a:lnTo>
                  <a:pt x="14647" y="4570"/>
                </a:lnTo>
                <a:lnTo>
                  <a:pt x="14609" y="4553"/>
                </a:lnTo>
                <a:lnTo>
                  <a:pt x="14571" y="4536"/>
                </a:lnTo>
                <a:lnTo>
                  <a:pt x="14533" y="4521"/>
                </a:lnTo>
                <a:lnTo>
                  <a:pt x="14494" y="4505"/>
                </a:lnTo>
                <a:lnTo>
                  <a:pt x="14455" y="4492"/>
                </a:lnTo>
                <a:lnTo>
                  <a:pt x="14415" y="4479"/>
                </a:lnTo>
                <a:lnTo>
                  <a:pt x="14376" y="4467"/>
                </a:lnTo>
                <a:lnTo>
                  <a:pt x="14335" y="4457"/>
                </a:lnTo>
                <a:lnTo>
                  <a:pt x="14294" y="4446"/>
                </a:lnTo>
                <a:lnTo>
                  <a:pt x="14253" y="4437"/>
                </a:lnTo>
                <a:lnTo>
                  <a:pt x="14211" y="4429"/>
                </a:lnTo>
                <a:lnTo>
                  <a:pt x="14169" y="4422"/>
                </a:lnTo>
                <a:lnTo>
                  <a:pt x="14127" y="4416"/>
                </a:lnTo>
                <a:lnTo>
                  <a:pt x="14085" y="4411"/>
                </a:lnTo>
                <a:lnTo>
                  <a:pt x="14041" y="4408"/>
                </a:lnTo>
                <a:lnTo>
                  <a:pt x="13998" y="4405"/>
                </a:lnTo>
                <a:lnTo>
                  <a:pt x="13955" y="4403"/>
                </a:lnTo>
                <a:lnTo>
                  <a:pt x="13911" y="4403"/>
                </a:lnTo>
                <a:lnTo>
                  <a:pt x="13867" y="4403"/>
                </a:lnTo>
                <a:lnTo>
                  <a:pt x="13823" y="4405"/>
                </a:lnTo>
                <a:lnTo>
                  <a:pt x="13780" y="4408"/>
                </a:lnTo>
                <a:lnTo>
                  <a:pt x="13737" y="4411"/>
                </a:lnTo>
                <a:lnTo>
                  <a:pt x="13694" y="4416"/>
                </a:lnTo>
                <a:lnTo>
                  <a:pt x="13652" y="4422"/>
                </a:lnTo>
                <a:lnTo>
                  <a:pt x="13610" y="4429"/>
                </a:lnTo>
                <a:lnTo>
                  <a:pt x="13568" y="4437"/>
                </a:lnTo>
                <a:lnTo>
                  <a:pt x="13528" y="4446"/>
                </a:lnTo>
                <a:lnTo>
                  <a:pt x="13486" y="4457"/>
                </a:lnTo>
                <a:lnTo>
                  <a:pt x="13446" y="4467"/>
                </a:lnTo>
                <a:lnTo>
                  <a:pt x="13406" y="4479"/>
                </a:lnTo>
                <a:lnTo>
                  <a:pt x="13366" y="4492"/>
                </a:lnTo>
                <a:lnTo>
                  <a:pt x="13327" y="4505"/>
                </a:lnTo>
                <a:lnTo>
                  <a:pt x="13288" y="4521"/>
                </a:lnTo>
                <a:lnTo>
                  <a:pt x="13250" y="4536"/>
                </a:lnTo>
                <a:lnTo>
                  <a:pt x="13212" y="4553"/>
                </a:lnTo>
                <a:lnTo>
                  <a:pt x="13175" y="4570"/>
                </a:lnTo>
                <a:lnTo>
                  <a:pt x="13138" y="4588"/>
                </a:lnTo>
                <a:lnTo>
                  <a:pt x="13102" y="4608"/>
                </a:lnTo>
                <a:lnTo>
                  <a:pt x="13065" y="4627"/>
                </a:lnTo>
                <a:lnTo>
                  <a:pt x="13031" y="4648"/>
                </a:lnTo>
                <a:lnTo>
                  <a:pt x="12995" y="4670"/>
                </a:lnTo>
                <a:lnTo>
                  <a:pt x="12962" y="4692"/>
                </a:lnTo>
                <a:lnTo>
                  <a:pt x="12928" y="4715"/>
                </a:lnTo>
                <a:lnTo>
                  <a:pt x="12895" y="4740"/>
                </a:lnTo>
                <a:lnTo>
                  <a:pt x="12862" y="4765"/>
                </a:lnTo>
                <a:lnTo>
                  <a:pt x="12831" y="4790"/>
                </a:lnTo>
                <a:lnTo>
                  <a:pt x="12799" y="4817"/>
                </a:lnTo>
                <a:lnTo>
                  <a:pt x="12769" y="4843"/>
                </a:lnTo>
                <a:lnTo>
                  <a:pt x="12740" y="4871"/>
                </a:lnTo>
                <a:lnTo>
                  <a:pt x="12710" y="4900"/>
                </a:lnTo>
                <a:lnTo>
                  <a:pt x="12686" y="4925"/>
                </a:lnTo>
                <a:lnTo>
                  <a:pt x="12661" y="4951"/>
                </a:lnTo>
                <a:lnTo>
                  <a:pt x="12637" y="4977"/>
                </a:lnTo>
                <a:lnTo>
                  <a:pt x="12614" y="5004"/>
                </a:lnTo>
                <a:lnTo>
                  <a:pt x="12591" y="5032"/>
                </a:lnTo>
                <a:lnTo>
                  <a:pt x="12569" y="5060"/>
                </a:lnTo>
                <a:lnTo>
                  <a:pt x="12548" y="5088"/>
                </a:lnTo>
                <a:lnTo>
                  <a:pt x="12527" y="5117"/>
                </a:lnTo>
                <a:lnTo>
                  <a:pt x="12506" y="5146"/>
                </a:lnTo>
                <a:lnTo>
                  <a:pt x="12486" y="5177"/>
                </a:lnTo>
                <a:lnTo>
                  <a:pt x="12467" y="5206"/>
                </a:lnTo>
                <a:lnTo>
                  <a:pt x="12448" y="5238"/>
                </a:lnTo>
                <a:lnTo>
                  <a:pt x="12430" y="5268"/>
                </a:lnTo>
                <a:lnTo>
                  <a:pt x="12413" y="5299"/>
                </a:lnTo>
                <a:lnTo>
                  <a:pt x="12397" y="5332"/>
                </a:lnTo>
                <a:lnTo>
                  <a:pt x="12380" y="5363"/>
                </a:lnTo>
                <a:lnTo>
                  <a:pt x="12365" y="5397"/>
                </a:lnTo>
                <a:lnTo>
                  <a:pt x="12351" y="5429"/>
                </a:lnTo>
                <a:lnTo>
                  <a:pt x="12337" y="5463"/>
                </a:lnTo>
                <a:lnTo>
                  <a:pt x="12324" y="5496"/>
                </a:lnTo>
                <a:lnTo>
                  <a:pt x="12310" y="5531"/>
                </a:lnTo>
                <a:lnTo>
                  <a:pt x="12299" y="5565"/>
                </a:lnTo>
                <a:lnTo>
                  <a:pt x="12288" y="5600"/>
                </a:lnTo>
                <a:lnTo>
                  <a:pt x="12278" y="5635"/>
                </a:lnTo>
                <a:lnTo>
                  <a:pt x="12268" y="5671"/>
                </a:lnTo>
                <a:lnTo>
                  <a:pt x="12259" y="5706"/>
                </a:lnTo>
                <a:lnTo>
                  <a:pt x="12251" y="5742"/>
                </a:lnTo>
                <a:lnTo>
                  <a:pt x="12244" y="5778"/>
                </a:lnTo>
                <a:lnTo>
                  <a:pt x="12237" y="5815"/>
                </a:lnTo>
                <a:lnTo>
                  <a:pt x="12231" y="5852"/>
                </a:lnTo>
                <a:lnTo>
                  <a:pt x="12226" y="5889"/>
                </a:lnTo>
                <a:lnTo>
                  <a:pt x="12222" y="5926"/>
                </a:lnTo>
                <a:lnTo>
                  <a:pt x="12222" y="5928"/>
                </a:lnTo>
                <a:lnTo>
                  <a:pt x="12220" y="5948"/>
                </a:lnTo>
                <a:lnTo>
                  <a:pt x="12220" y="5950"/>
                </a:lnTo>
                <a:lnTo>
                  <a:pt x="12218" y="5969"/>
                </a:lnTo>
                <a:lnTo>
                  <a:pt x="12218" y="5971"/>
                </a:lnTo>
                <a:lnTo>
                  <a:pt x="12217" y="5991"/>
                </a:lnTo>
                <a:lnTo>
                  <a:pt x="12217" y="5992"/>
                </a:lnTo>
                <a:lnTo>
                  <a:pt x="12215" y="6012"/>
                </a:lnTo>
                <a:lnTo>
                  <a:pt x="12215" y="6013"/>
                </a:lnTo>
                <a:lnTo>
                  <a:pt x="12215" y="6034"/>
                </a:lnTo>
                <a:lnTo>
                  <a:pt x="12214" y="6035"/>
                </a:lnTo>
                <a:lnTo>
                  <a:pt x="12214" y="6056"/>
                </a:lnTo>
                <a:lnTo>
                  <a:pt x="12214" y="6057"/>
                </a:lnTo>
                <a:lnTo>
                  <a:pt x="12213" y="6077"/>
                </a:lnTo>
                <a:lnTo>
                  <a:pt x="12213" y="6078"/>
                </a:lnTo>
                <a:lnTo>
                  <a:pt x="12213" y="6100"/>
                </a:lnTo>
                <a:lnTo>
                  <a:pt x="12213" y="8129"/>
                </a:lnTo>
                <a:close/>
                <a:moveTo>
                  <a:pt x="11795" y="8617"/>
                </a:moveTo>
                <a:lnTo>
                  <a:pt x="4435" y="8617"/>
                </a:lnTo>
                <a:lnTo>
                  <a:pt x="4435" y="10315"/>
                </a:lnTo>
                <a:lnTo>
                  <a:pt x="11795" y="10315"/>
                </a:lnTo>
                <a:lnTo>
                  <a:pt x="11795" y="8617"/>
                </a:lnTo>
                <a:close/>
                <a:moveTo>
                  <a:pt x="14177" y="3795"/>
                </a:moveTo>
                <a:lnTo>
                  <a:pt x="14227" y="3801"/>
                </a:lnTo>
                <a:lnTo>
                  <a:pt x="14276" y="3810"/>
                </a:lnTo>
                <a:lnTo>
                  <a:pt x="14326" y="3818"/>
                </a:lnTo>
                <a:lnTo>
                  <a:pt x="14375" y="3827"/>
                </a:lnTo>
                <a:lnTo>
                  <a:pt x="14423" y="3837"/>
                </a:lnTo>
                <a:lnTo>
                  <a:pt x="14471" y="3849"/>
                </a:lnTo>
                <a:lnTo>
                  <a:pt x="14519" y="3861"/>
                </a:lnTo>
                <a:lnTo>
                  <a:pt x="14566" y="3874"/>
                </a:lnTo>
                <a:lnTo>
                  <a:pt x="14613" y="3889"/>
                </a:lnTo>
                <a:lnTo>
                  <a:pt x="14660" y="3904"/>
                </a:lnTo>
                <a:lnTo>
                  <a:pt x="14705" y="3920"/>
                </a:lnTo>
                <a:lnTo>
                  <a:pt x="14751" y="3937"/>
                </a:lnTo>
                <a:lnTo>
                  <a:pt x="14797" y="3956"/>
                </a:lnTo>
                <a:lnTo>
                  <a:pt x="14841" y="3975"/>
                </a:lnTo>
                <a:lnTo>
                  <a:pt x="14885" y="3995"/>
                </a:lnTo>
                <a:lnTo>
                  <a:pt x="14929" y="4015"/>
                </a:lnTo>
                <a:lnTo>
                  <a:pt x="14972" y="4037"/>
                </a:lnTo>
                <a:lnTo>
                  <a:pt x="15015" y="4060"/>
                </a:lnTo>
                <a:lnTo>
                  <a:pt x="15056" y="4083"/>
                </a:lnTo>
                <a:lnTo>
                  <a:pt x="15098" y="4108"/>
                </a:lnTo>
                <a:lnTo>
                  <a:pt x="15140" y="4132"/>
                </a:lnTo>
                <a:lnTo>
                  <a:pt x="15180" y="4158"/>
                </a:lnTo>
                <a:lnTo>
                  <a:pt x="15220" y="4185"/>
                </a:lnTo>
                <a:lnTo>
                  <a:pt x="15259" y="4212"/>
                </a:lnTo>
                <a:lnTo>
                  <a:pt x="15298" y="4241"/>
                </a:lnTo>
                <a:lnTo>
                  <a:pt x="15335" y="4270"/>
                </a:lnTo>
                <a:lnTo>
                  <a:pt x="15373" y="4299"/>
                </a:lnTo>
                <a:lnTo>
                  <a:pt x="15410" y="4330"/>
                </a:lnTo>
                <a:lnTo>
                  <a:pt x="15446" y="4361"/>
                </a:lnTo>
                <a:lnTo>
                  <a:pt x="15481" y="4394"/>
                </a:lnTo>
                <a:lnTo>
                  <a:pt x="15517" y="4426"/>
                </a:lnTo>
                <a:lnTo>
                  <a:pt x="15550" y="4460"/>
                </a:lnTo>
                <a:lnTo>
                  <a:pt x="15590" y="4499"/>
                </a:lnTo>
                <a:lnTo>
                  <a:pt x="15627" y="4541"/>
                </a:lnTo>
                <a:lnTo>
                  <a:pt x="15664" y="4582"/>
                </a:lnTo>
                <a:lnTo>
                  <a:pt x="15700" y="4625"/>
                </a:lnTo>
                <a:lnTo>
                  <a:pt x="15735" y="4668"/>
                </a:lnTo>
                <a:lnTo>
                  <a:pt x="15769" y="4712"/>
                </a:lnTo>
                <a:lnTo>
                  <a:pt x="15802" y="4757"/>
                </a:lnTo>
                <a:lnTo>
                  <a:pt x="15834" y="4803"/>
                </a:lnTo>
                <a:lnTo>
                  <a:pt x="15865" y="4850"/>
                </a:lnTo>
                <a:lnTo>
                  <a:pt x="15894" y="4897"/>
                </a:lnTo>
                <a:lnTo>
                  <a:pt x="15923" y="4945"/>
                </a:lnTo>
                <a:lnTo>
                  <a:pt x="15950" y="4994"/>
                </a:lnTo>
                <a:lnTo>
                  <a:pt x="15976" y="5044"/>
                </a:lnTo>
                <a:lnTo>
                  <a:pt x="16002" y="5095"/>
                </a:lnTo>
                <a:lnTo>
                  <a:pt x="16025" y="5145"/>
                </a:lnTo>
                <a:lnTo>
                  <a:pt x="16047" y="5197"/>
                </a:lnTo>
                <a:lnTo>
                  <a:pt x="16069" y="5250"/>
                </a:lnTo>
                <a:lnTo>
                  <a:pt x="16089" y="5302"/>
                </a:lnTo>
                <a:lnTo>
                  <a:pt x="16108" y="5356"/>
                </a:lnTo>
                <a:lnTo>
                  <a:pt x="16126" y="5410"/>
                </a:lnTo>
                <a:lnTo>
                  <a:pt x="16142" y="5465"/>
                </a:lnTo>
                <a:lnTo>
                  <a:pt x="16157" y="5521"/>
                </a:lnTo>
                <a:lnTo>
                  <a:pt x="16170" y="5576"/>
                </a:lnTo>
                <a:lnTo>
                  <a:pt x="16183" y="5632"/>
                </a:lnTo>
                <a:lnTo>
                  <a:pt x="16193" y="5689"/>
                </a:lnTo>
                <a:lnTo>
                  <a:pt x="16204" y="5747"/>
                </a:lnTo>
                <a:lnTo>
                  <a:pt x="16212" y="5805"/>
                </a:lnTo>
                <a:lnTo>
                  <a:pt x="16218" y="5862"/>
                </a:lnTo>
                <a:lnTo>
                  <a:pt x="16223" y="5921"/>
                </a:lnTo>
                <a:lnTo>
                  <a:pt x="16227" y="5980"/>
                </a:lnTo>
                <a:lnTo>
                  <a:pt x="16229" y="6040"/>
                </a:lnTo>
                <a:lnTo>
                  <a:pt x="16230" y="6100"/>
                </a:lnTo>
                <a:lnTo>
                  <a:pt x="16229" y="6160"/>
                </a:lnTo>
                <a:lnTo>
                  <a:pt x="16227" y="6219"/>
                </a:lnTo>
                <a:lnTo>
                  <a:pt x="16223" y="6278"/>
                </a:lnTo>
                <a:lnTo>
                  <a:pt x="16218" y="6337"/>
                </a:lnTo>
                <a:lnTo>
                  <a:pt x="16212" y="6395"/>
                </a:lnTo>
                <a:lnTo>
                  <a:pt x="16204" y="6453"/>
                </a:lnTo>
                <a:lnTo>
                  <a:pt x="16193" y="6510"/>
                </a:lnTo>
                <a:lnTo>
                  <a:pt x="16183" y="6567"/>
                </a:lnTo>
                <a:lnTo>
                  <a:pt x="16170" y="6624"/>
                </a:lnTo>
                <a:lnTo>
                  <a:pt x="16157" y="6680"/>
                </a:lnTo>
                <a:lnTo>
                  <a:pt x="16142" y="6735"/>
                </a:lnTo>
                <a:lnTo>
                  <a:pt x="16126" y="6789"/>
                </a:lnTo>
                <a:lnTo>
                  <a:pt x="16108" y="6844"/>
                </a:lnTo>
                <a:lnTo>
                  <a:pt x="16089" y="6897"/>
                </a:lnTo>
                <a:lnTo>
                  <a:pt x="16069" y="6951"/>
                </a:lnTo>
                <a:lnTo>
                  <a:pt x="16047" y="7002"/>
                </a:lnTo>
                <a:lnTo>
                  <a:pt x="16025" y="7054"/>
                </a:lnTo>
                <a:lnTo>
                  <a:pt x="16002" y="7106"/>
                </a:lnTo>
                <a:lnTo>
                  <a:pt x="15976" y="7156"/>
                </a:lnTo>
                <a:lnTo>
                  <a:pt x="15950" y="7205"/>
                </a:lnTo>
                <a:lnTo>
                  <a:pt x="15923" y="7254"/>
                </a:lnTo>
                <a:lnTo>
                  <a:pt x="15894" y="7303"/>
                </a:lnTo>
                <a:lnTo>
                  <a:pt x="15865" y="7350"/>
                </a:lnTo>
                <a:lnTo>
                  <a:pt x="15834" y="7397"/>
                </a:lnTo>
                <a:lnTo>
                  <a:pt x="15802" y="7443"/>
                </a:lnTo>
                <a:lnTo>
                  <a:pt x="15769" y="7487"/>
                </a:lnTo>
                <a:lnTo>
                  <a:pt x="15735" y="7532"/>
                </a:lnTo>
                <a:lnTo>
                  <a:pt x="15700" y="7575"/>
                </a:lnTo>
                <a:lnTo>
                  <a:pt x="15664" y="7618"/>
                </a:lnTo>
                <a:lnTo>
                  <a:pt x="15627" y="7660"/>
                </a:lnTo>
                <a:lnTo>
                  <a:pt x="15590" y="7700"/>
                </a:lnTo>
                <a:lnTo>
                  <a:pt x="15550" y="7740"/>
                </a:lnTo>
                <a:lnTo>
                  <a:pt x="15517" y="7773"/>
                </a:lnTo>
                <a:lnTo>
                  <a:pt x="15481" y="7806"/>
                </a:lnTo>
                <a:lnTo>
                  <a:pt x="15446" y="7838"/>
                </a:lnTo>
                <a:lnTo>
                  <a:pt x="15410" y="7870"/>
                </a:lnTo>
                <a:lnTo>
                  <a:pt x="15373" y="7900"/>
                </a:lnTo>
                <a:lnTo>
                  <a:pt x="15335" y="7929"/>
                </a:lnTo>
                <a:lnTo>
                  <a:pt x="15298" y="7959"/>
                </a:lnTo>
                <a:lnTo>
                  <a:pt x="15259" y="7987"/>
                </a:lnTo>
                <a:lnTo>
                  <a:pt x="15220" y="8015"/>
                </a:lnTo>
                <a:lnTo>
                  <a:pt x="15180" y="8041"/>
                </a:lnTo>
                <a:lnTo>
                  <a:pt x="15140" y="8067"/>
                </a:lnTo>
                <a:lnTo>
                  <a:pt x="15098" y="8093"/>
                </a:lnTo>
                <a:lnTo>
                  <a:pt x="15056" y="8117"/>
                </a:lnTo>
                <a:lnTo>
                  <a:pt x="15015" y="8140"/>
                </a:lnTo>
                <a:lnTo>
                  <a:pt x="14972" y="8163"/>
                </a:lnTo>
                <a:lnTo>
                  <a:pt x="14929" y="8184"/>
                </a:lnTo>
                <a:lnTo>
                  <a:pt x="14885" y="8205"/>
                </a:lnTo>
                <a:lnTo>
                  <a:pt x="14841" y="8225"/>
                </a:lnTo>
                <a:lnTo>
                  <a:pt x="14797" y="8244"/>
                </a:lnTo>
                <a:lnTo>
                  <a:pt x="14751" y="8262"/>
                </a:lnTo>
                <a:lnTo>
                  <a:pt x="14705" y="8279"/>
                </a:lnTo>
                <a:lnTo>
                  <a:pt x="14660" y="8296"/>
                </a:lnTo>
                <a:lnTo>
                  <a:pt x="14613" y="8311"/>
                </a:lnTo>
                <a:lnTo>
                  <a:pt x="14566" y="8325"/>
                </a:lnTo>
                <a:lnTo>
                  <a:pt x="14519" y="8338"/>
                </a:lnTo>
                <a:lnTo>
                  <a:pt x="14471" y="8350"/>
                </a:lnTo>
                <a:lnTo>
                  <a:pt x="14423" y="8362"/>
                </a:lnTo>
                <a:lnTo>
                  <a:pt x="14375" y="8373"/>
                </a:lnTo>
                <a:lnTo>
                  <a:pt x="14326" y="8382"/>
                </a:lnTo>
                <a:lnTo>
                  <a:pt x="14276" y="8390"/>
                </a:lnTo>
                <a:lnTo>
                  <a:pt x="14227" y="8398"/>
                </a:lnTo>
                <a:lnTo>
                  <a:pt x="14177" y="8404"/>
                </a:lnTo>
                <a:lnTo>
                  <a:pt x="14177" y="14209"/>
                </a:lnTo>
                <a:lnTo>
                  <a:pt x="14177" y="14225"/>
                </a:lnTo>
                <a:lnTo>
                  <a:pt x="14175" y="14241"/>
                </a:lnTo>
                <a:lnTo>
                  <a:pt x="14174" y="14256"/>
                </a:lnTo>
                <a:lnTo>
                  <a:pt x="14171" y="14272"/>
                </a:lnTo>
                <a:lnTo>
                  <a:pt x="14167" y="14287"/>
                </a:lnTo>
                <a:lnTo>
                  <a:pt x="14163" y="14302"/>
                </a:lnTo>
                <a:lnTo>
                  <a:pt x="14158" y="14316"/>
                </a:lnTo>
                <a:lnTo>
                  <a:pt x="14153" y="14330"/>
                </a:lnTo>
                <a:lnTo>
                  <a:pt x="14146" y="14344"/>
                </a:lnTo>
                <a:lnTo>
                  <a:pt x="14139" y="14358"/>
                </a:lnTo>
                <a:lnTo>
                  <a:pt x="14132" y="14370"/>
                </a:lnTo>
                <a:lnTo>
                  <a:pt x="14124" y="14383"/>
                </a:lnTo>
                <a:lnTo>
                  <a:pt x="14115" y="14395"/>
                </a:lnTo>
                <a:lnTo>
                  <a:pt x="14106" y="14406"/>
                </a:lnTo>
                <a:lnTo>
                  <a:pt x="14096" y="14419"/>
                </a:lnTo>
                <a:lnTo>
                  <a:pt x="14086" y="14429"/>
                </a:lnTo>
                <a:lnTo>
                  <a:pt x="14075" y="14439"/>
                </a:lnTo>
                <a:lnTo>
                  <a:pt x="14063" y="14449"/>
                </a:lnTo>
                <a:lnTo>
                  <a:pt x="14052" y="14458"/>
                </a:lnTo>
                <a:lnTo>
                  <a:pt x="14040" y="14467"/>
                </a:lnTo>
                <a:lnTo>
                  <a:pt x="14027" y="14475"/>
                </a:lnTo>
                <a:lnTo>
                  <a:pt x="14015" y="14482"/>
                </a:lnTo>
                <a:lnTo>
                  <a:pt x="14000" y="14490"/>
                </a:lnTo>
                <a:lnTo>
                  <a:pt x="13987" y="14496"/>
                </a:lnTo>
                <a:lnTo>
                  <a:pt x="13973" y="14501"/>
                </a:lnTo>
                <a:lnTo>
                  <a:pt x="13959" y="14506"/>
                </a:lnTo>
                <a:lnTo>
                  <a:pt x="13944" y="14510"/>
                </a:lnTo>
                <a:lnTo>
                  <a:pt x="13928" y="14514"/>
                </a:lnTo>
                <a:lnTo>
                  <a:pt x="13913" y="14516"/>
                </a:lnTo>
                <a:lnTo>
                  <a:pt x="13898" y="14518"/>
                </a:lnTo>
                <a:lnTo>
                  <a:pt x="13882" y="14520"/>
                </a:lnTo>
                <a:lnTo>
                  <a:pt x="13865" y="14520"/>
                </a:lnTo>
                <a:lnTo>
                  <a:pt x="11903" y="14520"/>
                </a:lnTo>
                <a:lnTo>
                  <a:pt x="11886" y="14520"/>
                </a:lnTo>
                <a:lnTo>
                  <a:pt x="11870" y="14518"/>
                </a:lnTo>
                <a:lnTo>
                  <a:pt x="11855" y="14516"/>
                </a:lnTo>
                <a:lnTo>
                  <a:pt x="11840" y="14514"/>
                </a:lnTo>
                <a:lnTo>
                  <a:pt x="11825" y="14510"/>
                </a:lnTo>
                <a:lnTo>
                  <a:pt x="11809" y="14506"/>
                </a:lnTo>
                <a:lnTo>
                  <a:pt x="11795" y="14501"/>
                </a:lnTo>
                <a:lnTo>
                  <a:pt x="11781" y="14496"/>
                </a:lnTo>
                <a:lnTo>
                  <a:pt x="11768" y="14490"/>
                </a:lnTo>
                <a:lnTo>
                  <a:pt x="11754" y="14482"/>
                </a:lnTo>
                <a:lnTo>
                  <a:pt x="11741" y="14475"/>
                </a:lnTo>
                <a:lnTo>
                  <a:pt x="11728" y="14467"/>
                </a:lnTo>
                <a:lnTo>
                  <a:pt x="11716" y="14458"/>
                </a:lnTo>
                <a:lnTo>
                  <a:pt x="11705" y="14449"/>
                </a:lnTo>
                <a:lnTo>
                  <a:pt x="11693" y="14439"/>
                </a:lnTo>
                <a:lnTo>
                  <a:pt x="11683" y="14429"/>
                </a:lnTo>
                <a:lnTo>
                  <a:pt x="11672" y="14419"/>
                </a:lnTo>
                <a:lnTo>
                  <a:pt x="11662" y="14406"/>
                </a:lnTo>
                <a:lnTo>
                  <a:pt x="11653" y="14395"/>
                </a:lnTo>
                <a:lnTo>
                  <a:pt x="11644" y="14383"/>
                </a:lnTo>
                <a:lnTo>
                  <a:pt x="11636" y="14370"/>
                </a:lnTo>
                <a:lnTo>
                  <a:pt x="11629" y="14358"/>
                </a:lnTo>
                <a:lnTo>
                  <a:pt x="11622" y="14344"/>
                </a:lnTo>
                <a:lnTo>
                  <a:pt x="11616" y="14330"/>
                </a:lnTo>
                <a:lnTo>
                  <a:pt x="11611" y="14316"/>
                </a:lnTo>
                <a:lnTo>
                  <a:pt x="11605" y="14302"/>
                </a:lnTo>
                <a:lnTo>
                  <a:pt x="11601" y="14287"/>
                </a:lnTo>
                <a:lnTo>
                  <a:pt x="11597" y="14272"/>
                </a:lnTo>
                <a:lnTo>
                  <a:pt x="11595" y="14256"/>
                </a:lnTo>
                <a:lnTo>
                  <a:pt x="11593" y="14241"/>
                </a:lnTo>
                <a:lnTo>
                  <a:pt x="11591" y="14225"/>
                </a:lnTo>
                <a:lnTo>
                  <a:pt x="11591" y="14209"/>
                </a:lnTo>
                <a:lnTo>
                  <a:pt x="11591" y="13500"/>
                </a:lnTo>
                <a:lnTo>
                  <a:pt x="4639" y="13500"/>
                </a:lnTo>
                <a:lnTo>
                  <a:pt x="4639" y="14209"/>
                </a:lnTo>
                <a:lnTo>
                  <a:pt x="4639" y="14225"/>
                </a:lnTo>
                <a:lnTo>
                  <a:pt x="4638" y="14241"/>
                </a:lnTo>
                <a:lnTo>
                  <a:pt x="4636" y="14256"/>
                </a:lnTo>
                <a:lnTo>
                  <a:pt x="4633" y="14272"/>
                </a:lnTo>
                <a:lnTo>
                  <a:pt x="4629" y="14287"/>
                </a:lnTo>
                <a:lnTo>
                  <a:pt x="4625" y="14302"/>
                </a:lnTo>
                <a:lnTo>
                  <a:pt x="4620" y="14316"/>
                </a:lnTo>
                <a:lnTo>
                  <a:pt x="4614" y="14330"/>
                </a:lnTo>
                <a:lnTo>
                  <a:pt x="4608" y="14344"/>
                </a:lnTo>
                <a:lnTo>
                  <a:pt x="4601" y="14358"/>
                </a:lnTo>
                <a:lnTo>
                  <a:pt x="4594" y="14370"/>
                </a:lnTo>
                <a:lnTo>
                  <a:pt x="4586" y="14383"/>
                </a:lnTo>
                <a:lnTo>
                  <a:pt x="4577" y="14395"/>
                </a:lnTo>
                <a:lnTo>
                  <a:pt x="4568" y="14406"/>
                </a:lnTo>
                <a:lnTo>
                  <a:pt x="4558" y="14419"/>
                </a:lnTo>
                <a:lnTo>
                  <a:pt x="4547" y="14429"/>
                </a:lnTo>
                <a:lnTo>
                  <a:pt x="4537" y="14439"/>
                </a:lnTo>
                <a:lnTo>
                  <a:pt x="4525" y="14449"/>
                </a:lnTo>
                <a:lnTo>
                  <a:pt x="4514" y="14458"/>
                </a:lnTo>
                <a:lnTo>
                  <a:pt x="4502" y="14467"/>
                </a:lnTo>
                <a:lnTo>
                  <a:pt x="4489" y="14475"/>
                </a:lnTo>
                <a:lnTo>
                  <a:pt x="4476" y="14482"/>
                </a:lnTo>
                <a:lnTo>
                  <a:pt x="4462" y="14490"/>
                </a:lnTo>
                <a:lnTo>
                  <a:pt x="4449" y="14496"/>
                </a:lnTo>
                <a:lnTo>
                  <a:pt x="4435" y="14501"/>
                </a:lnTo>
                <a:lnTo>
                  <a:pt x="4421" y="14506"/>
                </a:lnTo>
                <a:lnTo>
                  <a:pt x="4405" y="14510"/>
                </a:lnTo>
                <a:lnTo>
                  <a:pt x="4390" y="14514"/>
                </a:lnTo>
                <a:lnTo>
                  <a:pt x="4375" y="14516"/>
                </a:lnTo>
                <a:lnTo>
                  <a:pt x="4360" y="14518"/>
                </a:lnTo>
                <a:lnTo>
                  <a:pt x="4344" y="14520"/>
                </a:lnTo>
                <a:lnTo>
                  <a:pt x="4327" y="14520"/>
                </a:lnTo>
                <a:lnTo>
                  <a:pt x="2365" y="14520"/>
                </a:lnTo>
                <a:lnTo>
                  <a:pt x="2348" y="14520"/>
                </a:lnTo>
                <a:lnTo>
                  <a:pt x="2332" y="14518"/>
                </a:lnTo>
                <a:lnTo>
                  <a:pt x="2317" y="14516"/>
                </a:lnTo>
                <a:lnTo>
                  <a:pt x="2302" y="14514"/>
                </a:lnTo>
                <a:lnTo>
                  <a:pt x="2286" y="14510"/>
                </a:lnTo>
                <a:lnTo>
                  <a:pt x="2271" y="14506"/>
                </a:lnTo>
                <a:lnTo>
                  <a:pt x="2257" y="14501"/>
                </a:lnTo>
                <a:lnTo>
                  <a:pt x="2243" y="14496"/>
                </a:lnTo>
                <a:lnTo>
                  <a:pt x="2230" y="14490"/>
                </a:lnTo>
                <a:lnTo>
                  <a:pt x="2215" y="14482"/>
                </a:lnTo>
                <a:lnTo>
                  <a:pt x="2203" y="14475"/>
                </a:lnTo>
                <a:lnTo>
                  <a:pt x="2190" y="14467"/>
                </a:lnTo>
                <a:lnTo>
                  <a:pt x="2178" y="14458"/>
                </a:lnTo>
                <a:lnTo>
                  <a:pt x="2167" y="14449"/>
                </a:lnTo>
                <a:lnTo>
                  <a:pt x="2155" y="14439"/>
                </a:lnTo>
                <a:lnTo>
                  <a:pt x="2144" y="14429"/>
                </a:lnTo>
                <a:lnTo>
                  <a:pt x="2134" y="14419"/>
                </a:lnTo>
                <a:lnTo>
                  <a:pt x="2124" y="14406"/>
                </a:lnTo>
                <a:lnTo>
                  <a:pt x="2115" y="14395"/>
                </a:lnTo>
                <a:lnTo>
                  <a:pt x="2106" y="14383"/>
                </a:lnTo>
                <a:lnTo>
                  <a:pt x="2098" y="14370"/>
                </a:lnTo>
                <a:lnTo>
                  <a:pt x="2091" y="14358"/>
                </a:lnTo>
                <a:lnTo>
                  <a:pt x="2084" y="14344"/>
                </a:lnTo>
                <a:lnTo>
                  <a:pt x="2077" y="14330"/>
                </a:lnTo>
                <a:lnTo>
                  <a:pt x="2072" y="14316"/>
                </a:lnTo>
                <a:lnTo>
                  <a:pt x="2067" y="14302"/>
                </a:lnTo>
                <a:lnTo>
                  <a:pt x="2063" y="14287"/>
                </a:lnTo>
                <a:lnTo>
                  <a:pt x="2059" y="14272"/>
                </a:lnTo>
                <a:lnTo>
                  <a:pt x="2056" y="14256"/>
                </a:lnTo>
                <a:lnTo>
                  <a:pt x="2055" y="14241"/>
                </a:lnTo>
                <a:lnTo>
                  <a:pt x="2053" y="14225"/>
                </a:lnTo>
                <a:lnTo>
                  <a:pt x="2053" y="14209"/>
                </a:lnTo>
                <a:lnTo>
                  <a:pt x="2053" y="8404"/>
                </a:lnTo>
                <a:lnTo>
                  <a:pt x="2003" y="8398"/>
                </a:lnTo>
                <a:lnTo>
                  <a:pt x="1954" y="8390"/>
                </a:lnTo>
                <a:lnTo>
                  <a:pt x="1904" y="8382"/>
                </a:lnTo>
                <a:lnTo>
                  <a:pt x="1855" y="8373"/>
                </a:lnTo>
                <a:lnTo>
                  <a:pt x="1807" y="8362"/>
                </a:lnTo>
                <a:lnTo>
                  <a:pt x="1759" y="8350"/>
                </a:lnTo>
                <a:lnTo>
                  <a:pt x="1711" y="8338"/>
                </a:lnTo>
                <a:lnTo>
                  <a:pt x="1664" y="8325"/>
                </a:lnTo>
                <a:lnTo>
                  <a:pt x="1617" y="8311"/>
                </a:lnTo>
                <a:lnTo>
                  <a:pt x="1570" y="8296"/>
                </a:lnTo>
                <a:lnTo>
                  <a:pt x="1525" y="8279"/>
                </a:lnTo>
                <a:lnTo>
                  <a:pt x="1479" y="8262"/>
                </a:lnTo>
                <a:lnTo>
                  <a:pt x="1433" y="8244"/>
                </a:lnTo>
                <a:lnTo>
                  <a:pt x="1389" y="8225"/>
                </a:lnTo>
                <a:lnTo>
                  <a:pt x="1345" y="8205"/>
                </a:lnTo>
                <a:lnTo>
                  <a:pt x="1301" y="8184"/>
                </a:lnTo>
                <a:lnTo>
                  <a:pt x="1258" y="8163"/>
                </a:lnTo>
                <a:lnTo>
                  <a:pt x="1215" y="8140"/>
                </a:lnTo>
                <a:lnTo>
                  <a:pt x="1174" y="8117"/>
                </a:lnTo>
                <a:lnTo>
                  <a:pt x="1132" y="8093"/>
                </a:lnTo>
                <a:lnTo>
                  <a:pt x="1090" y="8067"/>
                </a:lnTo>
                <a:lnTo>
                  <a:pt x="1050" y="8041"/>
                </a:lnTo>
                <a:lnTo>
                  <a:pt x="1010" y="8015"/>
                </a:lnTo>
                <a:lnTo>
                  <a:pt x="971" y="7987"/>
                </a:lnTo>
                <a:lnTo>
                  <a:pt x="932" y="7959"/>
                </a:lnTo>
                <a:lnTo>
                  <a:pt x="895" y="7929"/>
                </a:lnTo>
                <a:lnTo>
                  <a:pt x="857" y="7900"/>
                </a:lnTo>
                <a:lnTo>
                  <a:pt x="820" y="7870"/>
                </a:lnTo>
                <a:lnTo>
                  <a:pt x="784" y="7838"/>
                </a:lnTo>
                <a:lnTo>
                  <a:pt x="749" y="7806"/>
                </a:lnTo>
                <a:lnTo>
                  <a:pt x="713" y="7773"/>
                </a:lnTo>
                <a:lnTo>
                  <a:pt x="680" y="7740"/>
                </a:lnTo>
                <a:lnTo>
                  <a:pt x="640" y="7700"/>
                </a:lnTo>
                <a:lnTo>
                  <a:pt x="603" y="7660"/>
                </a:lnTo>
                <a:lnTo>
                  <a:pt x="566" y="7618"/>
                </a:lnTo>
                <a:lnTo>
                  <a:pt x="530" y="7575"/>
                </a:lnTo>
                <a:lnTo>
                  <a:pt x="495" y="7532"/>
                </a:lnTo>
                <a:lnTo>
                  <a:pt x="461" y="7487"/>
                </a:lnTo>
                <a:lnTo>
                  <a:pt x="428" y="7443"/>
                </a:lnTo>
                <a:lnTo>
                  <a:pt x="396" y="7397"/>
                </a:lnTo>
                <a:lnTo>
                  <a:pt x="365" y="7350"/>
                </a:lnTo>
                <a:lnTo>
                  <a:pt x="336" y="7303"/>
                </a:lnTo>
                <a:lnTo>
                  <a:pt x="307" y="7254"/>
                </a:lnTo>
                <a:lnTo>
                  <a:pt x="280" y="7205"/>
                </a:lnTo>
                <a:lnTo>
                  <a:pt x="254" y="7156"/>
                </a:lnTo>
                <a:lnTo>
                  <a:pt x="228" y="7106"/>
                </a:lnTo>
                <a:lnTo>
                  <a:pt x="205" y="7054"/>
                </a:lnTo>
                <a:lnTo>
                  <a:pt x="183" y="7002"/>
                </a:lnTo>
                <a:lnTo>
                  <a:pt x="161" y="6951"/>
                </a:lnTo>
                <a:lnTo>
                  <a:pt x="141" y="6897"/>
                </a:lnTo>
                <a:lnTo>
                  <a:pt x="122" y="6844"/>
                </a:lnTo>
                <a:lnTo>
                  <a:pt x="104" y="6789"/>
                </a:lnTo>
                <a:lnTo>
                  <a:pt x="88" y="6735"/>
                </a:lnTo>
                <a:lnTo>
                  <a:pt x="73" y="6680"/>
                </a:lnTo>
                <a:lnTo>
                  <a:pt x="60" y="6624"/>
                </a:lnTo>
                <a:lnTo>
                  <a:pt x="47" y="6567"/>
                </a:lnTo>
                <a:lnTo>
                  <a:pt x="37" y="6510"/>
                </a:lnTo>
                <a:lnTo>
                  <a:pt x="26" y="6453"/>
                </a:lnTo>
                <a:lnTo>
                  <a:pt x="18" y="6395"/>
                </a:lnTo>
                <a:lnTo>
                  <a:pt x="12" y="6337"/>
                </a:lnTo>
                <a:lnTo>
                  <a:pt x="7" y="6278"/>
                </a:lnTo>
                <a:lnTo>
                  <a:pt x="3" y="6219"/>
                </a:lnTo>
                <a:lnTo>
                  <a:pt x="1" y="6160"/>
                </a:lnTo>
                <a:lnTo>
                  <a:pt x="0" y="6100"/>
                </a:lnTo>
                <a:lnTo>
                  <a:pt x="1" y="6040"/>
                </a:lnTo>
                <a:lnTo>
                  <a:pt x="3" y="5980"/>
                </a:lnTo>
                <a:lnTo>
                  <a:pt x="7" y="5921"/>
                </a:lnTo>
                <a:lnTo>
                  <a:pt x="12" y="5862"/>
                </a:lnTo>
                <a:lnTo>
                  <a:pt x="18" y="5805"/>
                </a:lnTo>
                <a:lnTo>
                  <a:pt x="26" y="5747"/>
                </a:lnTo>
                <a:lnTo>
                  <a:pt x="37" y="5689"/>
                </a:lnTo>
                <a:lnTo>
                  <a:pt x="47" y="5632"/>
                </a:lnTo>
                <a:lnTo>
                  <a:pt x="60" y="5576"/>
                </a:lnTo>
                <a:lnTo>
                  <a:pt x="73" y="5521"/>
                </a:lnTo>
                <a:lnTo>
                  <a:pt x="88" y="5465"/>
                </a:lnTo>
                <a:lnTo>
                  <a:pt x="104" y="5410"/>
                </a:lnTo>
                <a:lnTo>
                  <a:pt x="122" y="5356"/>
                </a:lnTo>
                <a:lnTo>
                  <a:pt x="141" y="5302"/>
                </a:lnTo>
                <a:lnTo>
                  <a:pt x="161" y="5250"/>
                </a:lnTo>
                <a:lnTo>
                  <a:pt x="183" y="5197"/>
                </a:lnTo>
                <a:lnTo>
                  <a:pt x="205" y="5145"/>
                </a:lnTo>
                <a:lnTo>
                  <a:pt x="228" y="5095"/>
                </a:lnTo>
                <a:lnTo>
                  <a:pt x="254" y="5044"/>
                </a:lnTo>
                <a:lnTo>
                  <a:pt x="280" y="4994"/>
                </a:lnTo>
                <a:lnTo>
                  <a:pt x="307" y="4945"/>
                </a:lnTo>
                <a:lnTo>
                  <a:pt x="336" y="4897"/>
                </a:lnTo>
                <a:lnTo>
                  <a:pt x="365" y="4850"/>
                </a:lnTo>
                <a:lnTo>
                  <a:pt x="396" y="4803"/>
                </a:lnTo>
                <a:lnTo>
                  <a:pt x="428" y="4757"/>
                </a:lnTo>
                <a:lnTo>
                  <a:pt x="461" y="4712"/>
                </a:lnTo>
                <a:lnTo>
                  <a:pt x="495" y="4668"/>
                </a:lnTo>
                <a:lnTo>
                  <a:pt x="530" y="4625"/>
                </a:lnTo>
                <a:lnTo>
                  <a:pt x="566" y="4582"/>
                </a:lnTo>
                <a:lnTo>
                  <a:pt x="603" y="4541"/>
                </a:lnTo>
                <a:lnTo>
                  <a:pt x="640" y="4499"/>
                </a:lnTo>
                <a:lnTo>
                  <a:pt x="680" y="4460"/>
                </a:lnTo>
                <a:lnTo>
                  <a:pt x="713" y="4426"/>
                </a:lnTo>
                <a:lnTo>
                  <a:pt x="749" y="4394"/>
                </a:lnTo>
                <a:lnTo>
                  <a:pt x="784" y="4361"/>
                </a:lnTo>
                <a:lnTo>
                  <a:pt x="820" y="4330"/>
                </a:lnTo>
                <a:lnTo>
                  <a:pt x="857" y="4299"/>
                </a:lnTo>
                <a:lnTo>
                  <a:pt x="895" y="4270"/>
                </a:lnTo>
                <a:lnTo>
                  <a:pt x="932" y="4241"/>
                </a:lnTo>
                <a:lnTo>
                  <a:pt x="971" y="4212"/>
                </a:lnTo>
                <a:lnTo>
                  <a:pt x="1010" y="4185"/>
                </a:lnTo>
                <a:lnTo>
                  <a:pt x="1050" y="4158"/>
                </a:lnTo>
                <a:lnTo>
                  <a:pt x="1090" y="4132"/>
                </a:lnTo>
                <a:lnTo>
                  <a:pt x="1132" y="4108"/>
                </a:lnTo>
                <a:lnTo>
                  <a:pt x="1174" y="4083"/>
                </a:lnTo>
                <a:lnTo>
                  <a:pt x="1215" y="4060"/>
                </a:lnTo>
                <a:lnTo>
                  <a:pt x="1258" y="4037"/>
                </a:lnTo>
                <a:lnTo>
                  <a:pt x="1301" y="4015"/>
                </a:lnTo>
                <a:lnTo>
                  <a:pt x="1345" y="3995"/>
                </a:lnTo>
                <a:lnTo>
                  <a:pt x="1389" y="3975"/>
                </a:lnTo>
                <a:lnTo>
                  <a:pt x="1433" y="3956"/>
                </a:lnTo>
                <a:lnTo>
                  <a:pt x="1479" y="3937"/>
                </a:lnTo>
                <a:lnTo>
                  <a:pt x="1525" y="3920"/>
                </a:lnTo>
                <a:lnTo>
                  <a:pt x="1570" y="3904"/>
                </a:lnTo>
                <a:lnTo>
                  <a:pt x="1617" y="3889"/>
                </a:lnTo>
                <a:lnTo>
                  <a:pt x="1664" y="3874"/>
                </a:lnTo>
                <a:lnTo>
                  <a:pt x="1711" y="3861"/>
                </a:lnTo>
                <a:lnTo>
                  <a:pt x="1759" y="3849"/>
                </a:lnTo>
                <a:lnTo>
                  <a:pt x="1807" y="3837"/>
                </a:lnTo>
                <a:lnTo>
                  <a:pt x="1855" y="3827"/>
                </a:lnTo>
                <a:lnTo>
                  <a:pt x="1904" y="3818"/>
                </a:lnTo>
                <a:lnTo>
                  <a:pt x="1954" y="3810"/>
                </a:lnTo>
                <a:lnTo>
                  <a:pt x="2003" y="3801"/>
                </a:lnTo>
                <a:lnTo>
                  <a:pt x="2053" y="3795"/>
                </a:lnTo>
                <a:lnTo>
                  <a:pt x="2053" y="3057"/>
                </a:lnTo>
                <a:lnTo>
                  <a:pt x="2054" y="2979"/>
                </a:lnTo>
                <a:lnTo>
                  <a:pt x="2057" y="2901"/>
                </a:lnTo>
                <a:lnTo>
                  <a:pt x="2062" y="2823"/>
                </a:lnTo>
                <a:lnTo>
                  <a:pt x="2069" y="2746"/>
                </a:lnTo>
                <a:lnTo>
                  <a:pt x="2077" y="2668"/>
                </a:lnTo>
                <a:lnTo>
                  <a:pt x="2089" y="2593"/>
                </a:lnTo>
                <a:lnTo>
                  <a:pt x="2101" y="2517"/>
                </a:lnTo>
                <a:lnTo>
                  <a:pt x="2115" y="2442"/>
                </a:lnTo>
                <a:lnTo>
                  <a:pt x="2131" y="2368"/>
                </a:lnTo>
                <a:lnTo>
                  <a:pt x="2149" y="2295"/>
                </a:lnTo>
                <a:lnTo>
                  <a:pt x="2170" y="2222"/>
                </a:lnTo>
                <a:lnTo>
                  <a:pt x="2191" y="2150"/>
                </a:lnTo>
                <a:lnTo>
                  <a:pt x="2214" y="2079"/>
                </a:lnTo>
                <a:lnTo>
                  <a:pt x="2240" y="2008"/>
                </a:lnTo>
                <a:lnTo>
                  <a:pt x="2266" y="1938"/>
                </a:lnTo>
                <a:lnTo>
                  <a:pt x="2295" y="1869"/>
                </a:lnTo>
                <a:lnTo>
                  <a:pt x="2324" y="1801"/>
                </a:lnTo>
                <a:lnTo>
                  <a:pt x="2355" y="1734"/>
                </a:lnTo>
                <a:lnTo>
                  <a:pt x="2389" y="1668"/>
                </a:lnTo>
                <a:lnTo>
                  <a:pt x="2423" y="1603"/>
                </a:lnTo>
                <a:lnTo>
                  <a:pt x="2460" y="1538"/>
                </a:lnTo>
                <a:lnTo>
                  <a:pt x="2497" y="1475"/>
                </a:lnTo>
                <a:lnTo>
                  <a:pt x="2536" y="1412"/>
                </a:lnTo>
                <a:lnTo>
                  <a:pt x="2577" y="1351"/>
                </a:lnTo>
                <a:lnTo>
                  <a:pt x="2619" y="1290"/>
                </a:lnTo>
                <a:lnTo>
                  <a:pt x="2663" y="1230"/>
                </a:lnTo>
                <a:lnTo>
                  <a:pt x="2707" y="1172"/>
                </a:lnTo>
                <a:lnTo>
                  <a:pt x="2753" y="1115"/>
                </a:lnTo>
                <a:lnTo>
                  <a:pt x="2801" y="1059"/>
                </a:lnTo>
                <a:lnTo>
                  <a:pt x="2849" y="1004"/>
                </a:lnTo>
                <a:lnTo>
                  <a:pt x="2899" y="950"/>
                </a:lnTo>
                <a:lnTo>
                  <a:pt x="2951" y="898"/>
                </a:lnTo>
                <a:lnTo>
                  <a:pt x="3004" y="847"/>
                </a:lnTo>
                <a:lnTo>
                  <a:pt x="3057" y="796"/>
                </a:lnTo>
                <a:lnTo>
                  <a:pt x="3112" y="748"/>
                </a:lnTo>
                <a:lnTo>
                  <a:pt x="3168" y="700"/>
                </a:lnTo>
                <a:lnTo>
                  <a:pt x="3226" y="654"/>
                </a:lnTo>
                <a:lnTo>
                  <a:pt x="3284" y="610"/>
                </a:lnTo>
                <a:lnTo>
                  <a:pt x="3343" y="566"/>
                </a:lnTo>
                <a:lnTo>
                  <a:pt x="3403" y="523"/>
                </a:lnTo>
                <a:lnTo>
                  <a:pt x="3465" y="483"/>
                </a:lnTo>
                <a:lnTo>
                  <a:pt x="3528" y="444"/>
                </a:lnTo>
                <a:lnTo>
                  <a:pt x="3591" y="407"/>
                </a:lnTo>
                <a:lnTo>
                  <a:pt x="3656" y="370"/>
                </a:lnTo>
                <a:lnTo>
                  <a:pt x="3721" y="336"/>
                </a:lnTo>
                <a:lnTo>
                  <a:pt x="3788" y="302"/>
                </a:lnTo>
                <a:lnTo>
                  <a:pt x="3855" y="271"/>
                </a:lnTo>
                <a:lnTo>
                  <a:pt x="3923" y="241"/>
                </a:lnTo>
                <a:lnTo>
                  <a:pt x="3992" y="213"/>
                </a:lnTo>
                <a:lnTo>
                  <a:pt x="4062" y="187"/>
                </a:lnTo>
                <a:lnTo>
                  <a:pt x="4133" y="161"/>
                </a:lnTo>
                <a:lnTo>
                  <a:pt x="4204" y="138"/>
                </a:lnTo>
                <a:lnTo>
                  <a:pt x="4276" y="117"/>
                </a:lnTo>
                <a:lnTo>
                  <a:pt x="4349" y="96"/>
                </a:lnTo>
                <a:lnTo>
                  <a:pt x="4422" y="79"/>
                </a:lnTo>
                <a:lnTo>
                  <a:pt x="4496" y="63"/>
                </a:lnTo>
                <a:lnTo>
                  <a:pt x="4571" y="48"/>
                </a:lnTo>
                <a:lnTo>
                  <a:pt x="4646" y="35"/>
                </a:lnTo>
                <a:lnTo>
                  <a:pt x="4722" y="24"/>
                </a:lnTo>
                <a:lnTo>
                  <a:pt x="4799" y="16"/>
                </a:lnTo>
                <a:lnTo>
                  <a:pt x="4876" y="9"/>
                </a:lnTo>
                <a:lnTo>
                  <a:pt x="4953" y="4"/>
                </a:lnTo>
                <a:lnTo>
                  <a:pt x="5031" y="1"/>
                </a:lnTo>
                <a:lnTo>
                  <a:pt x="5110" y="0"/>
                </a:lnTo>
                <a:lnTo>
                  <a:pt x="11120" y="0"/>
                </a:lnTo>
                <a:lnTo>
                  <a:pt x="11199" y="1"/>
                </a:lnTo>
                <a:lnTo>
                  <a:pt x="11277" y="4"/>
                </a:lnTo>
                <a:lnTo>
                  <a:pt x="11354" y="9"/>
                </a:lnTo>
                <a:lnTo>
                  <a:pt x="11431" y="16"/>
                </a:lnTo>
                <a:lnTo>
                  <a:pt x="11508" y="24"/>
                </a:lnTo>
                <a:lnTo>
                  <a:pt x="11584" y="35"/>
                </a:lnTo>
                <a:lnTo>
                  <a:pt x="11659" y="48"/>
                </a:lnTo>
                <a:lnTo>
                  <a:pt x="11734" y="63"/>
                </a:lnTo>
                <a:lnTo>
                  <a:pt x="11808" y="79"/>
                </a:lnTo>
                <a:lnTo>
                  <a:pt x="11881" y="96"/>
                </a:lnTo>
                <a:lnTo>
                  <a:pt x="11954" y="117"/>
                </a:lnTo>
                <a:lnTo>
                  <a:pt x="12026" y="138"/>
                </a:lnTo>
                <a:lnTo>
                  <a:pt x="12097" y="161"/>
                </a:lnTo>
                <a:lnTo>
                  <a:pt x="12168" y="187"/>
                </a:lnTo>
                <a:lnTo>
                  <a:pt x="12238" y="213"/>
                </a:lnTo>
                <a:lnTo>
                  <a:pt x="12307" y="241"/>
                </a:lnTo>
                <a:lnTo>
                  <a:pt x="12375" y="271"/>
                </a:lnTo>
                <a:lnTo>
                  <a:pt x="12442" y="302"/>
                </a:lnTo>
                <a:lnTo>
                  <a:pt x="12509" y="336"/>
                </a:lnTo>
                <a:lnTo>
                  <a:pt x="12574" y="370"/>
                </a:lnTo>
                <a:lnTo>
                  <a:pt x="12639" y="407"/>
                </a:lnTo>
                <a:lnTo>
                  <a:pt x="12702" y="444"/>
                </a:lnTo>
                <a:lnTo>
                  <a:pt x="12765" y="483"/>
                </a:lnTo>
                <a:lnTo>
                  <a:pt x="12827" y="523"/>
                </a:lnTo>
                <a:lnTo>
                  <a:pt x="12887" y="566"/>
                </a:lnTo>
                <a:lnTo>
                  <a:pt x="12946" y="610"/>
                </a:lnTo>
                <a:lnTo>
                  <a:pt x="13004" y="654"/>
                </a:lnTo>
                <a:lnTo>
                  <a:pt x="13062" y="700"/>
                </a:lnTo>
                <a:lnTo>
                  <a:pt x="13118" y="748"/>
                </a:lnTo>
                <a:lnTo>
                  <a:pt x="13173" y="796"/>
                </a:lnTo>
                <a:lnTo>
                  <a:pt x="13226" y="847"/>
                </a:lnTo>
                <a:lnTo>
                  <a:pt x="13279" y="898"/>
                </a:lnTo>
                <a:lnTo>
                  <a:pt x="13331" y="950"/>
                </a:lnTo>
                <a:lnTo>
                  <a:pt x="13381" y="1004"/>
                </a:lnTo>
                <a:lnTo>
                  <a:pt x="13429" y="1059"/>
                </a:lnTo>
                <a:lnTo>
                  <a:pt x="13477" y="1115"/>
                </a:lnTo>
                <a:lnTo>
                  <a:pt x="13523" y="1172"/>
                </a:lnTo>
                <a:lnTo>
                  <a:pt x="13567" y="1230"/>
                </a:lnTo>
                <a:lnTo>
                  <a:pt x="13611" y="1290"/>
                </a:lnTo>
                <a:lnTo>
                  <a:pt x="13653" y="1351"/>
                </a:lnTo>
                <a:lnTo>
                  <a:pt x="13694" y="1412"/>
                </a:lnTo>
                <a:lnTo>
                  <a:pt x="13733" y="1475"/>
                </a:lnTo>
                <a:lnTo>
                  <a:pt x="13770" y="1538"/>
                </a:lnTo>
                <a:lnTo>
                  <a:pt x="13807" y="1603"/>
                </a:lnTo>
                <a:lnTo>
                  <a:pt x="13841" y="1668"/>
                </a:lnTo>
                <a:lnTo>
                  <a:pt x="13875" y="1734"/>
                </a:lnTo>
                <a:lnTo>
                  <a:pt x="13906" y="1801"/>
                </a:lnTo>
                <a:lnTo>
                  <a:pt x="13935" y="1869"/>
                </a:lnTo>
                <a:lnTo>
                  <a:pt x="13964" y="1938"/>
                </a:lnTo>
                <a:lnTo>
                  <a:pt x="13990" y="2008"/>
                </a:lnTo>
                <a:lnTo>
                  <a:pt x="14016" y="2079"/>
                </a:lnTo>
                <a:lnTo>
                  <a:pt x="14039" y="2150"/>
                </a:lnTo>
                <a:lnTo>
                  <a:pt x="14060" y="2222"/>
                </a:lnTo>
                <a:lnTo>
                  <a:pt x="14081" y="2295"/>
                </a:lnTo>
                <a:lnTo>
                  <a:pt x="14099" y="2368"/>
                </a:lnTo>
                <a:lnTo>
                  <a:pt x="14115" y="2442"/>
                </a:lnTo>
                <a:lnTo>
                  <a:pt x="14129" y="2517"/>
                </a:lnTo>
                <a:lnTo>
                  <a:pt x="14141" y="2593"/>
                </a:lnTo>
                <a:lnTo>
                  <a:pt x="14153" y="2668"/>
                </a:lnTo>
                <a:lnTo>
                  <a:pt x="14161" y="2746"/>
                </a:lnTo>
                <a:lnTo>
                  <a:pt x="14168" y="2823"/>
                </a:lnTo>
                <a:lnTo>
                  <a:pt x="14173" y="2901"/>
                </a:lnTo>
                <a:lnTo>
                  <a:pt x="14176" y="2979"/>
                </a:lnTo>
                <a:lnTo>
                  <a:pt x="14177" y="3057"/>
                </a:lnTo>
                <a:lnTo>
                  <a:pt x="14177" y="3795"/>
                </a:lnTo>
                <a:close/>
              </a:path>
            </a:pathLst>
          </a:custGeom>
          <a:solidFill>
            <a:srgbClr val="15B561"/>
          </a:solidFill>
          <a:ln w="6350">
            <a:noFill/>
          </a:ln>
        </p:spPr>
        <p:txBody>
          <a:bodyPr vert="horz" wrap="square" lIns="91440" tIns="45720" rIns="91440" bIns="45720" numCol="1" anchor="t" anchorCtr="0" compatLnSpc="1">
            <a:prstTxWarp prst="textNoShape">
              <a:avLst/>
            </a:prstTxWarp>
          </a:bodyPr>
          <a:lstStyle/>
          <a:p>
            <a:endParaRPr lang="lt-LT"/>
          </a:p>
        </p:txBody>
      </p:sp>
    </p:spTree>
    <p:extLst>
      <p:ext uri="{BB962C8B-B14F-4D97-AF65-F5344CB8AC3E}">
        <p14:creationId xmlns:p14="http://schemas.microsoft.com/office/powerpoint/2010/main" val="2284127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19</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72" name="TextBox 71"/>
          <p:cNvSpPr txBox="1"/>
          <p:nvPr/>
        </p:nvSpPr>
        <p:spPr>
          <a:xfrm>
            <a:off x="775488" y="3702480"/>
            <a:ext cx="1610788" cy="646331"/>
          </a:xfrm>
          <a:prstGeom prst="rect">
            <a:avLst/>
          </a:prstGeom>
          <a:noFill/>
        </p:spPr>
        <p:txBody>
          <a:bodyPr wrap="square" rtlCol="0">
            <a:spAutoFit/>
          </a:bodyPr>
          <a:lstStyle/>
          <a:p>
            <a:pPr algn="ctr"/>
            <a:r>
              <a:rPr lang="en-US" altLang="lt-LT" sz="2400" dirty="0">
                <a:solidFill>
                  <a:srgbClr val="15B561"/>
                </a:solidFill>
              </a:rPr>
              <a:t>13 950</a:t>
            </a:r>
            <a:endParaRPr lang="lt-LT" altLang="lt-LT" sz="2800" dirty="0">
              <a:solidFill>
                <a:srgbClr val="15B561"/>
              </a:solidFill>
            </a:endParaRPr>
          </a:p>
          <a:p>
            <a:pPr algn="ctr"/>
            <a:r>
              <a:rPr lang="lt-LT" sz="1200" b="1" dirty="0">
                <a:solidFill>
                  <a:srgbClr val="15B561"/>
                </a:solidFill>
              </a:rPr>
              <a:t>Užsakymai dėl DGA</a:t>
            </a:r>
          </a:p>
        </p:txBody>
      </p:sp>
      <p:grpSp>
        <p:nvGrpSpPr>
          <p:cNvPr id="73" name="Group 10">
            <a:extLst>
              <a:ext uri="{FF2B5EF4-FFF2-40B4-BE49-F238E27FC236}">
                <a16:creationId xmlns:a16="http://schemas.microsoft.com/office/drawing/2014/main" id="{BF697F57-FFFC-402B-92AE-340A2C0F262E}"/>
              </a:ext>
            </a:extLst>
          </p:cNvPr>
          <p:cNvGrpSpPr/>
          <p:nvPr/>
        </p:nvGrpSpPr>
        <p:grpSpPr>
          <a:xfrm>
            <a:off x="1062575" y="3102680"/>
            <a:ext cx="895064" cy="480222"/>
            <a:chOff x="6750050" y="6091238"/>
            <a:chExt cx="630238" cy="338137"/>
          </a:xfrm>
        </p:grpSpPr>
        <p:sp>
          <p:nvSpPr>
            <p:cNvPr id="74" name="Freeform 5">
              <a:extLst>
                <a:ext uri="{FF2B5EF4-FFF2-40B4-BE49-F238E27FC236}">
                  <a16:creationId xmlns:a16="http://schemas.microsoft.com/office/drawing/2014/main" id="{381D30A7-8861-419C-B0AB-941A8F1ECDF8}"/>
                </a:ext>
              </a:extLst>
            </p:cNvPr>
            <p:cNvSpPr>
              <a:spLocks/>
            </p:cNvSpPr>
            <p:nvPr/>
          </p:nvSpPr>
          <p:spPr bwMode="auto">
            <a:xfrm>
              <a:off x="6805613" y="6091238"/>
              <a:ext cx="574675" cy="338137"/>
            </a:xfrm>
            <a:custGeom>
              <a:avLst/>
              <a:gdLst>
                <a:gd name="T0" fmla="*/ 1575 w 1575"/>
                <a:gd name="T1" fmla="*/ 288 h 920"/>
                <a:gd name="T2" fmla="*/ 1299 w 1575"/>
                <a:gd name="T3" fmla="*/ 920 h 920"/>
                <a:gd name="T4" fmla="*/ 455 w 1575"/>
                <a:gd name="T5" fmla="*/ 920 h 920"/>
                <a:gd name="T6" fmla="*/ 0 w 1575"/>
                <a:gd name="T7" fmla="*/ 288 h 920"/>
                <a:gd name="T8" fmla="*/ 206 w 1575"/>
                <a:gd name="T9" fmla="*/ 0 h 920"/>
                <a:gd name="T10" fmla="*/ 1575 w 1575"/>
                <a:gd name="T11" fmla="*/ 0 h 920"/>
                <a:gd name="T12" fmla="*/ 1575 w 1575"/>
                <a:gd name="T13" fmla="*/ 288 h 920"/>
              </a:gdLst>
              <a:ahLst/>
              <a:cxnLst>
                <a:cxn ang="0">
                  <a:pos x="T0" y="T1"/>
                </a:cxn>
                <a:cxn ang="0">
                  <a:pos x="T2" y="T3"/>
                </a:cxn>
                <a:cxn ang="0">
                  <a:pos x="T4" y="T5"/>
                </a:cxn>
                <a:cxn ang="0">
                  <a:pos x="T6" y="T7"/>
                </a:cxn>
                <a:cxn ang="0">
                  <a:pos x="T8" y="T9"/>
                </a:cxn>
                <a:cxn ang="0">
                  <a:pos x="T10" y="T11"/>
                </a:cxn>
                <a:cxn ang="0">
                  <a:pos x="T12" y="T13"/>
                </a:cxn>
              </a:cxnLst>
              <a:rect l="0" t="0" r="r" b="b"/>
              <a:pathLst>
                <a:path w="1575" h="920">
                  <a:moveTo>
                    <a:pt x="1575" y="288"/>
                  </a:moveTo>
                  <a:lnTo>
                    <a:pt x="1299" y="920"/>
                  </a:lnTo>
                  <a:lnTo>
                    <a:pt x="455" y="920"/>
                  </a:lnTo>
                  <a:lnTo>
                    <a:pt x="0" y="288"/>
                  </a:lnTo>
                  <a:lnTo>
                    <a:pt x="206" y="0"/>
                  </a:lnTo>
                  <a:lnTo>
                    <a:pt x="1575" y="0"/>
                  </a:lnTo>
                  <a:lnTo>
                    <a:pt x="1575" y="288"/>
                  </a:lnTo>
                  <a:close/>
                </a:path>
              </a:pathLst>
            </a:custGeom>
            <a:noFill/>
            <a:ln w="25400" cap="rnd">
              <a:solidFill>
                <a:srgbClr val="15B5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dirty="0"/>
            </a:p>
          </p:txBody>
        </p:sp>
        <p:sp>
          <p:nvSpPr>
            <p:cNvPr id="75" name="Line 6">
              <a:extLst>
                <a:ext uri="{FF2B5EF4-FFF2-40B4-BE49-F238E27FC236}">
                  <a16:creationId xmlns:a16="http://schemas.microsoft.com/office/drawing/2014/main" id="{5E5BB390-59EF-43C6-8674-44EBFC32E9F8}"/>
                </a:ext>
              </a:extLst>
            </p:cNvPr>
            <p:cNvSpPr>
              <a:spLocks noChangeShapeType="1"/>
            </p:cNvSpPr>
            <p:nvPr/>
          </p:nvSpPr>
          <p:spPr bwMode="auto">
            <a:xfrm flipH="1">
              <a:off x="6750050" y="6197600"/>
              <a:ext cx="55563" cy="0"/>
            </a:xfrm>
            <a:prstGeom prst="line">
              <a:avLst/>
            </a:prstGeom>
            <a:noFill/>
            <a:ln w="25400" cap="rnd">
              <a:solidFill>
                <a:srgbClr val="15B56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dirty="0"/>
            </a:p>
          </p:txBody>
        </p:sp>
        <p:sp>
          <p:nvSpPr>
            <p:cNvPr id="76" name="Line 7">
              <a:extLst>
                <a:ext uri="{FF2B5EF4-FFF2-40B4-BE49-F238E27FC236}">
                  <a16:creationId xmlns:a16="http://schemas.microsoft.com/office/drawing/2014/main" id="{3F8ECBEF-D924-4D8F-A261-29F243EBDE89}"/>
                </a:ext>
              </a:extLst>
            </p:cNvPr>
            <p:cNvSpPr>
              <a:spLocks noChangeShapeType="1"/>
            </p:cNvSpPr>
            <p:nvPr/>
          </p:nvSpPr>
          <p:spPr bwMode="auto">
            <a:xfrm>
              <a:off x="6864350" y="6197600"/>
              <a:ext cx="466725" cy="0"/>
            </a:xfrm>
            <a:prstGeom prst="line">
              <a:avLst/>
            </a:prstGeom>
            <a:noFill/>
            <a:ln w="25400" cap="rnd">
              <a:solidFill>
                <a:srgbClr val="15B56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lt-LT" dirty="0"/>
            </a:p>
          </p:txBody>
        </p:sp>
      </p:grpSp>
      <p:sp>
        <p:nvSpPr>
          <p:cNvPr id="77" name="TextBox 76"/>
          <p:cNvSpPr txBox="1"/>
          <p:nvPr/>
        </p:nvSpPr>
        <p:spPr>
          <a:xfrm>
            <a:off x="2661213" y="3702479"/>
            <a:ext cx="1610788" cy="830997"/>
          </a:xfrm>
          <a:prstGeom prst="rect">
            <a:avLst/>
          </a:prstGeom>
          <a:noFill/>
        </p:spPr>
        <p:txBody>
          <a:bodyPr wrap="square" rtlCol="0">
            <a:spAutoFit/>
          </a:bodyPr>
          <a:lstStyle/>
          <a:p>
            <a:pPr algn="ctr"/>
            <a:r>
              <a:rPr lang="en-US" altLang="lt-LT" sz="2400" dirty="0">
                <a:solidFill>
                  <a:srgbClr val="15B561"/>
                </a:solidFill>
              </a:rPr>
              <a:t>3 054 220</a:t>
            </a:r>
            <a:endParaRPr lang="lt-LT" altLang="lt-LT" sz="2800" dirty="0">
              <a:solidFill>
                <a:srgbClr val="15B561"/>
              </a:solidFill>
            </a:endParaRPr>
          </a:p>
          <a:p>
            <a:pPr algn="ctr"/>
            <a:r>
              <a:rPr lang="lt-LT" sz="1200" b="1" dirty="0">
                <a:solidFill>
                  <a:srgbClr val="15B561"/>
                </a:solidFill>
              </a:rPr>
              <a:t>Surinkta DGA kg atliekų</a:t>
            </a:r>
          </a:p>
        </p:txBody>
      </p:sp>
      <p:grpSp>
        <p:nvGrpSpPr>
          <p:cNvPr id="78" name="Grupė 77"/>
          <p:cNvGrpSpPr/>
          <p:nvPr/>
        </p:nvGrpSpPr>
        <p:grpSpPr>
          <a:xfrm>
            <a:off x="3239210" y="2905791"/>
            <a:ext cx="454793" cy="695887"/>
            <a:chOff x="1281113" y="3443288"/>
            <a:chExt cx="263525" cy="403225"/>
          </a:xfrm>
        </p:grpSpPr>
        <p:sp>
          <p:nvSpPr>
            <p:cNvPr id="79" name="Freeform 5"/>
            <p:cNvSpPr>
              <a:spLocks/>
            </p:cNvSpPr>
            <p:nvPr/>
          </p:nvSpPr>
          <p:spPr bwMode="auto">
            <a:xfrm>
              <a:off x="1281113" y="3443288"/>
              <a:ext cx="263525" cy="403225"/>
            </a:xfrm>
            <a:custGeom>
              <a:avLst/>
              <a:gdLst>
                <a:gd name="T0" fmla="*/ 1613 w 1997"/>
                <a:gd name="T1" fmla="*/ 1 h 3045"/>
                <a:gd name="T2" fmla="*/ 1655 w 1997"/>
                <a:gd name="T3" fmla="*/ 10 h 3045"/>
                <a:gd name="T4" fmla="*/ 1711 w 1997"/>
                <a:gd name="T5" fmla="*/ 36 h 3045"/>
                <a:gd name="T6" fmla="*/ 1768 w 1997"/>
                <a:gd name="T7" fmla="*/ 95 h 3045"/>
                <a:gd name="T8" fmla="*/ 1796 w 1997"/>
                <a:gd name="T9" fmla="*/ 151 h 3045"/>
                <a:gd name="T10" fmla="*/ 1804 w 1997"/>
                <a:gd name="T11" fmla="*/ 192 h 3045"/>
                <a:gd name="T12" fmla="*/ 1804 w 1997"/>
                <a:gd name="T13" fmla="*/ 233 h 3045"/>
                <a:gd name="T14" fmla="*/ 1785 w 1997"/>
                <a:gd name="T15" fmla="*/ 307 h 3045"/>
                <a:gd name="T16" fmla="*/ 1742 w 1997"/>
                <a:gd name="T17" fmla="*/ 367 h 3045"/>
                <a:gd name="T18" fmla="*/ 1681 w 1997"/>
                <a:gd name="T19" fmla="*/ 409 h 3045"/>
                <a:gd name="T20" fmla="*/ 1577 w 1997"/>
                <a:gd name="T21" fmla="*/ 425 h 3045"/>
                <a:gd name="T22" fmla="*/ 1509 w 1997"/>
                <a:gd name="T23" fmla="*/ 439 h 3045"/>
                <a:gd name="T24" fmla="*/ 1453 w 1997"/>
                <a:gd name="T25" fmla="*/ 477 h 3045"/>
                <a:gd name="T26" fmla="*/ 1415 w 1997"/>
                <a:gd name="T27" fmla="*/ 533 h 3045"/>
                <a:gd name="T28" fmla="*/ 1401 w 1997"/>
                <a:gd name="T29" fmla="*/ 602 h 3045"/>
                <a:gd name="T30" fmla="*/ 1409 w 1997"/>
                <a:gd name="T31" fmla="*/ 654 h 3045"/>
                <a:gd name="T32" fmla="*/ 1442 w 1997"/>
                <a:gd name="T33" fmla="*/ 715 h 3045"/>
                <a:gd name="T34" fmla="*/ 1494 w 1997"/>
                <a:gd name="T35" fmla="*/ 758 h 3045"/>
                <a:gd name="T36" fmla="*/ 1560 w 1997"/>
                <a:gd name="T37" fmla="*/ 778 h 3045"/>
                <a:gd name="T38" fmla="*/ 1882 w 1997"/>
                <a:gd name="T39" fmla="*/ 780 h 3045"/>
                <a:gd name="T40" fmla="*/ 1930 w 1997"/>
                <a:gd name="T41" fmla="*/ 794 h 3045"/>
                <a:gd name="T42" fmla="*/ 1967 w 1997"/>
                <a:gd name="T43" fmla="*/ 826 h 3045"/>
                <a:gd name="T44" fmla="*/ 1991 w 1997"/>
                <a:gd name="T45" fmla="*/ 870 h 3045"/>
                <a:gd name="T46" fmla="*/ 1997 w 1997"/>
                <a:gd name="T47" fmla="*/ 2917 h 3045"/>
                <a:gd name="T48" fmla="*/ 1987 w 1997"/>
                <a:gd name="T49" fmla="*/ 2967 h 3045"/>
                <a:gd name="T50" fmla="*/ 1959 w 1997"/>
                <a:gd name="T51" fmla="*/ 3008 h 3045"/>
                <a:gd name="T52" fmla="*/ 1918 w 1997"/>
                <a:gd name="T53" fmla="*/ 3035 h 3045"/>
                <a:gd name="T54" fmla="*/ 1868 w 1997"/>
                <a:gd name="T55" fmla="*/ 3045 h 3045"/>
                <a:gd name="T56" fmla="*/ 89 w 1997"/>
                <a:gd name="T57" fmla="*/ 3039 h 3045"/>
                <a:gd name="T58" fmla="*/ 46 w 1997"/>
                <a:gd name="T59" fmla="*/ 3016 h 3045"/>
                <a:gd name="T60" fmla="*/ 15 w 1997"/>
                <a:gd name="T61" fmla="*/ 2978 h 3045"/>
                <a:gd name="T62" fmla="*/ 0 w 1997"/>
                <a:gd name="T63" fmla="*/ 2930 h 3045"/>
                <a:gd name="T64" fmla="*/ 2 w 1997"/>
                <a:gd name="T65" fmla="*/ 882 h 3045"/>
                <a:gd name="T66" fmla="*/ 21 w 1997"/>
                <a:gd name="T67" fmla="*/ 836 h 3045"/>
                <a:gd name="T68" fmla="*/ 56 w 1997"/>
                <a:gd name="T69" fmla="*/ 801 h 3045"/>
                <a:gd name="T70" fmla="*/ 102 w 1997"/>
                <a:gd name="T71" fmla="*/ 782 h 3045"/>
                <a:gd name="T72" fmla="*/ 427 w 1997"/>
                <a:gd name="T73" fmla="*/ 779 h 3045"/>
                <a:gd name="T74" fmla="*/ 496 w 1997"/>
                <a:gd name="T75" fmla="*/ 765 h 3045"/>
                <a:gd name="T76" fmla="*/ 552 w 1997"/>
                <a:gd name="T77" fmla="*/ 727 h 3045"/>
                <a:gd name="T78" fmla="*/ 591 w 1997"/>
                <a:gd name="T79" fmla="*/ 671 h 3045"/>
                <a:gd name="T80" fmla="*/ 604 w 1997"/>
                <a:gd name="T81" fmla="*/ 602 h 3045"/>
                <a:gd name="T82" fmla="*/ 596 w 1997"/>
                <a:gd name="T83" fmla="*/ 549 h 3045"/>
                <a:gd name="T84" fmla="*/ 563 w 1997"/>
                <a:gd name="T85" fmla="*/ 490 h 3045"/>
                <a:gd name="T86" fmla="*/ 511 w 1997"/>
                <a:gd name="T87" fmla="*/ 446 h 3045"/>
                <a:gd name="T88" fmla="*/ 446 w 1997"/>
                <a:gd name="T89" fmla="*/ 426 h 3045"/>
                <a:gd name="T90" fmla="*/ 332 w 1997"/>
                <a:gd name="T91" fmla="*/ 416 h 3045"/>
                <a:gd name="T92" fmla="*/ 268 w 1997"/>
                <a:gd name="T93" fmla="*/ 379 h 3045"/>
                <a:gd name="T94" fmla="*/ 220 w 1997"/>
                <a:gd name="T95" fmla="*/ 323 h 3045"/>
                <a:gd name="T96" fmla="*/ 194 w 1997"/>
                <a:gd name="T97" fmla="*/ 253 h 3045"/>
                <a:gd name="T98" fmla="*/ 190 w 1997"/>
                <a:gd name="T99" fmla="*/ 203 h 3045"/>
                <a:gd name="T100" fmla="*/ 198 w 1997"/>
                <a:gd name="T101" fmla="*/ 161 h 3045"/>
                <a:gd name="T102" fmla="*/ 216 w 1997"/>
                <a:gd name="T103" fmla="*/ 112 h 3045"/>
                <a:gd name="T104" fmla="*/ 269 w 1997"/>
                <a:gd name="T105" fmla="*/ 49 h 3045"/>
                <a:gd name="T106" fmla="*/ 331 w 1997"/>
                <a:gd name="T107" fmla="*/ 13 h 3045"/>
                <a:gd name="T108" fmla="*/ 372 w 1997"/>
                <a:gd name="T109" fmla="*/ 2 h 3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97" h="3045">
                  <a:moveTo>
                    <a:pt x="405" y="0"/>
                  </a:moveTo>
                  <a:lnTo>
                    <a:pt x="1591" y="0"/>
                  </a:lnTo>
                  <a:lnTo>
                    <a:pt x="1602" y="0"/>
                  </a:lnTo>
                  <a:lnTo>
                    <a:pt x="1613" y="1"/>
                  </a:lnTo>
                  <a:lnTo>
                    <a:pt x="1623" y="2"/>
                  </a:lnTo>
                  <a:lnTo>
                    <a:pt x="1634" y="4"/>
                  </a:lnTo>
                  <a:lnTo>
                    <a:pt x="1645" y="7"/>
                  </a:lnTo>
                  <a:lnTo>
                    <a:pt x="1655" y="10"/>
                  </a:lnTo>
                  <a:lnTo>
                    <a:pt x="1664" y="13"/>
                  </a:lnTo>
                  <a:lnTo>
                    <a:pt x="1674" y="17"/>
                  </a:lnTo>
                  <a:lnTo>
                    <a:pt x="1693" y="25"/>
                  </a:lnTo>
                  <a:lnTo>
                    <a:pt x="1711" y="36"/>
                  </a:lnTo>
                  <a:lnTo>
                    <a:pt x="1727" y="49"/>
                  </a:lnTo>
                  <a:lnTo>
                    <a:pt x="1743" y="63"/>
                  </a:lnTo>
                  <a:lnTo>
                    <a:pt x="1756" y="78"/>
                  </a:lnTo>
                  <a:lnTo>
                    <a:pt x="1768" y="95"/>
                  </a:lnTo>
                  <a:lnTo>
                    <a:pt x="1780" y="112"/>
                  </a:lnTo>
                  <a:lnTo>
                    <a:pt x="1789" y="131"/>
                  </a:lnTo>
                  <a:lnTo>
                    <a:pt x="1793" y="140"/>
                  </a:lnTo>
                  <a:lnTo>
                    <a:pt x="1796" y="151"/>
                  </a:lnTo>
                  <a:lnTo>
                    <a:pt x="1799" y="161"/>
                  </a:lnTo>
                  <a:lnTo>
                    <a:pt x="1801" y="171"/>
                  </a:lnTo>
                  <a:lnTo>
                    <a:pt x="1803" y="181"/>
                  </a:lnTo>
                  <a:lnTo>
                    <a:pt x="1804" y="192"/>
                  </a:lnTo>
                  <a:lnTo>
                    <a:pt x="1805" y="203"/>
                  </a:lnTo>
                  <a:lnTo>
                    <a:pt x="1805" y="214"/>
                  </a:lnTo>
                  <a:lnTo>
                    <a:pt x="1805" y="214"/>
                  </a:lnTo>
                  <a:lnTo>
                    <a:pt x="1804" y="233"/>
                  </a:lnTo>
                  <a:lnTo>
                    <a:pt x="1802" y="253"/>
                  </a:lnTo>
                  <a:lnTo>
                    <a:pt x="1798" y="271"/>
                  </a:lnTo>
                  <a:lnTo>
                    <a:pt x="1792" y="289"/>
                  </a:lnTo>
                  <a:lnTo>
                    <a:pt x="1785" y="307"/>
                  </a:lnTo>
                  <a:lnTo>
                    <a:pt x="1775" y="323"/>
                  </a:lnTo>
                  <a:lnTo>
                    <a:pt x="1765" y="338"/>
                  </a:lnTo>
                  <a:lnTo>
                    <a:pt x="1754" y="353"/>
                  </a:lnTo>
                  <a:lnTo>
                    <a:pt x="1742" y="367"/>
                  </a:lnTo>
                  <a:lnTo>
                    <a:pt x="1727" y="379"/>
                  </a:lnTo>
                  <a:lnTo>
                    <a:pt x="1713" y="390"/>
                  </a:lnTo>
                  <a:lnTo>
                    <a:pt x="1697" y="401"/>
                  </a:lnTo>
                  <a:lnTo>
                    <a:pt x="1681" y="409"/>
                  </a:lnTo>
                  <a:lnTo>
                    <a:pt x="1663" y="416"/>
                  </a:lnTo>
                  <a:lnTo>
                    <a:pt x="1645" y="421"/>
                  </a:lnTo>
                  <a:lnTo>
                    <a:pt x="1626" y="425"/>
                  </a:lnTo>
                  <a:lnTo>
                    <a:pt x="1577" y="425"/>
                  </a:lnTo>
                  <a:lnTo>
                    <a:pt x="1560" y="426"/>
                  </a:lnTo>
                  <a:lnTo>
                    <a:pt x="1542" y="429"/>
                  </a:lnTo>
                  <a:lnTo>
                    <a:pt x="1525" y="433"/>
                  </a:lnTo>
                  <a:lnTo>
                    <a:pt x="1509" y="439"/>
                  </a:lnTo>
                  <a:lnTo>
                    <a:pt x="1494" y="446"/>
                  </a:lnTo>
                  <a:lnTo>
                    <a:pt x="1479" y="456"/>
                  </a:lnTo>
                  <a:lnTo>
                    <a:pt x="1465" y="466"/>
                  </a:lnTo>
                  <a:lnTo>
                    <a:pt x="1453" y="477"/>
                  </a:lnTo>
                  <a:lnTo>
                    <a:pt x="1442" y="490"/>
                  </a:lnTo>
                  <a:lnTo>
                    <a:pt x="1432" y="504"/>
                  </a:lnTo>
                  <a:lnTo>
                    <a:pt x="1422" y="518"/>
                  </a:lnTo>
                  <a:lnTo>
                    <a:pt x="1415" y="533"/>
                  </a:lnTo>
                  <a:lnTo>
                    <a:pt x="1409" y="549"/>
                  </a:lnTo>
                  <a:lnTo>
                    <a:pt x="1405" y="567"/>
                  </a:lnTo>
                  <a:lnTo>
                    <a:pt x="1402" y="584"/>
                  </a:lnTo>
                  <a:lnTo>
                    <a:pt x="1401" y="602"/>
                  </a:lnTo>
                  <a:lnTo>
                    <a:pt x="1401" y="602"/>
                  </a:lnTo>
                  <a:lnTo>
                    <a:pt x="1402" y="620"/>
                  </a:lnTo>
                  <a:lnTo>
                    <a:pt x="1405" y="638"/>
                  </a:lnTo>
                  <a:lnTo>
                    <a:pt x="1409" y="654"/>
                  </a:lnTo>
                  <a:lnTo>
                    <a:pt x="1415" y="671"/>
                  </a:lnTo>
                  <a:lnTo>
                    <a:pt x="1422" y="686"/>
                  </a:lnTo>
                  <a:lnTo>
                    <a:pt x="1432" y="700"/>
                  </a:lnTo>
                  <a:lnTo>
                    <a:pt x="1442" y="715"/>
                  </a:lnTo>
                  <a:lnTo>
                    <a:pt x="1453" y="727"/>
                  </a:lnTo>
                  <a:lnTo>
                    <a:pt x="1465" y="738"/>
                  </a:lnTo>
                  <a:lnTo>
                    <a:pt x="1479" y="748"/>
                  </a:lnTo>
                  <a:lnTo>
                    <a:pt x="1494" y="758"/>
                  </a:lnTo>
                  <a:lnTo>
                    <a:pt x="1509" y="765"/>
                  </a:lnTo>
                  <a:lnTo>
                    <a:pt x="1525" y="771"/>
                  </a:lnTo>
                  <a:lnTo>
                    <a:pt x="1542" y="776"/>
                  </a:lnTo>
                  <a:lnTo>
                    <a:pt x="1560" y="778"/>
                  </a:lnTo>
                  <a:lnTo>
                    <a:pt x="1577" y="779"/>
                  </a:lnTo>
                  <a:lnTo>
                    <a:pt x="1756" y="779"/>
                  </a:lnTo>
                  <a:lnTo>
                    <a:pt x="1868" y="779"/>
                  </a:lnTo>
                  <a:lnTo>
                    <a:pt x="1882" y="780"/>
                  </a:lnTo>
                  <a:lnTo>
                    <a:pt x="1894" y="782"/>
                  </a:lnTo>
                  <a:lnTo>
                    <a:pt x="1906" y="785"/>
                  </a:lnTo>
                  <a:lnTo>
                    <a:pt x="1918" y="789"/>
                  </a:lnTo>
                  <a:lnTo>
                    <a:pt x="1930" y="794"/>
                  </a:lnTo>
                  <a:lnTo>
                    <a:pt x="1940" y="801"/>
                  </a:lnTo>
                  <a:lnTo>
                    <a:pt x="1950" y="809"/>
                  </a:lnTo>
                  <a:lnTo>
                    <a:pt x="1959" y="817"/>
                  </a:lnTo>
                  <a:lnTo>
                    <a:pt x="1967" y="826"/>
                  </a:lnTo>
                  <a:lnTo>
                    <a:pt x="1974" y="836"/>
                  </a:lnTo>
                  <a:lnTo>
                    <a:pt x="1982" y="846"/>
                  </a:lnTo>
                  <a:lnTo>
                    <a:pt x="1987" y="857"/>
                  </a:lnTo>
                  <a:lnTo>
                    <a:pt x="1991" y="870"/>
                  </a:lnTo>
                  <a:lnTo>
                    <a:pt x="1994" y="882"/>
                  </a:lnTo>
                  <a:lnTo>
                    <a:pt x="1996" y="894"/>
                  </a:lnTo>
                  <a:lnTo>
                    <a:pt x="1997" y="907"/>
                  </a:lnTo>
                  <a:lnTo>
                    <a:pt x="1997" y="2917"/>
                  </a:lnTo>
                  <a:lnTo>
                    <a:pt x="1996" y="2930"/>
                  </a:lnTo>
                  <a:lnTo>
                    <a:pt x="1994" y="2942"/>
                  </a:lnTo>
                  <a:lnTo>
                    <a:pt x="1991" y="2955"/>
                  </a:lnTo>
                  <a:lnTo>
                    <a:pt x="1987" y="2967"/>
                  </a:lnTo>
                  <a:lnTo>
                    <a:pt x="1982" y="2978"/>
                  </a:lnTo>
                  <a:lnTo>
                    <a:pt x="1974" y="2988"/>
                  </a:lnTo>
                  <a:lnTo>
                    <a:pt x="1967" y="2998"/>
                  </a:lnTo>
                  <a:lnTo>
                    <a:pt x="1959" y="3008"/>
                  </a:lnTo>
                  <a:lnTo>
                    <a:pt x="1950" y="3016"/>
                  </a:lnTo>
                  <a:lnTo>
                    <a:pt x="1940" y="3023"/>
                  </a:lnTo>
                  <a:lnTo>
                    <a:pt x="1930" y="3030"/>
                  </a:lnTo>
                  <a:lnTo>
                    <a:pt x="1918" y="3035"/>
                  </a:lnTo>
                  <a:lnTo>
                    <a:pt x="1906" y="3039"/>
                  </a:lnTo>
                  <a:lnTo>
                    <a:pt x="1894" y="3042"/>
                  </a:lnTo>
                  <a:lnTo>
                    <a:pt x="1882" y="3044"/>
                  </a:lnTo>
                  <a:lnTo>
                    <a:pt x="1868" y="3045"/>
                  </a:lnTo>
                  <a:lnTo>
                    <a:pt x="127" y="3045"/>
                  </a:lnTo>
                  <a:lnTo>
                    <a:pt x="115" y="3044"/>
                  </a:lnTo>
                  <a:lnTo>
                    <a:pt x="102" y="3042"/>
                  </a:lnTo>
                  <a:lnTo>
                    <a:pt x="89" y="3039"/>
                  </a:lnTo>
                  <a:lnTo>
                    <a:pt x="78" y="3035"/>
                  </a:lnTo>
                  <a:lnTo>
                    <a:pt x="67" y="3030"/>
                  </a:lnTo>
                  <a:lnTo>
                    <a:pt x="56" y="3023"/>
                  </a:lnTo>
                  <a:lnTo>
                    <a:pt x="46" y="3016"/>
                  </a:lnTo>
                  <a:lnTo>
                    <a:pt x="37" y="3008"/>
                  </a:lnTo>
                  <a:lnTo>
                    <a:pt x="28" y="2998"/>
                  </a:lnTo>
                  <a:lnTo>
                    <a:pt x="21" y="2988"/>
                  </a:lnTo>
                  <a:lnTo>
                    <a:pt x="15" y="2978"/>
                  </a:lnTo>
                  <a:lnTo>
                    <a:pt x="10" y="2967"/>
                  </a:lnTo>
                  <a:lnTo>
                    <a:pt x="5" y="2955"/>
                  </a:lnTo>
                  <a:lnTo>
                    <a:pt x="2" y="2942"/>
                  </a:lnTo>
                  <a:lnTo>
                    <a:pt x="0" y="2930"/>
                  </a:lnTo>
                  <a:lnTo>
                    <a:pt x="0" y="2917"/>
                  </a:lnTo>
                  <a:lnTo>
                    <a:pt x="0" y="907"/>
                  </a:lnTo>
                  <a:lnTo>
                    <a:pt x="0" y="894"/>
                  </a:lnTo>
                  <a:lnTo>
                    <a:pt x="2" y="882"/>
                  </a:lnTo>
                  <a:lnTo>
                    <a:pt x="5" y="870"/>
                  </a:lnTo>
                  <a:lnTo>
                    <a:pt x="10" y="857"/>
                  </a:lnTo>
                  <a:lnTo>
                    <a:pt x="15" y="846"/>
                  </a:lnTo>
                  <a:lnTo>
                    <a:pt x="21" y="836"/>
                  </a:lnTo>
                  <a:lnTo>
                    <a:pt x="28" y="826"/>
                  </a:lnTo>
                  <a:lnTo>
                    <a:pt x="37" y="817"/>
                  </a:lnTo>
                  <a:lnTo>
                    <a:pt x="46" y="809"/>
                  </a:lnTo>
                  <a:lnTo>
                    <a:pt x="56" y="801"/>
                  </a:lnTo>
                  <a:lnTo>
                    <a:pt x="67" y="794"/>
                  </a:lnTo>
                  <a:lnTo>
                    <a:pt x="78" y="789"/>
                  </a:lnTo>
                  <a:lnTo>
                    <a:pt x="89" y="785"/>
                  </a:lnTo>
                  <a:lnTo>
                    <a:pt x="102" y="782"/>
                  </a:lnTo>
                  <a:lnTo>
                    <a:pt x="115" y="780"/>
                  </a:lnTo>
                  <a:lnTo>
                    <a:pt x="127" y="779"/>
                  </a:lnTo>
                  <a:lnTo>
                    <a:pt x="239" y="779"/>
                  </a:lnTo>
                  <a:lnTo>
                    <a:pt x="427" y="779"/>
                  </a:lnTo>
                  <a:lnTo>
                    <a:pt x="446" y="778"/>
                  </a:lnTo>
                  <a:lnTo>
                    <a:pt x="463" y="776"/>
                  </a:lnTo>
                  <a:lnTo>
                    <a:pt x="479" y="771"/>
                  </a:lnTo>
                  <a:lnTo>
                    <a:pt x="496" y="765"/>
                  </a:lnTo>
                  <a:lnTo>
                    <a:pt x="511" y="758"/>
                  </a:lnTo>
                  <a:lnTo>
                    <a:pt x="526" y="748"/>
                  </a:lnTo>
                  <a:lnTo>
                    <a:pt x="540" y="738"/>
                  </a:lnTo>
                  <a:lnTo>
                    <a:pt x="552" y="727"/>
                  </a:lnTo>
                  <a:lnTo>
                    <a:pt x="563" y="715"/>
                  </a:lnTo>
                  <a:lnTo>
                    <a:pt x="573" y="700"/>
                  </a:lnTo>
                  <a:lnTo>
                    <a:pt x="582" y="686"/>
                  </a:lnTo>
                  <a:lnTo>
                    <a:pt x="591" y="671"/>
                  </a:lnTo>
                  <a:lnTo>
                    <a:pt x="596" y="654"/>
                  </a:lnTo>
                  <a:lnTo>
                    <a:pt x="601" y="638"/>
                  </a:lnTo>
                  <a:lnTo>
                    <a:pt x="603" y="620"/>
                  </a:lnTo>
                  <a:lnTo>
                    <a:pt x="604" y="602"/>
                  </a:lnTo>
                  <a:lnTo>
                    <a:pt x="604" y="602"/>
                  </a:lnTo>
                  <a:lnTo>
                    <a:pt x="603" y="584"/>
                  </a:lnTo>
                  <a:lnTo>
                    <a:pt x="601" y="567"/>
                  </a:lnTo>
                  <a:lnTo>
                    <a:pt x="596" y="549"/>
                  </a:lnTo>
                  <a:lnTo>
                    <a:pt x="591" y="533"/>
                  </a:lnTo>
                  <a:lnTo>
                    <a:pt x="582" y="518"/>
                  </a:lnTo>
                  <a:lnTo>
                    <a:pt x="573" y="504"/>
                  </a:lnTo>
                  <a:lnTo>
                    <a:pt x="563" y="490"/>
                  </a:lnTo>
                  <a:lnTo>
                    <a:pt x="552" y="477"/>
                  </a:lnTo>
                  <a:lnTo>
                    <a:pt x="540" y="466"/>
                  </a:lnTo>
                  <a:lnTo>
                    <a:pt x="526" y="456"/>
                  </a:lnTo>
                  <a:lnTo>
                    <a:pt x="511" y="446"/>
                  </a:lnTo>
                  <a:lnTo>
                    <a:pt x="496" y="439"/>
                  </a:lnTo>
                  <a:lnTo>
                    <a:pt x="479" y="433"/>
                  </a:lnTo>
                  <a:lnTo>
                    <a:pt x="463" y="429"/>
                  </a:lnTo>
                  <a:lnTo>
                    <a:pt x="446" y="426"/>
                  </a:lnTo>
                  <a:lnTo>
                    <a:pt x="427" y="425"/>
                  </a:lnTo>
                  <a:lnTo>
                    <a:pt x="369" y="425"/>
                  </a:lnTo>
                  <a:lnTo>
                    <a:pt x="351" y="421"/>
                  </a:lnTo>
                  <a:lnTo>
                    <a:pt x="332" y="416"/>
                  </a:lnTo>
                  <a:lnTo>
                    <a:pt x="315" y="409"/>
                  </a:lnTo>
                  <a:lnTo>
                    <a:pt x="299" y="401"/>
                  </a:lnTo>
                  <a:lnTo>
                    <a:pt x="283" y="390"/>
                  </a:lnTo>
                  <a:lnTo>
                    <a:pt x="268" y="379"/>
                  </a:lnTo>
                  <a:lnTo>
                    <a:pt x="255" y="367"/>
                  </a:lnTo>
                  <a:lnTo>
                    <a:pt x="242" y="353"/>
                  </a:lnTo>
                  <a:lnTo>
                    <a:pt x="230" y="338"/>
                  </a:lnTo>
                  <a:lnTo>
                    <a:pt x="220" y="323"/>
                  </a:lnTo>
                  <a:lnTo>
                    <a:pt x="212" y="307"/>
                  </a:lnTo>
                  <a:lnTo>
                    <a:pt x="204" y="289"/>
                  </a:lnTo>
                  <a:lnTo>
                    <a:pt x="199" y="271"/>
                  </a:lnTo>
                  <a:lnTo>
                    <a:pt x="194" y="253"/>
                  </a:lnTo>
                  <a:lnTo>
                    <a:pt x="191" y="233"/>
                  </a:lnTo>
                  <a:lnTo>
                    <a:pt x="190" y="214"/>
                  </a:lnTo>
                  <a:lnTo>
                    <a:pt x="190" y="214"/>
                  </a:lnTo>
                  <a:lnTo>
                    <a:pt x="190" y="203"/>
                  </a:lnTo>
                  <a:lnTo>
                    <a:pt x="191" y="192"/>
                  </a:lnTo>
                  <a:lnTo>
                    <a:pt x="193" y="181"/>
                  </a:lnTo>
                  <a:lnTo>
                    <a:pt x="195" y="171"/>
                  </a:lnTo>
                  <a:lnTo>
                    <a:pt x="198" y="161"/>
                  </a:lnTo>
                  <a:lnTo>
                    <a:pt x="201" y="151"/>
                  </a:lnTo>
                  <a:lnTo>
                    <a:pt x="204" y="140"/>
                  </a:lnTo>
                  <a:lnTo>
                    <a:pt x="208" y="131"/>
                  </a:lnTo>
                  <a:lnTo>
                    <a:pt x="216" y="112"/>
                  </a:lnTo>
                  <a:lnTo>
                    <a:pt x="227" y="95"/>
                  </a:lnTo>
                  <a:lnTo>
                    <a:pt x="239" y="78"/>
                  </a:lnTo>
                  <a:lnTo>
                    <a:pt x="254" y="63"/>
                  </a:lnTo>
                  <a:lnTo>
                    <a:pt x="269" y="49"/>
                  </a:lnTo>
                  <a:lnTo>
                    <a:pt x="285" y="36"/>
                  </a:lnTo>
                  <a:lnTo>
                    <a:pt x="303" y="25"/>
                  </a:lnTo>
                  <a:lnTo>
                    <a:pt x="322" y="17"/>
                  </a:lnTo>
                  <a:lnTo>
                    <a:pt x="331" y="13"/>
                  </a:lnTo>
                  <a:lnTo>
                    <a:pt x="342" y="10"/>
                  </a:lnTo>
                  <a:lnTo>
                    <a:pt x="352" y="7"/>
                  </a:lnTo>
                  <a:lnTo>
                    <a:pt x="362" y="4"/>
                  </a:lnTo>
                  <a:lnTo>
                    <a:pt x="372" y="2"/>
                  </a:lnTo>
                  <a:lnTo>
                    <a:pt x="383" y="1"/>
                  </a:lnTo>
                  <a:lnTo>
                    <a:pt x="394" y="0"/>
                  </a:lnTo>
                  <a:lnTo>
                    <a:pt x="405" y="0"/>
                  </a:lnTo>
                  <a:close/>
                </a:path>
              </a:pathLst>
            </a:custGeom>
            <a:noFill/>
            <a:ln w="25400">
              <a:solidFill>
                <a:srgbClr val="2BB46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80" name="Freeform 6"/>
            <p:cNvSpPr>
              <a:spLocks noEditPoints="1"/>
            </p:cNvSpPr>
            <p:nvPr/>
          </p:nvSpPr>
          <p:spPr bwMode="auto">
            <a:xfrm>
              <a:off x="1343025" y="3614738"/>
              <a:ext cx="138113" cy="149225"/>
            </a:xfrm>
            <a:custGeom>
              <a:avLst/>
              <a:gdLst>
                <a:gd name="T0" fmla="*/ 0 w 1046"/>
                <a:gd name="T1" fmla="*/ 861 h 1122"/>
                <a:gd name="T2" fmla="*/ 149 w 1046"/>
                <a:gd name="T3" fmla="*/ 507 h 1122"/>
                <a:gd name="T4" fmla="*/ 215 w 1046"/>
                <a:gd name="T5" fmla="*/ 534 h 1122"/>
                <a:gd name="T6" fmla="*/ 155 w 1046"/>
                <a:gd name="T7" fmla="*/ 585 h 1122"/>
                <a:gd name="T8" fmla="*/ 1044 w 1046"/>
                <a:gd name="T9" fmla="*/ 931 h 1122"/>
                <a:gd name="T10" fmla="*/ 1034 w 1046"/>
                <a:gd name="T11" fmla="*/ 981 h 1122"/>
                <a:gd name="T12" fmla="*/ 1016 w 1046"/>
                <a:gd name="T13" fmla="*/ 1023 h 1122"/>
                <a:gd name="T14" fmla="*/ 990 w 1046"/>
                <a:gd name="T15" fmla="*/ 1058 h 1122"/>
                <a:gd name="T16" fmla="*/ 956 w 1046"/>
                <a:gd name="T17" fmla="*/ 1084 h 1122"/>
                <a:gd name="T18" fmla="*/ 916 w 1046"/>
                <a:gd name="T19" fmla="*/ 1104 h 1122"/>
                <a:gd name="T20" fmla="*/ 867 w 1046"/>
                <a:gd name="T21" fmla="*/ 1116 h 1122"/>
                <a:gd name="T22" fmla="*/ 759 w 1046"/>
                <a:gd name="T23" fmla="*/ 1121 h 1122"/>
                <a:gd name="T24" fmla="*/ 654 w 1046"/>
                <a:gd name="T25" fmla="*/ 1108 h 1122"/>
                <a:gd name="T26" fmla="*/ 625 w 1046"/>
                <a:gd name="T27" fmla="*/ 1005 h 1122"/>
                <a:gd name="T28" fmla="*/ 688 w 1046"/>
                <a:gd name="T29" fmla="*/ 1026 h 1122"/>
                <a:gd name="T30" fmla="*/ 778 w 1046"/>
                <a:gd name="T31" fmla="*/ 1035 h 1122"/>
                <a:gd name="T32" fmla="*/ 861 w 1046"/>
                <a:gd name="T33" fmla="*/ 1026 h 1122"/>
                <a:gd name="T34" fmla="*/ 903 w 1046"/>
                <a:gd name="T35" fmla="*/ 1006 h 1122"/>
                <a:gd name="T36" fmla="*/ 924 w 1046"/>
                <a:gd name="T37" fmla="*/ 984 h 1122"/>
                <a:gd name="T38" fmla="*/ 941 w 1046"/>
                <a:gd name="T39" fmla="*/ 940 h 1122"/>
                <a:gd name="T40" fmla="*/ 948 w 1046"/>
                <a:gd name="T41" fmla="*/ 860 h 1122"/>
                <a:gd name="T42" fmla="*/ 931 w 1046"/>
                <a:gd name="T43" fmla="*/ 817 h 1122"/>
                <a:gd name="T44" fmla="*/ 899 w 1046"/>
                <a:gd name="T45" fmla="*/ 845 h 1122"/>
                <a:gd name="T46" fmla="*/ 860 w 1046"/>
                <a:gd name="T47" fmla="*/ 864 h 1122"/>
                <a:gd name="T48" fmla="*/ 810 w 1046"/>
                <a:gd name="T49" fmla="*/ 873 h 1122"/>
                <a:gd name="T50" fmla="*/ 751 w 1046"/>
                <a:gd name="T51" fmla="*/ 873 h 1122"/>
                <a:gd name="T52" fmla="*/ 697 w 1046"/>
                <a:gd name="T53" fmla="*/ 864 h 1122"/>
                <a:gd name="T54" fmla="*/ 651 w 1046"/>
                <a:gd name="T55" fmla="*/ 845 h 1122"/>
                <a:gd name="T56" fmla="*/ 614 w 1046"/>
                <a:gd name="T57" fmla="*/ 815 h 1122"/>
                <a:gd name="T58" fmla="*/ 585 w 1046"/>
                <a:gd name="T59" fmla="*/ 776 h 1122"/>
                <a:gd name="T60" fmla="*/ 562 w 1046"/>
                <a:gd name="T61" fmla="*/ 726 h 1122"/>
                <a:gd name="T62" fmla="*/ 548 w 1046"/>
                <a:gd name="T63" fmla="*/ 666 h 1122"/>
                <a:gd name="T64" fmla="*/ 540 w 1046"/>
                <a:gd name="T65" fmla="*/ 556 h 1122"/>
                <a:gd name="T66" fmla="*/ 545 w 1046"/>
                <a:gd name="T67" fmla="*/ 481 h 1122"/>
                <a:gd name="T68" fmla="*/ 558 w 1046"/>
                <a:gd name="T69" fmla="*/ 417 h 1122"/>
                <a:gd name="T70" fmla="*/ 582 w 1046"/>
                <a:gd name="T71" fmla="*/ 362 h 1122"/>
                <a:gd name="T72" fmla="*/ 615 w 1046"/>
                <a:gd name="T73" fmla="*/ 316 h 1122"/>
                <a:gd name="T74" fmla="*/ 657 w 1046"/>
                <a:gd name="T75" fmla="*/ 281 h 1122"/>
                <a:gd name="T76" fmla="*/ 708 w 1046"/>
                <a:gd name="T77" fmla="*/ 255 h 1122"/>
                <a:gd name="T78" fmla="*/ 768 w 1046"/>
                <a:gd name="T79" fmla="*/ 240 h 1122"/>
                <a:gd name="T80" fmla="*/ 837 w 1046"/>
                <a:gd name="T81" fmla="*/ 235 h 1122"/>
                <a:gd name="T82" fmla="*/ 956 w 1046"/>
                <a:gd name="T83" fmla="*/ 246 h 1122"/>
                <a:gd name="T84" fmla="*/ 1046 w 1046"/>
                <a:gd name="T85" fmla="*/ 271 h 1122"/>
                <a:gd name="T86" fmla="*/ 828 w 1046"/>
                <a:gd name="T87" fmla="*/ 786 h 1122"/>
                <a:gd name="T88" fmla="*/ 878 w 1046"/>
                <a:gd name="T89" fmla="*/ 770 h 1122"/>
                <a:gd name="T90" fmla="*/ 914 w 1046"/>
                <a:gd name="T91" fmla="*/ 739 h 1122"/>
                <a:gd name="T92" fmla="*/ 939 w 1046"/>
                <a:gd name="T93" fmla="*/ 691 h 1122"/>
                <a:gd name="T94" fmla="*/ 935 w 1046"/>
                <a:gd name="T95" fmla="*/ 339 h 1122"/>
                <a:gd name="T96" fmla="*/ 876 w 1046"/>
                <a:gd name="T97" fmla="*/ 324 h 1122"/>
                <a:gd name="T98" fmla="*/ 801 w 1046"/>
                <a:gd name="T99" fmla="*/ 321 h 1122"/>
                <a:gd name="T100" fmla="*/ 739 w 1046"/>
                <a:gd name="T101" fmla="*/ 339 h 1122"/>
                <a:gd name="T102" fmla="*/ 703 w 1046"/>
                <a:gd name="T103" fmla="*/ 364 h 1122"/>
                <a:gd name="T104" fmla="*/ 674 w 1046"/>
                <a:gd name="T105" fmla="*/ 401 h 1122"/>
                <a:gd name="T106" fmla="*/ 657 w 1046"/>
                <a:gd name="T107" fmla="*/ 439 h 1122"/>
                <a:gd name="T108" fmla="*/ 643 w 1046"/>
                <a:gd name="T109" fmla="*/ 525 h 1122"/>
                <a:gd name="T110" fmla="*/ 647 w 1046"/>
                <a:gd name="T111" fmla="*/ 627 h 1122"/>
                <a:gd name="T112" fmla="*/ 670 w 1046"/>
                <a:gd name="T113" fmla="*/ 707 h 1122"/>
                <a:gd name="T114" fmla="*/ 693 w 1046"/>
                <a:gd name="T115" fmla="*/ 745 h 1122"/>
                <a:gd name="T116" fmla="*/ 719 w 1046"/>
                <a:gd name="T117" fmla="*/ 766 h 1122"/>
                <a:gd name="T118" fmla="*/ 750 w 1046"/>
                <a:gd name="T119" fmla="*/ 781 h 1122"/>
                <a:gd name="T120" fmla="*/ 788 w 1046"/>
                <a:gd name="T121" fmla="*/ 789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6" h="1122">
                  <a:moveTo>
                    <a:pt x="155" y="585"/>
                  </a:moveTo>
                  <a:lnTo>
                    <a:pt x="98" y="585"/>
                  </a:lnTo>
                  <a:lnTo>
                    <a:pt x="98" y="861"/>
                  </a:lnTo>
                  <a:lnTo>
                    <a:pt x="0" y="861"/>
                  </a:lnTo>
                  <a:lnTo>
                    <a:pt x="0" y="0"/>
                  </a:lnTo>
                  <a:lnTo>
                    <a:pt x="98" y="0"/>
                  </a:lnTo>
                  <a:lnTo>
                    <a:pt x="98" y="523"/>
                  </a:lnTo>
                  <a:lnTo>
                    <a:pt x="149" y="507"/>
                  </a:lnTo>
                  <a:lnTo>
                    <a:pt x="339" y="246"/>
                  </a:lnTo>
                  <a:lnTo>
                    <a:pt x="454" y="246"/>
                  </a:lnTo>
                  <a:lnTo>
                    <a:pt x="265" y="493"/>
                  </a:lnTo>
                  <a:lnTo>
                    <a:pt x="215" y="534"/>
                  </a:lnTo>
                  <a:lnTo>
                    <a:pt x="277" y="582"/>
                  </a:lnTo>
                  <a:lnTo>
                    <a:pt x="482" y="861"/>
                  </a:lnTo>
                  <a:lnTo>
                    <a:pt x="360" y="861"/>
                  </a:lnTo>
                  <a:lnTo>
                    <a:pt x="155" y="585"/>
                  </a:lnTo>
                  <a:close/>
                  <a:moveTo>
                    <a:pt x="1046" y="889"/>
                  </a:moveTo>
                  <a:lnTo>
                    <a:pt x="1046" y="904"/>
                  </a:lnTo>
                  <a:lnTo>
                    <a:pt x="1045" y="918"/>
                  </a:lnTo>
                  <a:lnTo>
                    <a:pt x="1044" y="931"/>
                  </a:lnTo>
                  <a:lnTo>
                    <a:pt x="1042" y="945"/>
                  </a:lnTo>
                  <a:lnTo>
                    <a:pt x="1040" y="958"/>
                  </a:lnTo>
                  <a:lnTo>
                    <a:pt x="1037" y="970"/>
                  </a:lnTo>
                  <a:lnTo>
                    <a:pt x="1034" y="981"/>
                  </a:lnTo>
                  <a:lnTo>
                    <a:pt x="1030" y="993"/>
                  </a:lnTo>
                  <a:lnTo>
                    <a:pt x="1026" y="1004"/>
                  </a:lnTo>
                  <a:lnTo>
                    <a:pt x="1022" y="1014"/>
                  </a:lnTo>
                  <a:lnTo>
                    <a:pt x="1016" y="1023"/>
                  </a:lnTo>
                  <a:lnTo>
                    <a:pt x="1010" y="1033"/>
                  </a:lnTo>
                  <a:lnTo>
                    <a:pt x="1004" y="1041"/>
                  </a:lnTo>
                  <a:lnTo>
                    <a:pt x="997" y="1050"/>
                  </a:lnTo>
                  <a:lnTo>
                    <a:pt x="990" y="1058"/>
                  </a:lnTo>
                  <a:lnTo>
                    <a:pt x="983" y="1065"/>
                  </a:lnTo>
                  <a:lnTo>
                    <a:pt x="975" y="1072"/>
                  </a:lnTo>
                  <a:lnTo>
                    <a:pt x="966" y="1078"/>
                  </a:lnTo>
                  <a:lnTo>
                    <a:pt x="956" y="1084"/>
                  </a:lnTo>
                  <a:lnTo>
                    <a:pt x="947" y="1089"/>
                  </a:lnTo>
                  <a:lnTo>
                    <a:pt x="937" y="1095"/>
                  </a:lnTo>
                  <a:lnTo>
                    <a:pt x="927" y="1100"/>
                  </a:lnTo>
                  <a:lnTo>
                    <a:pt x="916" y="1104"/>
                  </a:lnTo>
                  <a:lnTo>
                    <a:pt x="904" y="1108"/>
                  </a:lnTo>
                  <a:lnTo>
                    <a:pt x="892" y="1111"/>
                  </a:lnTo>
                  <a:lnTo>
                    <a:pt x="880" y="1114"/>
                  </a:lnTo>
                  <a:lnTo>
                    <a:pt x="867" y="1116"/>
                  </a:lnTo>
                  <a:lnTo>
                    <a:pt x="853" y="1118"/>
                  </a:lnTo>
                  <a:lnTo>
                    <a:pt x="825" y="1121"/>
                  </a:lnTo>
                  <a:lnTo>
                    <a:pt x="795" y="1122"/>
                  </a:lnTo>
                  <a:lnTo>
                    <a:pt x="759" y="1121"/>
                  </a:lnTo>
                  <a:lnTo>
                    <a:pt x="728" y="1119"/>
                  </a:lnTo>
                  <a:lnTo>
                    <a:pt x="700" y="1117"/>
                  </a:lnTo>
                  <a:lnTo>
                    <a:pt x="676" y="1113"/>
                  </a:lnTo>
                  <a:lnTo>
                    <a:pt x="654" y="1108"/>
                  </a:lnTo>
                  <a:lnTo>
                    <a:pt x="635" y="1102"/>
                  </a:lnTo>
                  <a:lnTo>
                    <a:pt x="615" y="1096"/>
                  </a:lnTo>
                  <a:lnTo>
                    <a:pt x="599" y="1088"/>
                  </a:lnTo>
                  <a:lnTo>
                    <a:pt x="625" y="1005"/>
                  </a:lnTo>
                  <a:lnTo>
                    <a:pt x="640" y="1010"/>
                  </a:lnTo>
                  <a:lnTo>
                    <a:pt x="655" y="1016"/>
                  </a:lnTo>
                  <a:lnTo>
                    <a:pt x="671" y="1021"/>
                  </a:lnTo>
                  <a:lnTo>
                    <a:pt x="688" y="1026"/>
                  </a:lnTo>
                  <a:lnTo>
                    <a:pt x="706" y="1030"/>
                  </a:lnTo>
                  <a:lnTo>
                    <a:pt x="728" y="1033"/>
                  </a:lnTo>
                  <a:lnTo>
                    <a:pt x="751" y="1035"/>
                  </a:lnTo>
                  <a:lnTo>
                    <a:pt x="778" y="1035"/>
                  </a:lnTo>
                  <a:lnTo>
                    <a:pt x="802" y="1035"/>
                  </a:lnTo>
                  <a:lnTo>
                    <a:pt x="825" y="1033"/>
                  </a:lnTo>
                  <a:lnTo>
                    <a:pt x="844" y="1030"/>
                  </a:lnTo>
                  <a:lnTo>
                    <a:pt x="861" y="1026"/>
                  </a:lnTo>
                  <a:lnTo>
                    <a:pt x="878" y="1021"/>
                  </a:lnTo>
                  <a:lnTo>
                    <a:pt x="891" y="1014"/>
                  </a:lnTo>
                  <a:lnTo>
                    <a:pt x="897" y="1010"/>
                  </a:lnTo>
                  <a:lnTo>
                    <a:pt x="903" y="1006"/>
                  </a:lnTo>
                  <a:lnTo>
                    <a:pt x="909" y="1001"/>
                  </a:lnTo>
                  <a:lnTo>
                    <a:pt x="915" y="996"/>
                  </a:lnTo>
                  <a:lnTo>
                    <a:pt x="919" y="990"/>
                  </a:lnTo>
                  <a:lnTo>
                    <a:pt x="924" y="984"/>
                  </a:lnTo>
                  <a:lnTo>
                    <a:pt x="928" y="977"/>
                  </a:lnTo>
                  <a:lnTo>
                    <a:pt x="931" y="971"/>
                  </a:lnTo>
                  <a:lnTo>
                    <a:pt x="937" y="957"/>
                  </a:lnTo>
                  <a:lnTo>
                    <a:pt x="941" y="940"/>
                  </a:lnTo>
                  <a:lnTo>
                    <a:pt x="944" y="922"/>
                  </a:lnTo>
                  <a:lnTo>
                    <a:pt x="947" y="903"/>
                  </a:lnTo>
                  <a:lnTo>
                    <a:pt x="948" y="882"/>
                  </a:lnTo>
                  <a:lnTo>
                    <a:pt x="948" y="860"/>
                  </a:lnTo>
                  <a:lnTo>
                    <a:pt x="948" y="801"/>
                  </a:lnTo>
                  <a:lnTo>
                    <a:pt x="944" y="801"/>
                  </a:lnTo>
                  <a:lnTo>
                    <a:pt x="937" y="809"/>
                  </a:lnTo>
                  <a:lnTo>
                    <a:pt x="931" y="817"/>
                  </a:lnTo>
                  <a:lnTo>
                    <a:pt x="924" y="825"/>
                  </a:lnTo>
                  <a:lnTo>
                    <a:pt x="916" y="832"/>
                  </a:lnTo>
                  <a:lnTo>
                    <a:pt x="907" y="838"/>
                  </a:lnTo>
                  <a:lnTo>
                    <a:pt x="899" y="845"/>
                  </a:lnTo>
                  <a:lnTo>
                    <a:pt x="890" y="851"/>
                  </a:lnTo>
                  <a:lnTo>
                    <a:pt x="881" y="855"/>
                  </a:lnTo>
                  <a:lnTo>
                    <a:pt x="871" y="860"/>
                  </a:lnTo>
                  <a:lnTo>
                    <a:pt x="860" y="864"/>
                  </a:lnTo>
                  <a:lnTo>
                    <a:pt x="849" y="867"/>
                  </a:lnTo>
                  <a:lnTo>
                    <a:pt x="837" y="870"/>
                  </a:lnTo>
                  <a:lnTo>
                    <a:pt x="824" y="872"/>
                  </a:lnTo>
                  <a:lnTo>
                    <a:pt x="810" y="873"/>
                  </a:lnTo>
                  <a:lnTo>
                    <a:pt x="796" y="874"/>
                  </a:lnTo>
                  <a:lnTo>
                    <a:pt x="781" y="874"/>
                  </a:lnTo>
                  <a:lnTo>
                    <a:pt x="766" y="874"/>
                  </a:lnTo>
                  <a:lnTo>
                    <a:pt x="751" y="873"/>
                  </a:lnTo>
                  <a:lnTo>
                    <a:pt x="737" y="872"/>
                  </a:lnTo>
                  <a:lnTo>
                    <a:pt x="724" y="869"/>
                  </a:lnTo>
                  <a:lnTo>
                    <a:pt x="710" y="867"/>
                  </a:lnTo>
                  <a:lnTo>
                    <a:pt x="697" y="864"/>
                  </a:lnTo>
                  <a:lnTo>
                    <a:pt x="685" y="860"/>
                  </a:lnTo>
                  <a:lnTo>
                    <a:pt x="674" y="855"/>
                  </a:lnTo>
                  <a:lnTo>
                    <a:pt x="662" y="850"/>
                  </a:lnTo>
                  <a:lnTo>
                    <a:pt x="651" y="845"/>
                  </a:lnTo>
                  <a:lnTo>
                    <a:pt x="641" y="837"/>
                  </a:lnTo>
                  <a:lnTo>
                    <a:pt x="632" y="830"/>
                  </a:lnTo>
                  <a:lnTo>
                    <a:pt x="623" y="823"/>
                  </a:lnTo>
                  <a:lnTo>
                    <a:pt x="614" y="815"/>
                  </a:lnTo>
                  <a:lnTo>
                    <a:pt x="606" y="806"/>
                  </a:lnTo>
                  <a:lnTo>
                    <a:pt x="598" y="797"/>
                  </a:lnTo>
                  <a:lnTo>
                    <a:pt x="591" y="786"/>
                  </a:lnTo>
                  <a:lnTo>
                    <a:pt x="585" y="776"/>
                  </a:lnTo>
                  <a:lnTo>
                    <a:pt x="579" y="765"/>
                  </a:lnTo>
                  <a:lnTo>
                    <a:pt x="573" y="753"/>
                  </a:lnTo>
                  <a:lnTo>
                    <a:pt x="568" y="740"/>
                  </a:lnTo>
                  <a:lnTo>
                    <a:pt x="562" y="726"/>
                  </a:lnTo>
                  <a:lnTo>
                    <a:pt x="558" y="713"/>
                  </a:lnTo>
                  <a:lnTo>
                    <a:pt x="554" y="698"/>
                  </a:lnTo>
                  <a:lnTo>
                    <a:pt x="551" y="682"/>
                  </a:lnTo>
                  <a:lnTo>
                    <a:pt x="548" y="666"/>
                  </a:lnTo>
                  <a:lnTo>
                    <a:pt x="546" y="650"/>
                  </a:lnTo>
                  <a:lnTo>
                    <a:pt x="544" y="632"/>
                  </a:lnTo>
                  <a:lnTo>
                    <a:pt x="541" y="596"/>
                  </a:lnTo>
                  <a:lnTo>
                    <a:pt x="540" y="556"/>
                  </a:lnTo>
                  <a:lnTo>
                    <a:pt x="540" y="537"/>
                  </a:lnTo>
                  <a:lnTo>
                    <a:pt x="541" y="517"/>
                  </a:lnTo>
                  <a:lnTo>
                    <a:pt x="543" y="499"/>
                  </a:lnTo>
                  <a:lnTo>
                    <a:pt x="545" y="481"/>
                  </a:lnTo>
                  <a:lnTo>
                    <a:pt x="547" y="465"/>
                  </a:lnTo>
                  <a:lnTo>
                    <a:pt x="550" y="448"/>
                  </a:lnTo>
                  <a:lnTo>
                    <a:pt x="554" y="433"/>
                  </a:lnTo>
                  <a:lnTo>
                    <a:pt x="558" y="417"/>
                  </a:lnTo>
                  <a:lnTo>
                    <a:pt x="563" y="403"/>
                  </a:lnTo>
                  <a:lnTo>
                    <a:pt x="570" y="389"/>
                  </a:lnTo>
                  <a:lnTo>
                    <a:pt x="576" y="375"/>
                  </a:lnTo>
                  <a:lnTo>
                    <a:pt x="582" y="362"/>
                  </a:lnTo>
                  <a:lnTo>
                    <a:pt x="590" y="350"/>
                  </a:lnTo>
                  <a:lnTo>
                    <a:pt x="597" y="338"/>
                  </a:lnTo>
                  <a:lnTo>
                    <a:pt x="606" y="327"/>
                  </a:lnTo>
                  <a:lnTo>
                    <a:pt x="615" y="316"/>
                  </a:lnTo>
                  <a:lnTo>
                    <a:pt x="625" y="307"/>
                  </a:lnTo>
                  <a:lnTo>
                    <a:pt x="635" y="297"/>
                  </a:lnTo>
                  <a:lnTo>
                    <a:pt x="646" y="289"/>
                  </a:lnTo>
                  <a:lnTo>
                    <a:pt x="657" y="281"/>
                  </a:lnTo>
                  <a:lnTo>
                    <a:pt x="669" y="273"/>
                  </a:lnTo>
                  <a:lnTo>
                    <a:pt x="682" y="266"/>
                  </a:lnTo>
                  <a:lnTo>
                    <a:pt x="694" y="260"/>
                  </a:lnTo>
                  <a:lnTo>
                    <a:pt x="708" y="255"/>
                  </a:lnTo>
                  <a:lnTo>
                    <a:pt x="723" y="250"/>
                  </a:lnTo>
                  <a:lnTo>
                    <a:pt x="737" y="246"/>
                  </a:lnTo>
                  <a:lnTo>
                    <a:pt x="752" y="243"/>
                  </a:lnTo>
                  <a:lnTo>
                    <a:pt x="768" y="240"/>
                  </a:lnTo>
                  <a:lnTo>
                    <a:pt x="784" y="238"/>
                  </a:lnTo>
                  <a:lnTo>
                    <a:pt x="801" y="236"/>
                  </a:lnTo>
                  <a:lnTo>
                    <a:pt x="819" y="235"/>
                  </a:lnTo>
                  <a:lnTo>
                    <a:pt x="837" y="235"/>
                  </a:lnTo>
                  <a:lnTo>
                    <a:pt x="871" y="236"/>
                  </a:lnTo>
                  <a:lnTo>
                    <a:pt x="902" y="238"/>
                  </a:lnTo>
                  <a:lnTo>
                    <a:pt x="931" y="241"/>
                  </a:lnTo>
                  <a:lnTo>
                    <a:pt x="956" y="246"/>
                  </a:lnTo>
                  <a:lnTo>
                    <a:pt x="981" y="252"/>
                  </a:lnTo>
                  <a:lnTo>
                    <a:pt x="1004" y="258"/>
                  </a:lnTo>
                  <a:lnTo>
                    <a:pt x="1026" y="264"/>
                  </a:lnTo>
                  <a:lnTo>
                    <a:pt x="1046" y="271"/>
                  </a:lnTo>
                  <a:lnTo>
                    <a:pt x="1046" y="889"/>
                  </a:lnTo>
                  <a:close/>
                  <a:moveTo>
                    <a:pt x="798" y="789"/>
                  </a:moveTo>
                  <a:lnTo>
                    <a:pt x="813" y="787"/>
                  </a:lnTo>
                  <a:lnTo>
                    <a:pt x="828" y="786"/>
                  </a:lnTo>
                  <a:lnTo>
                    <a:pt x="842" y="783"/>
                  </a:lnTo>
                  <a:lnTo>
                    <a:pt x="854" y="780"/>
                  </a:lnTo>
                  <a:lnTo>
                    <a:pt x="867" y="776"/>
                  </a:lnTo>
                  <a:lnTo>
                    <a:pt x="878" y="770"/>
                  </a:lnTo>
                  <a:lnTo>
                    <a:pt x="888" y="764"/>
                  </a:lnTo>
                  <a:lnTo>
                    <a:pt x="897" y="757"/>
                  </a:lnTo>
                  <a:lnTo>
                    <a:pt x="905" y="749"/>
                  </a:lnTo>
                  <a:lnTo>
                    <a:pt x="914" y="739"/>
                  </a:lnTo>
                  <a:lnTo>
                    <a:pt x="921" y="728"/>
                  </a:lnTo>
                  <a:lnTo>
                    <a:pt x="928" y="717"/>
                  </a:lnTo>
                  <a:lnTo>
                    <a:pt x="934" y="704"/>
                  </a:lnTo>
                  <a:lnTo>
                    <a:pt x="939" y="691"/>
                  </a:lnTo>
                  <a:lnTo>
                    <a:pt x="943" y="675"/>
                  </a:lnTo>
                  <a:lnTo>
                    <a:pt x="947" y="659"/>
                  </a:lnTo>
                  <a:lnTo>
                    <a:pt x="947" y="344"/>
                  </a:lnTo>
                  <a:lnTo>
                    <a:pt x="935" y="339"/>
                  </a:lnTo>
                  <a:lnTo>
                    <a:pt x="922" y="334"/>
                  </a:lnTo>
                  <a:lnTo>
                    <a:pt x="906" y="330"/>
                  </a:lnTo>
                  <a:lnTo>
                    <a:pt x="891" y="326"/>
                  </a:lnTo>
                  <a:lnTo>
                    <a:pt x="876" y="324"/>
                  </a:lnTo>
                  <a:lnTo>
                    <a:pt x="858" y="322"/>
                  </a:lnTo>
                  <a:lnTo>
                    <a:pt x="841" y="321"/>
                  </a:lnTo>
                  <a:lnTo>
                    <a:pt x="822" y="320"/>
                  </a:lnTo>
                  <a:lnTo>
                    <a:pt x="801" y="321"/>
                  </a:lnTo>
                  <a:lnTo>
                    <a:pt x="782" y="324"/>
                  </a:lnTo>
                  <a:lnTo>
                    <a:pt x="765" y="328"/>
                  </a:lnTo>
                  <a:lnTo>
                    <a:pt x="747" y="335"/>
                  </a:lnTo>
                  <a:lnTo>
                    <a:pt x="739" y="339"/>
                  </a:lnTo>
                  <a:lnTo>
                    <a:pt x="731" y="343"/>
                  </a:lnTo>
                  <a:lnTo>
                    <a:pt x="724" y="348"/>
                  </a:lnTo>
                  <a:lnTo>
                    <a:pt x="717" y="353"/>
                  </a:lnTo>
                  <a:lnTo>
                    <a:pt x="703" y="364"/>
                  </a:lnTo>
                  <a:lnTo>
                    <a:pt x="690" y="377"/>
                  </a:lnTo>
                  <a:lnTo>
                    <a:pt x="685" y="385"/>
                  </a:lnTo>
                  <a:lnTo>
                    <a:pt x="679" y="393"/>
                  </a:lnTo>
                  <a:lnTo>
                    <a:pt x="674" y="401"/>
                  </a:lnTo>
                  <a:lnTo>
                    <a:pt x="670" y="410"/>
                  </a:lnTo>
                  <a:lnTo>
                    <a:pt x="664" y="419"/>
                  </a:lnTo>
                  <a:lnTo>
                    <a:pt x="661" y="428"/>
                  </a:lnTo>
                  <a:lnTo>
                    <a:pt x="657" y="439"/>
                  </a:lnTo>
                  <a:lnTo>
                    <a:pt x="654" y="450"/>
                  </a:lnTo>
                  <a:lnTo>
                    <a:pt x="649" y="473"/>
                  </a:lnTo>
                  <a:lnTo>
                    <a:pt x="645" y="498"/>
                  </a:lnTo>
                  <a:lnTo>
                    <a:pt x="643" y="525"/>
                  </a:lnTo>
                  <a:lnTo>
                    <a:pt x="642" y="555"/>
                  </a:lnTo>
                  <a:lnTo>
                    <a:pt x="643" y="579"/>
                  </a:lnTo>
                  <a:lnTo>
                    <a:pt x="644" y="604"/>
                  </a:lnTo>
                  <a:lnTo>
                    <a:pt x="647" y="627"/>
                  </a:lnTo>
                  <a:lnTo>
                    <a:pt x="651" y="649"/>
                  </a:lnTo>
                  <a:lnTo>
                    <a:pt x="655" y="670"/>
                  </a:lnTo>
                  <a:lnTo>
                    <a:pt x="661" y="690"/>
                  </a:lnTo>
                  <a:lnTo>
                    <a:pt x="670" y="707"/>
                  </a:lnTo>
                  <a:lnTo>
                    <a:pt x="678" y="723"/>
                  </a:lnTo>
                  <a:lnTo>
                    <a:pt x="683" y="730"/>
                  </a:lnTo>
                  <a:lnTo>
                    <a:pt x="688" y="738"/>
                  </a:lnTo>
                  <a:lnTo>
                    <a:pt x="693" y="745"/>
                  </a:lnTo>
                  <a:lnTo>
                    <a:pt x="699" y="751"/>
                  </a:lnTo>
                  <a:lnTo>
                    <a:pt x="705" y="756"/>
                  </a:lnTo>
                  <a:lnTo>
                    <a:pt x="711" y="762"/>
                  </a:lnTo>
                  <a:lnTo>
                    <a:pt x="719" y="766"/>
                  </a:lnTo>
                  <a:lnTo>
                    <a:pt x="726" y="771"/>
                  </a:lnTo>
                  <a:lnTo>
                    <a:pt x="734" y="775"/>
                  </a:lnTo>
                  <a:lnTo>
                    <a:pt x="742" y="778"/>
                  </a:lnTo>
                  <a:lnTo>
                    <a:pt x="750" y="781"/>
                  </a:lnTo>
                  <a:lnTo>
                    <a:pt x="758" y="784"/>
                  </a:lnTo>
                  <a:lnTo>
                    <a:pt x="769" y="785"/>
                  </a:lnTo>
                  <a:lnTo>
                    <a:pt x="778" y="787"/>
                  </a:lnTo>
                  <a:lnTo>
                    <a:pt x="788" y="789"/>
                  </a:lnTo>
                  <a:lnTo>
                    <a:pt x="798" y="789"/>
                  </a:lnTo>
                  <a:close/>
                </a:path>
              </a:pathLst>
            </a:custGeom>
            <a:solidFill>
              <a:srgbClr val="2BB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sp>
        <p:nvSpPr>
          <p:cNvPr id="81" name="TextBox 80"/>
          <p:cNvSpPr txBox="1"/>
          <p:nvPr/>
        </p:nvSpPr>
        <p:spPr>
          <a:xfrm>
            <a:off x="4446814" y="3696338"/>
            <a:ext cx="2136464" cy="830997"/>
          </a:xfrm>
          <a:prstGeom prst="rect">
            <a:avLst/>
          </a:prstGeom>
          <a:noFill/>
        </p:spPr>
        <p:txBody>
          <a:bodyPr wrap="square" rtlCol="0">
            <a:spAutoFit/>
          </a:bodyPr>
          <a:lstStyle/>
          <a:p>
            <a:pPr algn="ctr"/>
            <a:r>
              <a:rPr lang="en-US" altLang="lt-LT" sz="2400" dirty="0">
                <a:solidFill>
                  <a:srgbClr val="15B561"/>
                </a:solidFill>
              </a:rPr>
              <a:t>430 497</a:t>
            </a:r>
            <a:r>
              <a:rPr lang="lt-LT" altLang="lt-LT" sz="2400" dirty="0">
                <a:solidFill>
                  <a:srgbClr val="15B561"/>
                </a:solidFill>
              </a:rPr>
              <a:t> Eur</a:t>
            </a:r>
            <a:endParaRPr lang="lt-LT" altLang="lt-LT" sz="2800" dirty="0">
              <a:solidFill>
                <a:srgbClr val="15B561"/>
              </a:solidFill>
            </a:endParaRPr>
          </a:p>
          <a:p>
            <a:pPr algn="ctr"/>
            <a:r>
              <a:rPr lang="lt-LT" sz="1200" b="1" dirty="0">
                <a:solidFill>
                  <a:srgbClr val="15B561"/>
                </a:solidFill>
              </a:rPr>
              <a:t>DGA tvarkymo kaina surinktam kiekiui</a:t>
            </a:r>
            <a:r>
              <a:rPr lang="en-US" sz="1200" b="1" dirty="0">
                <a:solidFill>
                  <a:srgbClr val="15B561"/>
                </a:solidFill>
              </a:rPr>
              <a:t> </a:t>
            </a:r>
            <a:endParaRPr lang="lt-LT" sz="1200" b="1" dirty="0">
              <a:solidFill>
                <a:srgbClr val="15B561"/>
              </a:solidFill>
            </a:endParaRPr>
          </a:p>
        </p:txBody>
      </p:sp>
      <p:grpSp>
        <p:nvGrpSpPr>
          <p:cNvPr id="2" name="Grupė 1"/>
          <p:cNvGrpSpPr/>
          <p:nvPr/>
        </p:nvGrpSpPr>
        <p:grpSpPr>
          <a:xfrm>
            <a:off x="5188491" y="2912766"/>
            <a:ext cx="627600" cy="695887"/>
            <a:chOff x="8765849" y="3211557"/>
            <a:chExt cx="627600" cy="695887"/>
          </a:xfrm>
        </p:grpSpPr>
        <p:sp>
          <p:nvSpPr>
            <p:cNvPr id="83" name="Freeform 11"/>
            <p:cNvSpPr>
              <a:spLocks noEditPoints="1"/>
            </p:cNvSpPr>
            <p:nvPr/>
          </p:nvSpPr>
          <p:spPr bwMode="auto">
            <a:xfrm>
              <a:off x="8765849" y="3211557"/>
              <a:ext cx="627600" cy="695887"/>
            </a:xfrm>
            <a:custGeom>
              <a:avLst/>
              <a:gdLst>
                <a:gd name="T0" fmla="*/ 7921 w 14475"/>
                <a:gd name="T1" fmla="*/ 9201 h 16050"/>
                <a:gd name="T2" fmla="*/ 8211 w 14475"/>
                <a:gd name="T3" fmla="*/ 13183 h 16050"/>
                <a:gd name="T4" fmla="*/ 5007 w 14475"/>
                <a:gd name="T5" fmla="*/ 15439 h 16050"/>
                <a:gd name="T6" fmla="*/ 1386 w 14475"/>
                <a:gd name="T7" fmla="*/ 13845 h 16050"/>
                <a:gd name="T8" fmla="*/ 904 w 14475"/>
                <a:gd name="T9" fmla="*/ 9883 h 16050"/>
                <a:gd name="T10" fmla="*/ 3988 w 14475"/>
                <a:gd name="T11" fmla="*/ 7474 h 16050"/>
                <a:gd name="T12" fmla="*/ 12034 w 14475"/>
                <a:gd name="T13" fmla="*/ 6976 h 16050"/>
                <a:gd name="T14" fmla="*/ 13915 w 14475"/>
                <a:gd name="T15" fmla="*/ 7792 h 16050"/>
                <a:gd name="T16" fmla="*/ 11734 w 14475"/>
                <a:gd name="T17" fmla="*/ 8566 h 16050"/>
                <a:gd name="T18" fmla="*/ 8679 w 14475"/>
                <a:gd name="T19" fmla="*/ 8646 h 16050"/>
                <a:gd name="T20" fmla="*/ 7066 w 14475"/>
                <a:gd name="T21" fmla="*/ 7561 h 16050"/>
                <a:gd name="T22" fmla="*/ 6100 w 14475"/>
                <a:gd name="T23" fmla="*/ 6672 h 16050"/>
                <a:gd name="T24" fmla="*/ 9234 w 14475"/>
                <a:gd name="T25" fmla="*/ 7115 h 16050"/>
                <a:gd name="T26" fmla="*/ 11709 w 14475"/>
                <a:gd name="T27" fmla="*/ 2676 h 16050"/>
                <a:gd name="T28" fmla="*/ 13923 w 14475"/>
                <a:gd name="T29" fmla="*/ 3397 h 16050"/>
                <a:gd name="T30" fmla="*/ 12075 w 14475"/>
                <a:gd name="T31" fmla="*/ 4180 h 16050"/>
                <a:gd name="T32" fmla="*/ 7974 w 14475"/>
                <a:gd name="T33" fmla="*/ 4247 h 16050"/>
                <a:gd name="T34" fmla="*/ 5630 w 14475"/>
                <a:gd name="T35" fmla="*/ 3500 h 16050"/>
                <a:gd name="T36" fmla="*/ 7331 w 14475"/>
                <a:gd name="T37" fmla="*/ 2613 h 16050"/>
                <a:gd name="T38" fmla="*/ 10197 w 14475"/>
                <a:gd name="T39" fmla="*/ 685 h 16050"/>
                <a:gd name="T40" fmla="*/ 13345 w 14475"/>
                <a:gd name="T41" fmla="*/ 1136 h 16050"/>
                <a:gd name="T42" fmla="*/ 13062 w 14475"/>
                <a:gd name="T43" fmla="*/ 1739 h 16050"/>
                <a:gd name="T44" fmla="*/ 9546 w 14475"/>
                <a:gd name="T45" fmla="*/ 2105 h 16050"/>
                <a:gd name="T46" fmla="*/ 6272 w 14475"/>
                <a:gd name="T47" fmla="*/ 1680 h 16050"/>
                <a:gd name="T48" fmla="*/ 6366 w 14475"/>
                <a:gd name="T49" fmla="*/ 1076 h 16050"/>
                <a:gd name="T50" fmla="*/ 9765 w 14475"/>
                <a:gd name="T51" fmla="*/ 680 h 16050"/>
                <a:gd name="T52" fmla="*/ 12956 w 14475"/>
                <a:gd name="T53" fmla="*/ 5941 h 16050"/>
                <a:gd name="T54" fmla="*/ 9137 w 14475"/>
                <a:gd name="T55" fmla="*/ 6270 h 16050"/>
                <a:gd name="T56" fmla="*/ 5946 w 14475"/>
                <a:gd name="T57" fmla="*/ 5710 h 16050"/>
                <a:gd name="T58" fmla="*/ 6265 w 14475"/>
                <a:gd name="T59" fmla="*/ 4517 h 16050"/>
                <a:gd name="T60" fmla="*/ 9200 w 14475"/>
                <a:gd name="T61" fmla="*/ 4921 h 16050"/>
                <a:gd name="T62" fmla="*/ 11870 w 14475"/>
                <a:gd name="T63" fmla="*/ 4809 h 16050"/>
                <a:gd name="T64" fmla="*/ 13923 w 14475"/>
                <a:gd name="T65" fmla="*/ 9662 h 16050"/>
                <a:gd name="T66" fmla="*/ 12394 w 14475"/>
                <a:gd name="T67" fmla="*/ 10406 h 16050"/>
                <a:gd name="T68" fmla="*/ 9197 w 14475"/>
                <a:gd name="T69" fmla="*/ 10610 h 16050"/>
                <a:gd name="T70" fmla="*/ 8947 w 14475"/>
                <a:gd name="T71" fmla="*/ 9252 h 16050"/>
                <a:gd name="T72" fmla="*/ 10859 w 14475"/>
                <a:gd name="T73" fmla="*/ 9239 h 16050"/>
                <a:gd name="T74" fmla="*/ 13724 w 14475"/>
                <a:gd name="T75" fmla="*/ 8670 h 16050"/>
                <a:gd name="T76" fmla="*/ 13305 w 14475"/>
                <a:gd name="T77" fmla="*/ 11939 h 16050"/>
                <a:gd name="T78" fmla="*/ 9765 w 14475"/>
                <a:gd name="T79" fmla="*/ 12390 h 16050"/>
                <a:gd name="T80" fmla="*/ 9191 w 14475"/>
                <a:gd name="T81" fmla="*/ 11623 h 16050"/>
                <a:gd name="T82" fmla="*/ 9976 w 14475"/>
                <a:gd name="T83" fmla="*/ 11209 h 16050"/>
                <a:gd name="T84" fmla="*/ 12870 w 14475"/>
                <a:gd name="T85" fmla="*/ 10910 h 16050"/>
                <a:gd name="T86" fmla="*/ 6366 w 14475"/>
                <a:gd name="T87" fmla="*/ 15696 h 16050"/>
                <a:gd name="T88" fmla="*/ 8875 w 14475"/>
                <a:gd name="T89" fmla="*/ 13129 h 16050"/>
                <a:gd name="T90" fmla="*/ 10372 w 14475"/>
                <a:gd name="T91" fmla="*/ 12970 h 16050"/>
                <a:gd name="T92" fmla="*/ 14042 w 14475"/>
                <a:gd name="T93" fmla="*/ 12187 h 16050"/>
                <a:gd name="T94" fmla="*/ 14472 w 14475"/>
                <a:gd name="T95" fmla="*/ 9397 h 16050"/>
                <a:gd name="T96" fmla="*/ 14474 w 14475"/>
                <a:gd name="T97" fmla="*/ 5765 h 16050"/>
                <a:gd name="T98" fmla="*/ 14460 w 14475"/>
                <a:gd name="T99" fmla="*/ 5317 h 16050"/>
                <a:gd name="T100" fmla="*/ 14475 w 14475"/>
                <a:gd name="T101" fmla="*/ 1392 h 16050"/>
                <a:gd name="T102" fmla="*/ 14249 w 14475"/>
                <a:gd name="T103" fmla="*/ 890 h 16050"/>
                <a:gd name="T104" fmla="*/ 11421 w 14475"/>
                <a:gd name="T105" fmla="*/ 79 h 16050"/>
                <a:gd name="T106" fmla="*/ 8600 w 14475"/>
                <a:gd name="T107" fmla="*/ 41 h 16050"/>
                <a:gd name="T108" fmla="*/ 5343 w 14475"/>
                <a:gd name="T109" fmla="*/ 843 h 16050"/>
                <a:gd name="T110" fmla="*/ 5062 w 14475"/>
                <a:gd name="T111" fmla="*/ 1310 h 16050"/>
                <a:gd name="T112" fmla="*/ 5069 w 14475"/>
                <a:gd name="T113" fmla="*/ 5335 h 16050"/>
                <a:gd name="T114" fmla="*/ 5069 w 14475"/>
                <a:gd name="T115" fmla="*/ 6862 h 16050"/>
                <a:gd name="T116" fmla="*/ 1849 w 14475"/>
                <a:gd name="T117" fmla="*/ 7754 h 16050"/>
                <a:gd name="T118" fmla="*/ 24 w 14475"/>
                <a:gd name="T119" fmla="*/ 11914 h 16050"/>
                <a:gd name="T120" fmla="*/ 2606 w 14475"/>
                <a:gd name="T121" fmla="*/ 15595 h 16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75" h="16050">
                  <a:moveTo>
                    <a:pt x="4597" y="7428"/>
                  </a:moveTo>
                  <a:lnTo>
                    <a:pt x="4804" y="7433"/>
                  </a:lnTo>
                  <a:lnTo>
                    <a:pt x="5007" y="7449"/>
                  </a:lnTo>
                  <a:lnTo>
                    <a:pt x="5208" y="7474"/>
                  </a:lnTo>
                  <a:lnTo>
                    <a:pt x="5405" y="7510"/>
                  </a:lnTo>
                  <a:lnTo>
                    <a:pt x="5598" y="7555"/>
                  </a:lnTo>
                  <a:lnTo>
                    <a:pt x="5789" y="7609"/>
                  </a:lnTo>
                  <a:lnTo>
                    <a:pt x="5975" y="7672"/>
                  </a:lnTo>
                  <a:lnTo>
                    <a:pt x="6157" y="7744"/>
                  </a:lnTo>
                  <a:lnTo>
                    <a:pt x="6334" y="7824"/>
                  </a:lnTo>
                  <a:lnTo>
                    <a:pt x="6508" y="7914"/>
                  </a:lnTo>
                  <a:lnTo>
                    <a:pt x="6675" y="8011"/>
                  </a:lnTo>
                  <a:lnTo>
                    <a:pt x="6838" y="8115"/>
                  </a:lnTo>
                  <a:lnTo>
                    <a:pt x="6996" y="8227"/>
                  </a:lnTo>
                  <a:lnTo>
                    <a:pt x="7147" y="8346"/>
                  </a:lnTo>
                  <a:lnTo>
                    <a:pt x="7292" y="8472"/>
                  </a:lnTo>
                  <a:lnTo>
                    <a:pt x="7431" y="8606"/>
                  </a:lnTo>
                  <a:lnTo>
                    <a:pt x="7565" y="8745"/>
                  </a:lnTo>
                  <a:lnTo>
                    <a:pt x="7690" y="8891"/>
                  </a:lnTo>
                  <a:lnTo>
                    <a:pt x="7810" y="9043"/>
                  </a:lnTo>
                  <a:lnTo>
                    <a:pt x="7921" y="9201"/>
                  </a:lnTo>
                  <a:lnTo>
                    <a:pt x="8025" y="9363"/>
                  </a:lnTo>
                  <a:lnTo>
                    <a:pt x="8123" y="9532"/>
                  </a:lnTo>
                  <a:lnTo>
                    <a:pt x="8211" y="9704"/>
                  </a:lnTo>
                  <a:lnTo>
                    <a:pt x="8292" y="9883"/>
                  </a:lnTo>
                  <a:lnTo>
                    <a:pt x="8364" y="10064"/>
                  </a:lnTo>
                  <a:lnTo>
                    <a:pt x="8427" y="10251"/>
                  </a:lnTo>
                  <a:lnTo>
                    <a:pt x="8481" y="10442"/>
                  </a:lnTo>
                  <a:lnTo>
                    <a:pt x="8525" y="10636"/>
                  </a:lnTo>
                  <a:lnTo>
                    <a:pt x="8561" y="10833"/>
                  </a:lnTo>
                  <a:lnTo>
                    <a:pt x="8587" y="11034"/>
                  </a:lnTo>
                  <a:lnTo>
                    <a:pt x="8602" y="11238"/>
                  </a:lnTo>
                  <a:lnTo>
                    <a:pt x="8607" y="11444"/>
                  </a:lnTo>
                  <a:lnTo>
                    <a:pt x="8602" y="11650"/>
                  </a:lnTo>
                  <a:lnTo>
                    <a:pt x="8587" y="11854"/>
                  </a:lnTo>
                  <a:lnTo>
                    <a:pt x="8561" y="12055"/>
                  </a:lnTo>
                  <a:lnTo>
                    <a:pt x="8525" y="12252"/>
                  </a:lnTo>
                  <a:lnTo>
                    <a:pt x="8481" y="12447"/>
                  </a:lnTo>
                  <a:lnTo>
                    <a:pt x="8427" y="12637"/>
                  </a:lnTo>
                  <a:lnTo>
                    <a:pt x="8364" y="12824"/>
                  </a:lnTo>
                  <a:lnTo>
                    <a:pt x="8292" y="13006"/>
                  </a:lnTo>
                  <a:lnTo>
                    <a:pt x="8211" y="13183"/>
                  </a:lnTo>
                  <a:lnTo>
                    <a:pt x="8123" y="13357"/>
                  </a:lnTo>
                  <a:lnTo>
                    <a:pt x="8025" y="13525"/>
                  </a:lnTo>
                  <a:lnTo>
                    <a:pt x="7921" y="13688"/>
                  </a:lnTo>
                  <a:lnTo>
                    <a:pt x="7810" y="13845"/>
                  </a:lnTo>
                  <a:lnTo>
                    <a:pt x="7690" y="13997"/>
                  </a:lnTo>
                  <a:lnTo>
                    <a:pt x="7565" y="14143"/>
                  </a:lnTo>
                  <a:lnTo>
                    <a:pt x="7431" y="14282"/>
                  </a:lnTo>
                  <a:lnTo>
                    <a:pt x="7292" y="14415"/>
                  </a:lnTo>
                  <a:lnTo>
                    <a:pt x="7147" y="14541"/>
                  </a:lnTo>
                  <a:lnTo>
                    <a:pt x="6996" y="14661"/>
                  </a:lnTo>
                  <a:lnTo>
                    <a:pt x="6838" y="14773"/>
                  </a:lnTo>
                  <a:lnTo>
                    <a:pt x="6675" y="14877"/>
                  </a:lnTo>
                  <a:lnTo>
                    <a:pt x="6508" y="14975"/>
                  </a:lnTo>
                  <a:lnTo>
                    <a:pt x="6334" y="15063"/>
                  </a:lnTo>
                  <a:lnTo>
                    <a:pt x="6157" y="15143"/>
                  </a:lnTo>
                  <a:lnTo>
                    <a:pt x="5975" y="15215"/>
                  </a:lnTo>
                  <a:lnTo>
                    <a:pt x="5789" y="15279"/>
                  </a:lnTo>
                  <a:lnTo>
                    <a:pt x="5598" y="15333"/>
                  </a:lnTo>
                  <a:lnTo>
                    <a:pt x="5405" y="15378"/>
                  </a:lnTo>
                  <a:lnTo>
                    <a:pt x="5208" y="15413"/>
                  </a:lnTo>
                  <a:lnTo>
                    <a:pt x="5007" y="15439"/>
                  </a:lnTo>
                  <a:lnTo>
                    <a:pt x="4804" y="15454"/>
                  </a:lnTo>
                  <a:lnTo>
                    <a:pt x="4597" y="15460"/>
                  </a:lnTo>
                  <a:lnTo>
                    <a:pt x="4392" y="15454"/>
                  </a:lnTo>
                  <a:lnTo>
                    <a:pt x="4189" y="15439"/>
                  </a:lnTo>
                  <a:lnTo>
                    <a:pt x="3988" y="15413"/>
                  </a:lnTo>
                  <a:lnTo>
                    <a:pt x="3791" y="15378"/>
                  </a:lnTo>
                  <a:lnTo>
                    <a:pt x="3598" y="15333"/>
                  </a:lnTo>
                  <a:lnTo>
                    <a:pt x="3407" y="15279"/>
                  </a:lnTo>
                  <a:lnTo>
                    <a:pt x="3221" y="15215"/>
                  </a:lnTo>
                  <a:lnTo>
                    <a:pt x="3039" y="15143"/>
                  </a:lnTo>
                  <a:lnTo>
                    <a:pt x="2862" y="15063"/>
                  </a:lnTo>
                  <a:lnTo>
                    <a:pt x="2688" y="14975"/>
                  </a:lnTo>
                  <a:lnTo>
                    <a:pt x="2521" y="14877"/>
                  </a:lnTo>
                  <a:lnTo>
                    <a:pt x="2358" y="14773"/>
                  </a:lnTo>
                  <a:lnTo>
                    <a:pt x="2201" y="14661"/>
                  </a:lnTo>
                  <a:lnTo>
                    <a:pt x="2050" y="14541"/>
                  </a:lnTo>
                  <a:lnTo>
                    <a:pt x="1904" y="14415"/>
                  </a:lnTo>
                  <a:lnTo>
                    <a:pt x="1765" y="14282"/>
                  </a:lnTo>
                  <a:lnTo>
                    <a:pt x="1631" y="14143"/>
                  </a:lnTo>
                  <a:lnTo>
                    <a:pt x="1506" y="13997"/>
                  </a:lnTo>
                  <a:lnTo>
                    <a:pt x="1386" y="13845"/>
                  </a:lnTo>
                  <a:lnTo>
                    <a:pt x="1275" y="13688"/>
                  </a:lnTo>
                  <a:lnTo>
                    <a:pt x="1170" y="13525"/>
                  </a:lnTo>
                  <a:lnTo>
                    <a:pt x="1073" y="13357"/>
                  </a:lnTo>
                  <a:lnTo>
                    <a:pt x="985" y="13183"/>
                  </a:lnTo>
                  <a:lnTo>
                    <a:pt x="904" y="13006"/>
                  </a:lnTo>
                  <a:lnTo>
                    <a:pt x="832" y="12824"/>
                  </a:lnTo>
                  <a:lnTo>
                    <a:pt x="770" y="12637"/>
                  </a:lnTo>
                  <a:lnTo>
                    <a:pt x="716" y="12447"/>
                  </a:lnTo>
                  <a:lnTo>
                    <a:pt x="671" y="12252"/>
                  </a:lnTo>
                  <a:lnTo>
                    <a:pt x="635" y="12055"/>
                  </a:lnTo>
                  <a:lnTo>
                    <a:pt x="609" y="11854"/>
                  </a:lnTo>
                  <a:lnTo>
                    <a:pt x="594" y="11650"/>
                  </a:lnTo>
                  <a:lnTo>
                    <a:pt x="589" y="11444"/>
                  </a:lnTo>
                  <a:lnTo>
                    <a:pt x="594" y="11238"/>
                  </a:lnTo>
                  <a:lnTo>
                    <a:pt x="609" y="11034"/>
                  </a:lnTo>
                  <a:lnTo>
                    <a:pt x="635" y="10833"/>
                  </a:lnTo>
                  <a:lnTo>
                    <a:pt x="671" y="10636"/>
                  </a:lnTo>
                  <a:lnTo>
                    <a:pt x="716" y="10442"/>
                  </a:lnTo>
                  <a:lnTo>
                    <a:pt x="770" y="10251"/>
                  </a:lnTo>
                  <a:lnTo>
                    <a:pt x="832" y="10064"/>
                  </a:lnTo>
                  <a:lnTo>
                    <a:pt x="904" y="9883"/>
                  </a:lnTo>
                  <a:lnTo>
                    <a:pt x="985" y="9704"/>
                  </a:lnTo>
                  <a:lnTo>
                    <a:pt x="1073" y="9532"/>
                  </a:lnTo>
                  <a:lnTo>
                    <a:pt x="1170" y="9363"/>
                  </a:lnTo>
                  <a:lnTo>
                    <a:pt x="1275" y="9201"/>
                  </a:lnTo>
                  <a:lnTo>
                    <a:pt x="1386" y="9043"/>
                  </a:lnTo>
                  <a:lnTo>
                    <a:pt x="1506" y="8891"/>
                  </a:lnTo>
                  <a:lnTo>
                    <a:pt x="1631" y="8745"/>
                  </a:lnTo>
                  <a:lnTo>
                    <a:pt x="1765" y="8606"/>
                  </a:lnTo>
                  <a:lnTo>
                    <a:pt x="1904" y="8472"/>
                  </a:lnTo>
                  <a:lnTo>
                    <a:pt x="2050" y="8346"/>
                  </a:lnTo>
                  <a:lnTo>
                    <a:pt x="2201" y="8227"/>
                  </a:lnTo>
                  <a:lnTo>
                    <a:pt x="2358" y="8115"/>
                  </a:lnTo>
                  <a:lnTo>
                    <a:pt x="2521" y="8011"/>
                  </a:lnTo>
                  <a:lnTo>
                    <a:pt x="2688" y="7914"/>
                  </a:lnTo>
                  <a:lnTo>
                    <a:pt x="2862" y="7824"/>
                  </a:lnTo>
                  <a:lnTo>
                    <a:pt x="3039" y="7744"/>
                  </a:lnTo>
                  <a:lnTo>
                    <a:pt x="3221" y="7672"/>
                  </a:lnTo>
                  <a:lnTo>
                    <a:pt x="3407" y="7609"/>
                  </a:lnTo>
                  <a:lnTo>
                    <a:pt x="3598" y="7555"/>
                  </a:lnTo>
                  <a:lnTo>
                    <a:pt x="3791" y="7510"/>
                  </a:lnTo>
                  <a:lnTo>
                    <a:pt x="3988" y="7474"/>
                  </a:lnTo>
                  <a:lnTo>
                    <a:pt x="4189" y="7449"/>
                  </a:lnTo>
                  <a:lnTo>
                    <a:pt x="4392" y="7433"/>
                  </a:lnTo>
                  <a:lnTo>
                    <a:pt x="4597" y="7428"/>
                  </a:lnTo>
                  <a:close/>
                  <a:moveTo>
                    <a:pt x="9765" y="7125"/>
                  </a:moveTo>
                  <a:lnTo>
                    <a:pt x="9860" y="7125"/>
                  </a:lnTo>
                  <a:lnTo>
                    <a:pt x="10003" y="7123"/>
                  </a:lnTo>
                  <a:lnTo>
                    <a:pt x="10090" y="7121"/>
                  </a:lnTo>
                  <a:lnTo>
                    <a:pt x="10188" y="7118"/>
                  </a:lnTo>
                  <a:lnTo>
                    <a:pt x="10294" y="7115"/>
                  </a:lnTo>
                  <a:lnTo>
                    <a:pt x="10410" y="7111"/>
                  </a:lnTo>
                  <a:lnTo>
                    <a:pt x="10532" y="7106"/>
                  </a:lnTo>
                  <a:lnTo>
                    <a:pt x="10662" y="7100"/>
                  </a:lnTo>
                  <a:lnTo>
                    <a:pt x="10797" y="7092"/>
                  </a:lnTo>
                  <a:lnTo>
                    <a:pt x="10939" y="7084"/>
                  </a:lnTo>
                  <a:lnTo>
                    <a:pt x="11085" y="7073"/>
                  </a:lnTo>
                  <a:lnTo>
                    <a:pt x="11237" y="7062"/>
                  </a:lnTo>
                  <a:lnTo>
                    <a:pt x="11391" y="7048"/>
                  </a:lnTo>
                  <a:lnTo>
                    <a:pt x="11549" y="7033"/>
                  </a:lnTo>
                  <a:lnTo>
                    <a:pt x="11709" y="7016"/>
                  </a:lnTo>
                  <a:lnTo>
                    <a:pt x="11871" y="6997"/>
                  </a:lnTo>
                  <a:lnTo>
                    <a:pt x="12034" y="6976"/>
                  </a:lnTo>
                  <a:lnTo>
                    <a:pt x="12196" y="6952"/>
                  </a:lnTo>
                  <a:lnTo>
                    <a:pt x="12359" y="6927"/>
                  </a:lnTo>
                  <a:lnTo>
                    <a:pt x="12521" y="6898"/>
                  </a:lnTo>
                  <a:lnTo>
                    <a:pt x="12680" y="6867"/>
                  </a:lnTo>
                  <a:lnTo>
                    <a:pt x="12837" y="6834"/>
                  </a:lnTo>
                  <a:lnTo>
                    <a:pt x="12990" y="6798"/>
                  </a:lnTo>
                  <a:lnTo>
                    <a:pt x="13141" y="6759"/>
                  </a:lnTo>
                  <a:lnTo>
                    <a:pt x="13286" y="6717"/>
                  </a:lnTo>
                  <a:lnTo>
                    <a:pt x="13427" y="6672"/>
                  </a:lnTo>
                  <a:lnTo>
                    <a:pt x="13562" y="6624"/>
                  </a:lnTo>
                  <a:lnTo>
                    <a:pt x="13689" y="6572"/>
                  </a:lnTo>
                  <a:lnTo>
                    <a:pt x="13810" y="6517"/>
                  </a:lnTo>
                  <a:lnTo>
                    <a:pt x="13923" y="6459"/>
                  </a:lnTo>
                  <a:lnTo>
                    <a:pt x="13923" y="7696"/>
                  </a:lnTo>
                  <a:lnTo>
                    <a:pt x="13923" y="7704"/>
                  </a:lnTo>
                  <a:lnTo>
                    <a:pt x="13923" y="7713"/>
                  </a:lnTo>
                  <a:lnTo>
                    <a:pt x="13923" y="7721"/>
                  </a:lnTo>
                  <a:lnTo>
                    <a:pt x="13923" y="7729"/>
                  </a:lnTo>
                  <a:lnTo>
                    <a:pt x="13923" y="7736"/>
                  </a:lnTo>
                  <a:lnTo>
                    <a:pt x="13923" y="7744"/>
                  </a:lnTo>
                  <a:lnTo>
                    <a:pt x="13915" y="7792"/>
                  </a:lnTo>
                  <a:lnTo>
                    <a:pt x="13897" y="7839"/>
                  </a:lnTo>
                  <a:lnTo>
                    <a:pt x="13869" y="7887"/>
                  </a:lnTo>
                  <a:lnTo>
                    <a:pt x="13830" y="7933"/>
                  </a:lnTo>
                  <a:lnTo>
                    <a:pt x="13781" y="7978"/>
                  </a:lnTo>
                  <a:lnTo>
                    <a:pt x="13724" y="8022"/>
                  </a:lnTo>
                  <a:lnTo>
                    <a:pt x="13658" y="8065"/>
                  </a:lnTo>
                  <a:lnTo>
                    <a:pt x="13583" y="8108"/>
                  </a:lnTo>
                  <a:lnTo>
                    <a:pt x="13498" y="8149"/>
                  </a:lnTo>
                  <a:lnTo>
                    <a:pt x="13406" y="8190"/>
                  </a:lnTo>
                  <a:lnTo>
                    <a:pt x="13305" y="8229"/>
                  </a:lnTo>
                  <a:lnTo>
                    <a:pt x="13196" y="8267"/>
                  </a:lnTo>
                  <a:lnTo>
                    <a:pt x="13080" y="8304"/>
                  </a:lnTo>
                  <a:lnTo>
                    <a:pt x="12956" y="8339"/>
                  </a:lnTo>
                  <a:lnTo>
                    <a:pt x="12826" y="8372"/>
                  </a:lnTo>
                  <a:lnTo>
                    <a:pt x="12688" y="8405"/>
                  </a:lnTo>
                  <a:lnTo>
                    <a:pt x="12545" y="8436"/>
                  </a:lnTo>
                  <a:lnTo>
                    <a:pt x="12394" y="8465"/>
                  </a:lnTo>
                  <a:lnTo>
                    <a:pt x="12237" y="8493"/>
                  </a:lnTo>
                  <a:lnTo>
                    <a:pt x="12075" y="8520"/>
                  </a:lnTo>
                  <a:lnTo>
                    <a:pt x="11907" y="8544"/>
                  </a:lnTo>
                  <a:lnTo>
                    <a:pt x="11734" y="8566"/>
                  </a:lnTo>
                  <a:lnTo>
                    <a:pt x="11555" y="8587"/>
                  </a:lnTo>
                  <a:lnTo>
                    <a:pt x="11372" y="8606"/>
                  </a:lnTo>
                  <a:lnTo>
                    <a:pt x="11184" y="8622"/>
                  </a:lnTo>
                  <a:lnTo>
                    <a:pt x="10993" y="8637"/>
                  </a:lnTo>
                  <a:lnTo>
                    <a:pt x="10797" y="8649"/>
                  </a:lnTo>
                  <a:lnTo>
                    <a:pt x="10597" y="8660"/>
                  </a:lnTo>
                  <a:lnTo>
                    <a:pt x="10393" y="8668"/>
                  </a:lnTo>
                  <a:lnTo>
                    <a:pt x="10188" y="8674"/>
                  </a:lnTo>
                  <a:lnTo>
                    <a:pt x="9978" y="8678"/>
                  </a:lnTo>
                  <a:lnTo>
                    <a:pt x="9765" y="8679"/>
                  </a:lnTo>
                  <a:lnTo>
                    <a:pt x="9663" y="8678"/>
                  </a:lnTo>
                  <a:lnTo>
                    <a:pt x="9561" y="8678"/>
                  </a:lnTo>
                  <a:lnTo>
                    <a:pt x="9460" y="8676"/>
                  </a:lnTo>
                  <a:lnTo>
                    <a:pt x="9360" y="8674"/>
                  </a:lnTo>
                  <a:lnTo>
                    <a:pt x="9260" y="8672"/>
                  </a:lnTo>
                  <a:lnTo>
                    <a:pt x="9161" y="8669"/>
                  </a:lnTo>
                  <a:lnTo>
                    <a:pt x="9062" y="8665"/>
                  </a:lnTo>
                  <a:lnTo>
                    <a:pt x="8965" y="8661"/>
                  </a:lnTo>
                  <a:lnTo>
                    <a:pt x="8869" y="8656"/>
                  </a:lnTo>
                  <a:lnTo>
                    <a:pt x="8773" y="8651"/>
                  </a:lnTo>
                  <a:lnTo>
                    <a:pt x="8679" y="8646"/>
                  </a:lnTo>
                  <a:lnTo>
                    <a:pt x="8585" y="8640"/>
                  </a:lnTo>
                  <a:lnTo>
                    <a:pt x="8492" y="8633"/>
                  </a:lnTo>
                  <a:lnTo>
                    <a:pt x="8400" y="8626"/>
                  </a:lnTo>
                  <a:lnTo>
                    <a:pt x="8310" y="8618"/>
                  </a:lnTo>
                  <a:lnTo>
                    <a:pt x="8220" y="8610"/>
                  </a:lnTo>
                  <a:lnTo>
                    <a:pt x="8159" y="8534"/>
                  </a:lnTo>
                  <a:lnTo>
                    <a:pt x="8096" y="8458"/>
                  </a:lnTo>
                  <a:lnTo>
                    <a:pt x="8032" y="8385"/>
                  </a:lnTo>
                  <a:lnTo>
                    <a:pt x="7965" y="8312"/>
                  </a:lnTo>
                  <a:lnTo>
                    <a:pt x="7898" y="8241"/>
                  </a:lnTo>
                  <a:lnTo>
                    <a:pt x="7830" y="8171"/>
                  </a:lnTo>
                  <a:lnTo>
                    <a:pt x="7759" y="8103"/>
                  </a:lnTo>
                  <a:lnTo>
                    <a:pt x="7687" y="8037"/>
                  </a:lnTo>
                  <a:lnTo>
                    <a:pt x="7615" y="7972"/>
                  </a:lnTo>
                  <a:lnTo>
                    <a:pt x="7540" y="7908"/>
                  </a:lnTo>
                  <a:lnTo>
                    <a:pt x="7464" y="7846"/>
                  </a:lnTo>
                  <a:lnTo>
                    <a:pt x="7387" y="7785"/>
                  </a:lnTo>
                  <a:lnTo>
                    <a:pt x="7309" y="7727"/>
                  </a:lnTo>
                  <a:lnTo>
                    <a:pt x="7229" y="7670"/>
                  </a:lnTo>
                  <a:lnTo>
                    <a:pt x="7148" y="7614"/>
                  </a:lnTo>
                  <a:lnTo>
                    <a:pt x="7066" y="7561"/>
                  </a:lnTo>
                  <a:lnTo>
                    <a:pt x="6983" y="7508"/>
                  </a:lnTo>
                  <a:lnTo>
                    <a:pt x="6898" y="7458"/>
                  </a:lnTo>
                  <a:lnTo>
                    <a:pt x="6812" y="7409"/>
                  </a:lnTo>
                  <a:lnTo>
                    <a:pt x="6726" y="7363"/>
                  </a:lnTo>
                  <a:lnTo>
                    <a:pt x="6637" y="7318"/>
                  </a:lnTo>
                  <a:lnTo>
                    <a:pt x="6549" y="7275"/>
                  </a:lnTo>
                  <a:lnTo>
                    <a:pt x="6459" y="7234"/>
                  </a:lnTo>
                  <a:lnTo>
                    <a:pt x="6367" y="7194"/>
                  </a:lnTo>
                  <a:lnTo>
                    <a:pt x="6275" y="7156"/>
                  </a:lnTo>
                  <a:lnTo>
                    <a:pt x="6182" y="7121"/>
                  </a:lnTo>
                  <a:lnTo>
                    <a:pt x="6088" y="7088"/>
                  </a:lnTo>
                  <a:lnTo>
                    <a:pt x="5993" y="7056"/>
                  </a:lnTo>
                  <a:lnTo>
                    <a:pt x="5897" y="7027"/>
                  </a:lnTo>
                  <a:lnTo>
                    <a:pt x="5800" y="7000"/>
                  </a:lnTo>
                  <a:lnTo>
                    <a:pt x="5703" y="6974"/>
                  </a:lnTo>
                  <a:lnTo>
                    <a:pt x="5604" y="6951"/>
                  </a:lnTo>
                  <a:lnTo>
                    <a:pt x="5604" y="6458"/>
                  </a:lnTo>
                  <a:lnTo>
                    <a:pt x="5717" y="6516"/>
                  </a:lnTo>
                  <a:lnTo>
                    <a:pt x="5838" y="6571"/>
                  </a:lnTo>
                  <a:lnTo>
                    <a:pt x="5966" y="6623"/>
                  </a:lnTo>
                  <a:lnTo>
                    <a:pt x="6100" y="6672"/>
                  </a:lnTo>
                  <a:lnTo>
                    <a:pt x="6241" y="6717"/>
                  </a:lnTo>
                  <a:lnTo>
                    <a:pt x="6386" y="6758"/>
                  </a:lnTo>
                  <a:lnTo>
                    <a:pt x="6536" y="6797"/>
                  </a:lnTo>
                  <a:lnTo>
                    <a:pt x="6690" y="6833"/>
                  </a:lnTo>
                  <a:lnTo>
                    <a:pt x="6847" y="6867"/>
                  </a:lnTo>
                  <a:lnTo>
                    <a:pt x="7007" y="6897"/>
                  </a:lnTo>
                  <a:lnTo>
                    <a:pt x="7168" y="6926"/>
                  </a:lnTo>
                  <a:lnTo>
                    <a:pt x="7331" y="6952"/>
                  </a:lnTo>
                  <a:lnTo>
                    <a:pt x="7493" y="6975"/>
                  </a:lnTo>
                  <a:lnTo>
                    <a:pt x="7656" y="6997"/>
                  </a:lnTo>
                  <a:lnTo>
                    <a:pt x="7818" y="7016"/>
                  </a:lnTo>
                  <a:lnTo>
                    <a:pt x="7978" y="7033"/>
                  </a:lnTo>
                  <a:lnTo>
                    <a:pt x="8136" y="7048"/>
                  </a:lnTo>
                  <a:lnTo>
                    <a:pt x="8291" y="7061"/>
                  </a:lnTo>
                  <a:lnTo>
                    <a:pt x="8442" y="7073"/>
                  </a:lnTo>
                  <a:lnTo>
                    <a:pt x="8589" y="7084"/>
                  </a:lnTo>
                  <a:lnTo>
                    <a:pt x="8731" y="7092"/>
                  </a:lnTo>
                  <a:lnTo>
                    <a:pt x="8867" y="7100"/>
                  </a:lnTo>
                  <a:lnTo>
                    <a:pt x="8997" y="7106"/>
                  </a:lnTo>
                  <a:lnTo>
                    <a:pt x="9120" y="7111"/>
                  </a:lnTo>
                  <a:lnTo>
                    <a:pt x="9234" y="7115"/>
                  </a:lnTo>
                  <a:lnTo>
                    <a:pt x="9341" y="7118"/>
                  </a:lnTo>
                  <a:lnTo>
                    <a:pt x="9439" y="7121"/>
                  </a:lnTo>
                  <a:lnTo>
                    <a:pt x="9526" y="7123"/>
                  </a:lnTo>
                  <a:lnTo>
                    <a:pt x="9670" y="7125"/>
                  </a:lnTo>
                  <a:lnTo>
                    <a:pt x="9765" y="7125"/>
                  </a:lnTo>
                  <a:close/>
                  <a:moveTo>
                    <a:pt x="9765" y="2786"/>
                  </a:moveTo>
                  <a:lnTo>
                    <a:pt x="9860" y="2786"/>
                  </a:lnTo>
                  <a:lnTo>
                    <a:pt x="10003" y="2784"/>
                  </a:lnTo>
                  <a:lnTo>
                    <a:pt x="10090" y="2782"/>
                  </a:lnTo>
                  <a:lnTo>
                    <a:pt x="10188" y="2780"/>
                  </a:lnTo>
                  <a:lnTo>
                    <a:pt x="10294" y="2777"/>
                  </a:lnTo>
                  <a:lnTo>
                    <a:pt x="10410" y="2772"/>
                  </a:lnTo>
                  <a:lnTo>
                    <a:pt x="10532" y="2767"/>
                  </a:lnTo>
                  <a:lnTo>
                    <a:pt x="10662" y="2761"/>
                  </a:lnTo>
                  <a:lnTo>
                    <a:pt x="10797" y="2754"/>
                  </a:lnTo>
                  <a:lnTo>
                    <a:pt x="10939" y="2745"/>
                  </a:lnTo>
                  <a:lnTo>
                    <a:pt x="11085" y="2735"/>
                  </a:lnTo>
                  <a:lnTo>
                    <a:pt x="11237" y="2722"/>
                  </a:lnTo>
                  <a:lnTo>
                    <a:pt x="11391" y="2709"/>
                  </a:lnTo>
                  <a:lnTo>
                    <a:pt x="11549" y="2693"/>
                  </a:lnTo>
                  <a:lnTo>
                    <a:pt x="11709" y="2676"/>
                  </a:lnTo>
                  <a:lnTo>
                    <a:pt x="11871" y="2657"/>
                  </a:lnTo>
                  <a:lnTo>
                    <a:pt x="12034" y="2636"/>
                  </a:lnTo>
                  <a:lnTo>
                    <a:pt x="12196" y="2613"/>
                  </a:lnTo>
                  <a:lnTo>
                    <a:pt x="12359" y="2587"/>
                  </a:lnTo>
                  <a:lnTo>
                    <a:pt x="12521" y="2559"/>
                  </a:lnTo>
                  <a:lnTo>
                    <a:pt x="12680" y="2528"/>
                  </a:lnTo>
                  <a:lnTo>
                    <a:pt x="12837" y="2495"/>
                  </a:lnTo>
                  <a:lnTo>
                    <a:pt x="12990" y="2459"/>
                  </a:lnTo>
                  <a:lnTo>
                    <a:pt x="13141" y="2420"/>
                  </a:lnTo>
                  <a:lnTo>
                    <a:pt x="13286" y="2377"/>
                  </a:lnTo>
                  <a:lnTo>
                    <a:pt x="13427" y="2332"/>
                  </a:lnTo>
                  <a:lnTo>
                    <a:pt x="13562" y="2284"/>
                  </a:lnTo>
                  <a:lnTo>
                    <a:pt x="13689" y="2233"/>
                  </a:lnTo>
                  <a:lnTo>
                    <a:pt x="13810" y="2178"/>
                  </a:lnTo>
                  <a:lnTo>
                    <a:pt x="13923" y="2120"/>
                  </a:lnTo>
                  <a:lnTo>
                    <a:pt x="13923" y="3356"/>
                  </a:lnTo>
                  <a:lnTo>
                    <a:pt x="13923" y="3364"/>
                  </a:lnTo>
                  <a:lnTo>
                    <a:pt x="13923" y="3374"/>
                  </a:lnTo>
                  <a:lnTo>
                    <a:pt x="13923" y="3382"/>
                  </a:lnTo>
                  <a:lnTo>
                    <a:pt x="13923" y="3390"/>
                  </a:lnTo>
                  <a:lnTo>
                    <a:pt x="13923" y="3397"/>
                  </a:lnTo>
                  <a:lnTo>
                    <a:pt x="13923" y="3405"/>
                  </a:lnTo>
                  <a:lnTo>
                    <a:pt x="13915" y="3453"/>
                  </a:lnTo>
                  <a:lnTo>
                    <a:pt x="13897" y="3500"/>
                  </a:lnTo>
                  <a:lnTo>
                    <a:pt x="13869" y="3547"/>
                  </a:lnTo>
                  <a:lnTo>
                    <a:pt x="13830" y="3593"/>
                  </a:lnTo>
                  <a:lnTo>
                    <a:pt x="13781" y="3638"/>
                  </a:lnTo>
                  <a:lnTo>
                    <a:pt x="13724" y="3682"/>
                  </a:lnTo>
                  <a:lnTo>
                    <a:pt x="13658" y="3727"/>
                  </a:lnTo>
                  <a:lnTo>
                    <a:pt x="13583" y="3769"/>
                  </a:lnTo>
                  <a:lnTo>
                    <a:pt x="13498" y="3810"/>
                  </a:lnTo>
                  <a:lnTo>
                    <a:pt x="13406" y="3850"/>
                  </a:lnTo>
                  <a:lnTo>
                    <a:pt x="13305" y="3889"/>
                  </a:lnTo>
                  <a:lnTo>
                    <a:pt x="13196" y="3927"/>
                  </a:lnTo>
                  <a:lnTo>
                    <a:pt x="13080" y="3964"/>
                  </a:lnTo>
                  <a:lnTo>
                    <a:pt x="12956" y="3999"/>
                  </a:lnTo>
                  <a:lnTo>
                    <a:pt x="12826" y="4034"/>
                  </a:lnTo>
                  <a:lnTo>
                    <a:pt x="12688" y="4066"/>
                  </a:lnTo>
                  <a:lnTo>
                    <a:pt x="12545" y="4097"/>
                  </a:lnTo>
                  <a:lnTo>
                    <a:pt x="12394" y="4126"/>
                  </a:lnTo>
                  <a:lnTo>
                    <a:pt x="12237" y="4154"/>
                  </a:lnTo>
                  <a:lnTo>
                    <a:pt x="12075" y="4180"/>
                  </a:lnTo>
                  <a:lnTo>
                    <a:pt x="11907" y="4204"/>
                  </a:lnTo>
                  <a:lnTo>
                    <a:pt x="11734" y="4227"/>
                  </a:lnTo>
                  <a:lnTo>
                    <a:pt x="11555" y="4247"/>
                  </a:lnTo>
                  <a:lnTo>
                    <a:pt x="11372" y="4266"/>
                  </a:lnTo>
                  <a:lnTo>
                    <a:pt x="11184" y="4283"/>
                  </a:lnTo>
                  <a:lnTo>
                    <a:pt x="10993" y="4297"/>
                  </a:lnTo>
                  <a:lnTo>
                    <a:pt x="10797" y="4310"/>
                  </a:lnTo>
                  <a:lnTo>
                    <a:pt x="10597" y="4320"/>
                  </a:lnTo>
                  <a:lnTo>
                    <a:pt x="10393" y="4328"/>
                  </a:lnTo>
                  <a:lnTo>
                    <a:pt x="10188" y="4335"/>
                  </a:lnTo>
                  <a:lnTo>
                    <a:pt x="9978" y="4339"/>
                  </a:lnTo>
                  <a:lnTo>
                    <a:pt x="9765" y="4340"/>
                  </a:lnTo>
                  <a:lnTo>
                    <a:pt x="9553" y="4339"/>
                  </a:lnTo>
                  <a:lnTo>
                    <a:pt x="9344" y="4335"/>
                  </a:lnTo>
                  <a:lnTo>
                    <a:pt x="9137" y="4328"/>
                  </a:lnTo>
                  <a:lnTo>
                    <a:pt x="8934" y="4320"/>
                  </a:lnTo>
                  <a:lnTo>
                    <a:pt x="8734" y="4310"/>
                  </a:lnTo>
                  <a:lnTo>
                    <a:pt x="8537" y="4297"/>
                  </a:lnTo>
                  <a:lnTo>
                    <a:pt x="8346" y="4283"/>
                  </a:lnTo>
                  <a:lnTo>
                    <a:pt x="8158" y="4266"/>
                  </a:lnTo>
                  <a:lnTo>
                    <a:pt x="7974" y="4247"/>
                  </a:lnTo>
                  <a:lnTo>
                    <a:pt x="7797" y="4227"/>
                  </a:lnTo>
                  <a:lnTo>
                    <a:pt x="7623" y="4204"/>
                  </a:lnTo>
                  <a:lnTo>
                    <a:pt x="7454" y="4180"/>
                  </a:lnTo>
                  <a:lnTo>
                    <a:pt x="7292" y="4154"/>
                  </a:lnTo>
                  <a:lnTo>
                    <a:pt x="7135" y="4126"/>
                  </a:lnTo>
                  <a:lnTo>
                    <a:pt x="6985" y="4097"/>
                  </a:lnTo>
                  <a:lnTo>
                    <a:pt x="6841" y="4066"/>
                  </a:lnTo>
                  <a:lnTo>
                    <a:pt x="6702" y="4034"/>
                  </a:lnTo>
                  <a:lnTo>
                    <a:pt x="6572" y="3999"/>
                  </a:lnTo>
                  <a:lnTo>
                    <a:pt x="6449" y="3964"/>
                  </a:lnTo>
                  <a:lnTo>
                    <a:pt x="6332" y="3927"/>
                  </a:lnTo>
                  <a:lnTo>
                    <a:pt x="6224" y="3889"/>
                  </a:lnTo>
                  <a:lnTo>
                    <a:pt x="6122" y="3850"/>
                  </a:lnTo>
                  <a:lnTo>
                    <a:pt x="6030" y="3810"/>
                  </a:lnTo>
                  <a:lnTo>
                    <a:pt x="5946" y="3769"/>
                  </a:lnTo>
                  <a:lnTo>
                    <a:pt x="5869" y="3726"/>
                  </a:lnTo>
                  <a:lnTo>
                    <a:pt x="5803" y="3682"/>
                  </a:lnTo>
                  <a:lnTo>
                    <a:pt x="5746" y="3638"/>
                  </a:lnTo>
                  <a:lnTo>
                    <a:pt x="5698" y="3593"/>
                  </a:lnTo>
                  <a:lnTo>
                    <a:pt x="5659" y="3547"/>
                  </a:lnTo>
                  <a:lnTo>
                    <a:pt x="5630" y="3500"/>
                  </a:lnTo>
                  <a:lnTo>
                    <a:pt x="5612" y="3453"/>
                  </a:lnTo>
                  <a:lnTo>
                    <a:pt x="5604" y="3405"/>
                  </a:lnTo>
                  <a:lnTo>
                    <a:pt x="5606" y="3397"/>
                  </a:lnTo>
                  <a:lnTo>
                    <a:pt x="5607" y="3390"/>
                  </a:lnTo>
                  <a:lnTo>
                    <a:pt x="5608" y="3383"/>
                  </a:lnTo>
                  <a:lnTo>
                    <a:pt x="5608" y="3376"/>
                  </a:lnTo>
                  <a:lnTo>
                    <a:pt x="5606" y="3365"/>
                  </a:lnTo>
                  <a:lnTo>
                    <a:pt x="5604" y="3355"/>
                  </a:lnTo>
                  <a:lnTo>
                    <a:pt x="5604" y="2120"/>
                  </a:lnTo>
                  <a:lnTo>
                    <a:pt x="5717" y="2178"/>
                  </a:lnTo>
                  <a:lnTo>
                    <a:pt x="5838" y="2233"/>
                  </a:lnTo>
                  <a:lnTo>
                    <a:pt x="5966" y="2284"/>
                  </a:lnTo>
                  <a:lnTo>
                    <a:pt x="6100" y="2332"/>
                  </a:lnTo>
                  <a:lnTo>
                    <a:pt x="6241" y="2377"/>
                  </a:lnTo>
                  <a:lnTo>
                    <a:pt x="6386" y="2420"/>
                  </a:lnTo>
                  <a:lnTo>
                    <a:pt x="6536" y="2459"/>
                  </a:lnTo>
                  <a:lnTo>
                    <a:pt x="6690" y="2495"/>
                  </a:lnTo>
                  <a:lnTo>
                    <a:pt x="6847" y="2528"/>
                  </a:lnTo>
                  <a:lnTo>
                    <a:pt x="7007" y="2559"/>
                  </a:lnTo>
                  <a:lnTo>
                    <a:pt x="7168" y="2587"/>
                  </a:lnTo>
                  <a:lnTo>
                    <a:pt x="7331" y="2613"/>
                  </a:lnTo>
                  <a:lnTo>
                    <a:pt x="7493" y="2636"/>
                  </a:lnTo>
                  <a:lnTo>
                    <a:pt x="7656" y="2657"/>
                  </a:lnTo>
                  <a:lnTo>
                    <a:pt x="7818" y="2676"/>
                  </a:lnTo>
                  <a:lnTo>
                    <a:pt x="7978" y="2693"/>
                  </a:lnTo>
                  <a:lnTo>
                    <a:pt x="8136" y="2708"/>
                  </a:lnTo>
                  <a:lnTo>
                    <a:pt x="8291" y="2722"/>
                  </a:lnTo>
                  <a:lnTo>
                    <a:pt x="8442" y="2735"/>
                  </a:lnTo>
                  <a:lnTo>
                    <a:pt x="8589" y="2745"/>
                  </a:lnTo>
                  <a:lnTo>
                    <a:pt x="8731" y="2754"/>
                  </a:lnTo>
                  <a:lnTo>
                    <a:pt x="8867" y="2761"/>
                  </a:lnTo>
                  <a:lnTo>
                    <a:pt x="8997" y="2767"/>
                  </a:lnTo>
                  <a:lnTo>
                    <a:pt x="9120" y="2772"/>
                  </a:lnTo>
                  <a:lnTo>
                    <a:pt x="9234" y="2777"/>
                  </a:lnTo>
                  <a:lnTo>
                    <a:pt x="9341" y="2780"/>
                  </a:lnTo>
                  <a:lnTo>
                    <a:pt x="9439" y="2782"/>
                  </a:lnTo>
                  <a:lnTo>
                    <a:pt x="9526" y="2784"/>
                  </a:lnTo>
                  <a:lnTo>
                    <a:pt x="9670" y="2786"/>
                  </a:lnTo>
                  <a:lnTo>
                    <a:pt x="9765" y="2786"/>
                  </a:lnTo>
                  <a:close/>
                  <a:moveTo>
                    <a:pt x="9765" y="680"/>
                  </a:moveTo>
                  <a:lnTo>
                    <a:pt x="9984" y="681"/>
                  </a:lnTo>
                  <a:lnTo>
                    <a:pt x="10197" y="685"/>
                  </a:lnTo>
                  <a:lnTo>
                    <a:pt x="10405" y="691"/>
                  </a:lnTo>
                  <a:lnTo>
                    <a:pt x="10607" y="699"/>
                  </a:lnTo>
                  <a:lnTo>
                    <a:pt x="10804" y="710"/>
                  </a:lnTo>
                  <a:lnTo>
                    <a:pt x="10996" y="722"/>
                  </a:lnTo>
                  <a:lnTo>
                    <a:pt x="11181" y="736"/>
                  </a:lnTo>
                  <a:lnTo>
                    <a:pt x="11362" y="752"/>
                  </a:lnTo>
                  <a:lnTo>
                    <a:pt x="11536" y="770"/>
                  </a:lnTo>
                  <a:lnTo>
                    <a:pt x="11704" y="789"/>
                  </a:lnTo>
                  <a:lnTo>
                    <a:pt x="11868" y="811"/>
                  </a:lnTo>
                  <a:lnTo>
                    <a:pt x="12025" y="834"/>
                  </a:lnTo>
                  <a:lnTo>
                    <a:pt x="12175" y="857"/>
                  </a:lnTo>
                  <a:lnTo>
                    <a:pt x="12321" y="881"/>
                  </a:lnTo>
                  <a:lnTo>
                    <a:pt x="12459" y="907"/>
                  </a:lnTo>
                  <a:lnTo>
                    <a:pt x="12593" y="934"/>
                  </a:lnTo>
                  <a:lnTo>
                    <a:pt x="12719" y="961"/>
                  </a:lnTo>
                  <a:lnTo>
                    <a:pt x="12840" y="989"/>
                  </a:lnTo>
                  <a:lnTo>
                    <a:pt x="12953" y="1017"/>
                  </a:lnTo>
                  <a:lnTo>
                    <a:pt x="13061" y="1046"/>
                  </a:lnTo>
                  <a:lnTo>
                    <a:pt x="13162" y="1076"/>
                  </a:lnTo>
                  <a:lnTo>
                    <a:pt x="13257" y="1105"/>
                  </a:lnTo>
                  <a:lnTo>
                    <a:pt x="13345" y="1136"/>
                  </a:lnTo>
                  <a:lnTo>
                    <a:pt x="13427" y="1166"/>
                  </a:lnTo>
                  <a:lnTo>
                    <a:pt x="13501" y="1196"/>
                  </a:lnTo>
                  <a:lnTo>
                    <a:pt x="13570" y="1225"/>
                  </a:lnTo>
                  <a:lnTo>
                    <a:pt x="13632" y="1255"/>
                  </a:lnTo>
                  <a:lnTo>
                    <a:pt x="13686" y="1283"/>
                  </a:lnTo>
                  <a:lnTo>
                    <a:pt x="13733" y="1312"/>
                  </a:lnTo>
                  <a:lnTo>
                    <a:pt x="13774" y="1339"/>
                  </a:lnTo>
                  <a:lnTo>
                    <a:pt x="13807" y="1366"/>
                  </a:lnTo>
                  <a:lnTo>
                    <a:pt x="13835" y="1392"/>
                  </a:lnTo>
                  <a:lnTo>
                    <a:pt x="13807" y="1418"/>
                  </a:lnTo>
                  <a:lnTo>
                    <a:pt x="13774" y="1446"/>
                  </a:lnTo>
                  <a:lnTo>
                    <a:pt x="13733" y="1474"/>
                  </a:lnTo>
                  <a:lnTo>
                    <a:pt x="13686" y="1503"/>
                  </a:lnTo>
                  <a:lnTo>
                    <a:pt x="13632" y="1531"/>
                  </a:lnTo>
                  <a:lnTo>
                    <a:pt x="13571" y="1561"/>
                  </a:lnTo>
                  <a:lnTo>
                    <a:pt x="13502" y="1590"/>
                  </a:lnTo>
                  <a:lnTo>
                    <a:pt x="13427" y="1620"/>
                  </a:lnTo>
                  <a:lnTo>
                    <a:pt x="13346" y="1650"/>
                  </a:lnTo>
                  <a:lnTo>
                    <a:pt x="13257" y="1680"/>
                  </a:lnTo>
                  <a:lnTo>
                    <a:pt x="13163" y="1709"/>
                  </a:lnTo>
                  <a:lnTo>
                    <a:pt x="13062" y="1739"/>
                  </a:lnTo>
                  <a:lnTo>
                    <a:pt x="12954" y="1769"/>
                  </a:lnTo>
                  <a:lnTo>
                    <a:pt x="12841" y="1797"/>
                  </a:lnTo>
                  <a:lnTo>
                    <a:pt x="12720" y="1825"/>
                  </a:lnTo>
                  <a:lnTo>
                    <a:pt x="12594" y="1853"/>
                  </a:lnTo>
                  <a:lnTo>
                    <a:pt x="12461" y="1879"/>
                  </a:lnTo>
                  <a:lnTo>
                    <a:pt x="12323" y="1905"/>
                  </a:lnTo>
                  <a:lnTo>
                    <a:pt x="12177" y="1929"/>
                  </a:lnTo>
                  <a:lnTo>
                    <a:pt x="12027" y="1953"/>
                  </a:lnTo>
                  <a:lnTo>
                    <a:pt x="11869" y="1975"/>
                  </a:lnTo>
                  <a:lnTo>
                    <a:pt x="11706" y="1996"/>
                  </a:lnTo>
                  <a:lnTo>
                    <a:pt x="11538" y="2015"/>
                  </a:lnTo>
                  <a:lnTo>
                    <a:pt x="11363" y="2033"/>
                  </a:lnTo>
                  <a:lnTo>
                    <a:pt x="11183" y="2049"/>
                  </a:lnTo>
                  <a:lnTo>
                    <a:pt x="10997" y="2064"/>
                  </a:lnTo>
                  <a:lnTo>
                    <a:pt x="10806" y="2076"/>
                  </a:lnTo>
                  <a:lnTo>
                    <a:pt x="10608" y="2087"/>
                  </a:lnTo>
                  <a:lnTo>
                    <a:pt x="10406" y="2096"/>
                  </a:lnTo>
                  <a:lnTo>
                    <a:pt x="10198" y="2102"/>
                  </a:lnTo>
                  <a:lnTo>
                    <a:pt x="9984" y="2105"/>
                  </a:lnTo>
                  <a:lnTo>
                    <a:pt x="9765" y="2107"/>
                  </a:lnTo>
                  <a:lnTo>
                    <a:pt x="9546" y="2105"/>
                  </a:lnTo>
                  <a:lnTo>
                    <a:pt x="9333" y="2102"/>
                  </a:lnTo>
                  <a:lnTo>
                    <a:pt x="9125" y="2096"/>
                  </a:lnTo>
                  <a:lnTo>
                    <a:pt x="8922" y="2087"/>
                  </a:lnTo>
                  <a:lnTo>
                    <a:pt x="8725" y="2076"/>
                  </a:lnTo>
                  <a:lnTo>
                    <a:pt x="8533" y="2064"/>
                  </a:lnTo>
                  <a:lnTo>
                    <a:pt x="8348" y="2049"/>
                  </a:lnTo>
                  <a:lnTo>
                    <a:pt x="8167" y="2033"/>
                  </a:lnTo>
                  <a:lnTo>
                    <a:pt x="7993" y="2015"/>
                  </a:lnTo>
                  <a:lnTo>
                    <a:pt x="7824" y="1996"/>
                  </a:lnTo>
                  <a:lnTo>
                    <a:pt x="7661" y="1975"/>
                  </a:lnTo>
                  <a:lnTo>
                    <a:pt x="7505" y="1953"/>
                  </a:lnTo>
                  <a:lnTo>
                    <a:pt x="7353" y="1929"/>
                  </a:lnTo>
                  <a:lnTo>
                    <a:pt x="7208" y="1905"/>
                  </a:lnTo>
                  <a:lnTo>
                    <a:pt x="7069" y="1879"/>
                  </a:lnTo>
                  <a:lnTo>
                    <a:pt x="6936" y="1853"/>
                  </a:lnTo>
                  <a:lnTo>
                    <a:pt x="6810" y="1825"/>
                  </a:lnTo>
                  <a:lnTo>
                    <a:pt x="6689" y="1797"/>
                  </a:lnTo>
                  <a:lnTo>
                    <a:pt x="6576" y="1769"/>
                  </a:lnTo>
                  <a:lnTo>
                    <a:pt x="6468" y="1739"/>
                  </a:lnTo>
                  <a:lnTo>
                    <a:pt x="6366" y="1709"/>
                  </a:lnTo>
                  <a:lnTo>
                    <a:pt x="6272" y="1680"/>
                  </a:lnTo>
                  <a:lnTo>
                    <a:pt x="6183" y="1650"/>
                  </a:lnTo>
                  <a:lnTo>
                    <a:pt x="6102" y="1620"/>
                  </a:lnTo>
                  <a:lnTo>
                    <a:pt x="6027" y="1590"/>
                  </a:lnTo>
                  <a:lnTo>
                    <a:pt x="5959" y="1561"/>
                  </a:lnTo>
                  <a:lnTo>
                    <a:pt x="5896" y="1531"/>
                  </a:lnTo>
                  <a:lnTo>
                    <a:pt x="5842" y="1503"/>
                  </a:lnTo>
                  <a:lnTo>
                    <a:pt x="5794" y="1474"/>
                  </a:lnTo>
                  <a:lnTo>
                    <a:pt x="5753" y="1446"/>
                  </a:lnTo>
                  <a:lnTo>
                    <a:pt x="5720" y="1418"/>
                  </a:lnTo>
                  <a:lnTo>
                    <a:pt x="5693" y="1392"/>
                  </a:lnTo>
                  <a:lnTo>
                    <a:pt x="5720" y="1366"/>
                  </a:lnTo>
                  <a:lnTo>
                    <a:pt x="5753" y="1339"/>
                  </a:lnTo>
                  <a:lnTo>
                    <a:pt x="5794" y="1312"/>
                  </a:lnTo>
                  <a:lnTo>
                    <a:pt x="5842" y="1283"/>
                  </a:lnTo>
                  <a:lnTo>
                    <a:pt x="5896" y="1255"/>
                  </a:lnTo>
                  <a:lnTo>
                    <a:pt x="5959" y="1225"/>
                  </a:lnTo>
                  <a:lnTo>
                    <a:pt x="6027" y="1196"/>
                  </a:lnTo>
                  <a:lnTo>
                    <a:pt x="6102" y="1166"/>
                  </a:lnTo>
                  <a:lnTo>
                    <a:pt x="6183" y="1136"/>
                  </a:lnTo>
                  <a:lnTo>
                    <a:pt x="6272" y="1105"/>
                  </a:lnTo>
                  <a:lnTo>
                    <a:pt x="6366" y="1076"/>
                  </a:lnTo>
                  <a:lnTo>
                    <a:pt x="6468" y="1046"/>
                  </a:lnTo>
                  <a:lnTo>
                    <a:pt x="6576" y="1017"/>
                  </a:lnTo>
                  <a:lnTo>
                    <a:pt x="6689" y="989"/>
                  </a:lnTo>
                  <a:lnTo>
                    <a:pt x="6810" y="961"/>
                  </a:lnTo>
                  <a:lnTo>
                    <a:pt x="6936" y="934"/>
                  </a:lnTo>
                  <a:lnTo>
                    <a:pt x="7069" y="907"/>
                  </a:lnTo>
                  <a:lnTo>
                    <a:pt x="7208" y="881"/>
                  </a:lnTo>
                  <a:lnTo>
                    <a:pt x="7353" y="857"/>
                  </a:lnTo>
                  <a:lnTo>
                    <a:pt x="7505" y="834"/>
                  </a:lnTo>
                  <a:lnTo>
                    <a:pt x="7661" y="811"/>
                  </a:lnTo>
                  <a:lnTo>
                    <a:pt x="7824" y="789"/>
                  </a:lnTo>
                  <a:lnTo>
                    <a:pt x="7993" y="770"/>
                  </a:lnTo>
                  <a:lnTo>
                    <a:pt x="8167" y="752"/>
                  </a:lnTo>
                  <a:lnTo>
                    <a:pt x="8348" y="736"/>
                  </a:lnTo>
                  <a:lnTo>
                    <a:pt x="8533" y="722"/>
                  </a:lnTo>
                  <a:lnTo>
                    <a:pt x="8725" y="710"/>
                  </a:lnTo>
                  <a:lnTo>
                    <a:pt x="8922" y="699"/>
                  </a:lnTo>
                  <a:lnTo>
                    <a:pt x="9125" y="691"/>
                  </a:lnTo>
                  <a:lnTo>
                    <a:pt x="9333" y="685"/>
                  </a:lnTo>
                  <a:lnTo>
                    <a:pt x="9546" y="681"/>
                  </a:lnTo>
                  <a:lnTo>
                    <a:pt x="9765" y="680"/>
                  </a:lnTo>
                  <a:close/>
                  <a:moveTo>
                    <a:pt x="13923" y="5298"/>
                  </a:moveTo>
                  <a:lnTo>
                    <a:pt x="13923" y="5307"/>
                  </a:lnTo>
                  <a:lnTo>
                    <a:pt x="13923" y="5315"/>
                  </a:lnTo>
                  <a:lnTo>
                    <a:pt x="13923" y="5324"/>
                  </a:lnTo>
                  <a:lnTo>
                    <a:pt x="13923" y="5331"/>
                  </a:lnTo>
                  <a:lnTo>
                    <a:pt x="13923" y="5338"/>
                  </a:lnTo>
                  <a:lnTo>
                    <a:pt x="13923" y="5347"/>
                  </a:lnTo>
                  <a:lnTo>
                    <a:pt x="13915" y="5395"/>
                  </a:lnTo>
                  <a:lnTo>
                    <a:pt x="13897" y="5442"/>
                  </a:lnTo>
                  <a:lnTo>
                    <a:pt x="13869" y="5488"/>
                  </a:lnTo>
                  <a:lnTo>
                    <a:pt x="13830" y="5534"/>
                  </a:lnTo>
                  <a:lnTo>
                    <a:pt x="13781" y="5579"/>
                  </a:lnTo>
                  <a:lnTo>
                    <a:pt x="13724" y="5625"/>
                  </a:lnTo>
                  <a:lnTo>
                    <a:pt x="13658" y="5668"/>
                  </a:lnTo>
                  <a:lnTo>
                    <a:pt x="13583" y="5710"/>
                  </a:lnTo>
                  <a:lnTo>
                    <a:pt x="13498" y="5751"/>
                  </a:lnTo>
                  <a:lnTo>
                    <a:pt x="13406" y="5792"/>
                  </a:lnTo>
                  <a:lnTo>
                    <a:pt x="13305" y="5831"/>
                  </a:lnTo>
                  <a:lnTo>
                    <a:pt x="13196" y="5868"/>
                  </a:lnTo>
                  <a:lnTo>
                    <a:pt x="13080" y="5905"/>
                  </a:lnTo>
                  <a:lnTo>
                    <a:pt x="12956" y="5941"/>
                  </a:lnTo>
                  <a:lnTo>
                    <a:pt x="12826" y="5975"/>
                  </a:lnTo>
                  <a:lnTo>
                    <a:pt x="12688" y="6007"/>
                  </a:lnTo>
                  <a:lnTo>
                    <a:pt x="12545" y="6038"/>
                  </a:lnTo>
                  <a:lnTo>
                    <a:pt x="12394" y="6067"/>
                  </a:lnTo>
                  <a:lnTo>
                    <a:pt x="12237" y="6095"/>
                  </a:lnTo>
                  <a:lnTo>
                    <a:pt x="12075" y="6121"/>
                  </a:lnTo>
                  <a:lnTo>
                    <a:pt x="11907" y="6145"/>
                  </a:lnTo>
                  <a:lnTo>
                    <a:pt x="11734" y="6168"/>
                  </a:lnTo>
                  <a:lnTo>
                    <a:pt x="11555" y="6188"/>
                  </a:lnTo>
                  <a:lnTo>
                    <a:pt x="11372" y="6207"/>
                  </a:lnTo>
                  <a:lnTo>
                    <a:pt x="11184" y="6224"/>
                  </a:lnTo>
                  <a:lnTo>
                    <a:pt x="10993" y="6238"/>
                  </a:lnTo>
                  <a:lnTo>
                    <a:pt x="10797" y="6251"/>
                  </a:lnTo>
                  <a:lnTo>
                    <a:pt x="10597" y="6262"/>
                  </a:lnTo>
                  <a:lnTo>
                    <a:pt x="10393" y="6270"/>
                  </a:lnTo>
                  <a:lnTo>
                    <a:pt x="10188" y="6276"/>
                  </a:lnTo>
                  <a:lnTo>
                    <a:pt x="9978" y="6280"/>
                  </a:lnTo>
                  <a:lnTo>
                    <a:pt x="9765" y="6281"/>
                  </a:lnTo>
                  <a:lnTo>
                    <a:pt x="9553" y="6280"/>
                  </a:lnTo>
                  <a:lnTo>
                    <a:pt x="9344" y="6276"/>
                  </a:lnTo>
                  <a:lnTo>
                    <a:pt x="9137" y="6270"/>
                  </a:lnTo>
                  <a:lnTo>
                    <a:pt x="8934" y="6262"/>
                  </a:lnTo>
                  <a:lnTo>
                    <a:pt x="8734" y="6251"/>
                  </a:lnTo>
                  <a:lnTo>
                    <a:pt x="8537" y="6238"/>
                  </a:lnTo>
                  <a:lnTo>
                    <a:pt x="8346" y="6224"/>
                  </a:lnTo>
                  <a:lnTo>
                    <a:pt x="8158" y="6207"/>
                  </a:lnTo>
                  <a:lnTo>
                    <a:pt x="7974" y="6188"/>
                  </a:lnTo>
                  <a:lnTo>
                    <a:pt x="7797" y="6168"/>
                  </a:lnTo>
                  <a:lnTo>
                    <a:pt x="7623" y="6145"/>
                  </a:lnTo>
                  <a:lnTo>
                    <a:pt x="7454" y="6121"/>
                  </a:lnTo>
                  <a:lnTo>
                    <a:pt x="7292" y="6095"/>
                  </a:lnTo>
                  <a:lnTo>
                    <a:pt x="7135" y="6067"/>
                  </a:lnTo>
                  <a:lnTo>
                    <a:pt x="6985" y="6038"/>
                  </a:lnTo>
                  <a:lnTo>
                    <a:pt x="6841" y="6007"/>
                  </a:lnTo>
                  <a:lnTo>
                    <a:pt x="6702" y="5975"/>
                  </a:lnTo>
                  <a:lnTo>
                    <a:pt x="6572" y="5941"/>
                  </a:lnTo>
                  <a:lnTo>
                    <a:pt x="6449" y="5905"/>
                  </a:lnTo>
                  <a:lnTo>
                    <a:pt x="6332" y="5868"/>
                  </a:lnTo>
                  <a:lnTo>
                    <a:pt x="6224" y="5830"/>
                  </a:lnTo>
                  <a:lnTo>
                    <a:pt x="6122" y="5791"/>
                  </a:lnTo>
                  <a:lnTo>
                    <a:pt x="6030" y="5751"/>
                  </a:lnTo>
                  <a:lnTo>
                    <a:pt x="5946" y="5710"/>
                  </a:lnTo>
                  <a:lnTo>
                    <a:pt x="5869" y="5668"/>
                  </a:lnTo>
                  <a:lnTo>
                    <a:pt x="5803" y="5624"/>
                  </a:lnTo>
                  <a:lnTo>
                    <a:pt x="5746" y="5579"/>
                  </a:lnTo>
                  <a:lnTo>
                    <a:pt x="5698" y="5534"/>
                  </a:lnTo>
                  <a:lnTo>
                    <a:pt x="5659" y="5488"/>
                  </a:lnTo>
                  <a:lnTo>
                    <a:pt x="5630" y="5442"/>
                  </a:lnTo>
                  <a:lnTo>
                    <a:pt x="5612" y="5394"/>
                  </a:lnTo>
                  <a:lnTo>
                    <a:pt x="5604" y="5346"/>
                  </a:lnTo>
                  <a:lnTo>
                    <a:pt x="5606" y="5338"/>
                  </a:lnTo>
                  <a:lnTo>
                    <a:pt x="5607" y="5331"/>
                  </a:lnTo>
                  <a:lnTo>
                    <a:pt x="5608" y="5324"/>
                  </a:lnTo>
                  <a:lnTo>
                    <a:pt x="5608" y="5317"/>
                  </a:lnTo>
                  <a:lnTo>
                    <a:pt x="5606" y="5308"/>
                  </a:lnTo>
                  <a:lnTo>
                    <a:pt x="5604" y="5298"/>
                  </a:lnTo>
                  <a:lnTo>
                    <a:pt x="5604" y="4218"/>
                  </a:lnTo>
                  <a:lnTo>
                    <a:pt x="5701" y="4275"/>
                  </a:lnTo>
                  <a:lnTo>
                    <a:pt x="5802" y="4329"/>
                  </a:lnTo>
                  <a:lnTo>
                    <a:pt x="5910" y="4381"/>
                  </a:lnTo>
                  <a:lnTo>
                    <a:pt x="6024" y="4429"/>
                  </a:lnTo>
                  <a:lnTo>
                    <a:pt x="6142" y="4474"/>
                  </a:lnTo>
                  <a:lnTo>
                    <a:pt x="6265" y="4517"/>
                  </a:lnTo>
                  <a:lnTo>
                    <a:pt x="6392" y="4556"/>
                  </a:lnTo>
                  <a:lnTo>
                    <a:pt x="6523" y="4594"/>
                  </a:lnTo>
                  <a:lnTo>
                    <a:pt x="6657" y="4628"/>
                  </a:lnTo>
                  <a:lnTo>
                    <a:pt x="6795" y="4662"/>
                  </a:lnTo>
                  <a:lnTo>
                    <a:pt x="6934" y="4692"/>
                  </a:lnTo>
                  <a:lnTo>
                    <a:pt x="7077" y="4719"/>
                  </a:lnTo>
                  <a:lnTo>
                    <a:pt x="7220" y="4745"/>
                  </a:lnTo>
                  <a:lnTo>
                    <a:pt x="7366" y="4768"/>
                  </a:lnTo>
                  <a:lnTo>
                    <a:pt x="7513" y="4790"/>
                  </a:lnTo>
                  <a:lnTo>
                    <a:pt x="7659" y="4809"/>
                  </a:lnTo>
                  <a:lnTo>
                    <a:pt x="7806" y="4827"/>
                  </a:lnTo>
                  <a:lnTo>
                    <a:pt x="7953" y="4843"/>
                  </a:lnTo>
                  <a:lnTo>
                    <a:pt x="8100" y="4857"/>
                  </a:lnTo>
                  <a:lnTo>
                    <a:pt x="8244" y="4870"/>
                  </a:lnTo>
                  <a:lnTo>
                    <a:pt x="8389" y="4881"/>
                  </a:lnTo>
                  <a:lnTo>
                    <a:pt x="8530" y="4891"/>
                  </a:lnTo>
                  <a:lnTo>
                    <a:pt x="8670" y="4899"/>
                  </a:lnTo>
                  <a:lnTo>
                    <a:pt x="8807" y="4907"/>
                  </a:lnTo>
                  <a:lnTo>
                    <a:pt x="8942" y="4913"/>
                  </a:lnTo>
                  <a:lnTo>
                    <a:pt x="9073" y="4917"/>
                  </a:lnTo>
                  <a:lnTo>
                    <a:pt x="9200" y="4921"/>
                  </a:lnTo>
                  <a:lnTo>
                    <a:pt x="9323" y="4925"/>
                  </a:lnTo>
                  <a:lnTo>
                    <a:pt x="9442" y="4927"/>
                  </a:lnTo>
                  <a:lnTo>
                    <a:pt x="9555" y="4928"/>
                  </a:lnTo>
                  <a:lnTo>
                    <a:pt x="9663" y="4929"/>
                  </a:lnTo>
                  <a:lnTo>
                    <a:pt x="9765" y="4929"/>
                  </a:lnTo>
                  <a:lnTo>
                    <a:pt x="9867" y="4929"/>
                  </a:lnTo>
                  <a:lnTo>
                    <a:pt x="9976" y="4928"/>
                  </a:lnTo>
                  <a:lnTo>
                    <a:pt x="10089" y="4927"/>
                  </a:lnTo>
                  <a:lnTo>
                    <a:pt x="10208" y="4925"/>
                  </a:lnTo>
                  <a:lnTo>
                    <a:pt x="10330" y="4921"/>
                  </a:lnTo>
                  <a:lnTo>
                    <a:pt x="10458" y="4917"/>
                  </a:lnTo>
                  <a:lnTo>
                    <a:pt x="10588" y="4913"/>
                  </a:lnTo>
                  <a:lnTo>
                    <a:pt x="10723" y="4907"/>
                  </a:lnTo>
                  <a:lnTo>
                    <a:pt x="10859" y="4899"/>
                  </a:lnTo>
                  <a:lnTo>
                    <a:pt x="10999" y="4891"/>
                  </a:lnTo>
                  <a:lnTo>
                    <a:pt x="11141" y="4881"/>
                  </a:lnTo>
                  <a:lnTo>
                    <a:pt x="11285" y="4870"/>
                  </a:lnTo>
                  <a:lnTo>
                    <a:pt x="11430" y="4857"/>
                  </a:lnTo>
                  <a:lnTo>
                    <a:pt x="11576" y="4843"/>
                  </a:lnTo>
                  <a:lnTo>
                    <a:pt x="11723" y="4827"/>
                  </a:lnTo>
                  <a:lnTo>
                    <a:pt x="11870" y="4809"/>
                  </a:lnTo>
                  <a:lnTo>
                    <a:pt x="12017" y="4790"/>
                  </a:lnTo>
                  <a:lnTo>
                    <a:pt x="12162" y="4768"/>
                  </a:lnTo>
                  <a:lnTo>
                    <a:pt x="12308" y="4745"/>
                  </a:lnTo>
                  <a:lnTo>
                    <a:pt x="12451" y="4719"/>
                  </a:lnTo>
                  <a:lnTo>
                    <a:pt x="12594" y="4692"/>
                  </a:lnTo>
                  <a:lnTo>
                    <a:pt x="12733" y="4662"/>
                  </a:lnTo>
                  <a:lnTo>
                    <a:pt x="12870" y="4629"/>
                  </a:lnTo>
                  <a:lnTo>
                    <a:pt x="13004" y="4594"/>
                  </a:lnTo>
                  <a:lnTo>
                    <a:pt x="13136" y="4557"/>
                  </a:lnTo>
                  <a:lnTo>
                    <a:pt x="13262" y="4517"/>
                  </a:lnTo>
                  <a:lnTo>
                    <a:pt x="13385" y="4475"/>
                  </a:lnTo>
                  <a:lnTo>
                    <a:pt x="13503" y="4430"/>
                  </a:lnTo>
                  <a:lnTo>
                    <a:pt x="13617" y="4382"/>
                  </a:lnTo>
                  <a:lnTo>
                    <a:pt x="13724" y="4330"/>
                  </a:lnTo>
                  <a:lnTo>
                    <a:pt x="13827" y="4276"/>
                  </a:lnTo>
                  <a:lnTo>
                    <a:pt x="13923" y="4219"/>
                  </a:lnTo>
                  <a:lnTo>
                    <a:pt x="13923" y="5298"/>
                  </a:lnTo>
                  <a:close/>
                  <a:moveTo>
                    <a:pt x="13923" y="9637"/>
                  </a:moveTo>
                  <a:lnTo>
                    <a:pt x="13923" y="9645"/>
                  </a:lnTo>
                  <a:lnTo>
                    <a:pt x="13923" y="9654"/>
                  </a:lnTo>
                  <a:lnTo>
                    <a:pt x="13923" y="9662"/>
                  </a:lnTo>
                  <a:lnTo>
                    <a:pt x="13923" y="9670"/>
                  </a:lnTo>
                  <a:lnTo>
                    <a:pt x="13923" y="9677"/>
                  </a:lnTo>
                  <a:lnTo>
                    <a:pt x="13923" y="9686"/>
                  </a:lnTo>
                  <a:lnTo>
                    <a:pt x="13915" y="9734"/>
                  </a:lnTo>
                  <a:lnTo>
                    <a:pt x="13897" y="9781"/>
                  </a:lnTo>
                  <a:lnTo>
                    <a:pt x="13869" y="9828"/>
                  </a:lnTo>
                  <a:lnTo>
                    <a:pt x="13830" y="9874"/>
                  </a:lnTo>
                  <a:lnTo>
                    <a:pt x="13781" y="9919"/>
                  </a:lnTo>
                  <a:lnTo>
                    <a:pt x="13724" y="9964"/>
                  </a:lnTo>
                  <a:lnTo>
                    <a:pt x="13658" y="10007"/>
                  </a:lnTo>
                  <a:lnTo>
                    <a:pt x="13583" y="10049"/>
                  </a:lnTo>
                  <a:lnTo>
                    <a:pt x="13498" y="10090"/>
                  </a:lnTo>
                  <a:lnTo>
                    <a:pt x="13406" y="10132"/>
                  </a:lnTo>
                  <a:lnTo>
                    <a:pt x="13305" y="10171"/>
                  </a:lnTo>
                  <a:lnTo>
                    <a:pt x="13196" y="10208"/>
                  </a:lnTo>
                  <a:lnTo>
                    <a:pt x="13080" y="10245"/>
                  </a:lnTo>
                  <a:lnTo>
                    <a:pt x="12956" y="10280"/>
                  </a:lnTo>
                  <a:lnTo>
                    <a:pt x="12826" y="10314"/>
                  </a:lnTo>
                  <a:lnTo>
                    <a:pt x="12688" y="10346"/>
                  </a:lnTo>
                  <a:lnTo>
                    <a:pt x="12545" y="10377"/>
                  </a:lnTo>
                  <a:lnTo>
                    <a:pt x="12394" y="10406"/>
                  </a:lnTo>
                  <a:lnTo>
                    <a:pt x="12237" y="10435"/>
                  </a:lnTo>
                  <a:lnTo>
                    <a:pt x="12075" y="10461"/>
                  </a:lnTo>
                  <a:lnTo>
                    <a:pt x="11907" y="10485"/>
                  </a:lnTo>
                  <a:lnTo>
                    <a:pt x="11734" y="10508"/>
                  </a:lnTo>
                  <a:lnTo>
                    <a:pt x="11555" y="10528"/>
                  </a:lnTo>
                  <a:lnTo>
                    <a:pt x="11372" y="10547"/>
                  </a:lnTo>
                  <a:lnTo>
                    <a:pt x="11184" y="10563"/>
                  </a:lnTo>
                  <a:lnTo>
                    <a:pt x="10993" y="10578"/>
                  </a:lnTo>
                  <a:lnTo>
                    <a:pt x="10797" y="10591"/>
                  </a:lnTo>
                  <a:lnTo>
                    <a:pt x="10597" y="10601"/>
                  </a:lnTo>
                  <a:lnTo>
                    <a:pt x="10393" y="10609"/>
                  </a:lnTo>
                  <a:lnTo>
                    <a:pt x="10188" y="10615"/>
                  </a:lnTo>
                  <a:lnTo>
                    <a:pt x="9978" y="10619"/>
                  </a:lnTo>
                  <a:lnTo>
                    <a:pt x="9765" y="10620"/>
                  </a:lnTo>
                  <a:lnTo>
                    <a:pt x="9683" y="10620"/>
                  </a:lnTo>
                  <a:lnTo>
                    <a:pt x="9600" y="10619"/>
                  </a:lnTo>
                  <a:lnTo>
                    <a:pt x="9518" y="10618"/>
                  </a:lnTo>
                  <a:lnTo>
                    <a:pt x="9437" y="10617"/>
                  </a:lnTo>
                  <a:lnTo>
                    <a:pt x="9357" y="10615"/>
                  </a:lnTo>
                  <a:lnTo>
                    <a:pt x="9276" y="10612"/>
                  </a:lnTo>
                  <a:lnTo>
                    <a:pt x="9197" y="10610"/>
                  </a:lnTo>
                  <a:lnTo>
                    <a:pt x="9118" y="10607"/>
                  </a:lnTo>
                  <a:lnTo>
                    <a:pt x="9100" y="10516"/>
                  </a:lnTo>
                  <a:lnTo>
                    <a:pt x="9081" y="10425"/>
                  </a:lnTo>
                  <a:lnTo>
                    <a:pt x="9059" y="10336"/>
                  </a:lnTo>
                  <a:lnTo>
                    <a:pt x="9037" y="10247"/>
                  </a:lnTo>
                  <a:lnTo>
                    <a:pt x="9012" y="10158"/>
                  </a:lnTo>
                  <a:lnTo>
                    <a:pt x="8986" y="10070"/>
                  </a:lnTo>
                  <a:lnTo>
                    <a:pt x="8958" y="9983"/>
                  </a:lnTo>
                  <a:lnTo>
                    <a:pt x="8928" y="9897"/>
                  </a:lnTo>
                  <a:lnTo>
                    <a:pt x="8897" y="9812"/>
                  </a:lnTo>
                  <a:lnTo>
                    <a:pt x="8864" y="9726"/>
                  </a:lnTo>
                  <a:lnTo>
                    <a:pt x="8829" y="9643"/>
                  </a:lnTo>
                  <a:lnTo>
                    <a:pt x="8792" y="9560"/>
                  </a:lnTo>
                  <a:lnTo>
                    <a:pt x="8754" y="9478"/>
                  </a:lnTo>
                  <a:lnTo>
                    <a:pt x="8715" y="9395"/>
                  </a:lnTo>
                  <a:lnTo>
                    <a:pt x="8673" y="9315"/>
                  </a:lnTo>
                  <a:lnTo>
                    <a:pt x="8630" y="9236"/>
                  </a:lnTo>
                  <a:lnTo>
                    <a:pt x="8711" y="9240"/>
                  </a:lnTo>
                  <a:lnTo>
                    <a:pt x="8790" y="9245"/>
                  </a:lnTo>
                  <a:lnTo>
                    <a:pt x="8870" y="9249"/>
                  </a:lnTo>
                  <a:lnTo>
                    <a:pt x="8947" y="9252"/>
                  </a:lnTo>
                  <a:lnTo>
                    <a:pt x="9023" y="9255"/>
                  </a:lnTo>
                  <a:lnTo>
                    <a:pt x="9099" y="9258"/>
                  </a:lnTo>
                  <a:lnTo>
                    <a:pt x="9173" y="9260"/>
                  </a:lnTo>
                  <a:lnTo>
                    <a:pt x="9245" y="9262"/>
                  </a:lnTo>
                  <a:lnTo>
                    <a:pt x="9316" y="9264"/>
                  </a:lnTo>
                  <a:lnTo>
                    <a:pt x="9386" y="9265"/>
                  </a:lnTo>
                  <a:lnTo>
                    <a:pt x="9453" y="9266"/>
                  </a:lnTo>
                  <a:lnTo>
                    <a:pt x="9519" y="9267"/>
                  </a:lnTo>
                  <a:lnTo>
                    <a:pt x="9583" y="9268"/>
                  </a:lnTo>
                  <a:lnTo>
                    <a:pt x="9647" y="9269"/>
                  </a:lnTo>
                  <a:lnTo>
                    <a:pt x="9707" y="9269"/>
                  </a:lnTo>
                  <a:lnTo>
                    <a:pt x="9765" y="9269"/>
                  </a:lnTo>
                  <a:lnTo>
                    <a:pt x="9867" y="9269"/>
                  </a:lnTo>
                  <a:lnTo>
                    <a:pt x="9976" y="9268"/>
                  </a:lnTo>
                  <a:lnTo>
                    <a:pt x="10089" y="9266"/>
                  </a:lnTo>
                  <a:lnTo>
                    <a:pt x="10208" y="9264"/>
                  </a:lnTo>
                  <a:lnTo>
                    <a:pt x="10330" y="9261"/>
                  </a:lnTo>
                  <a:lnTo>
                    <a:pt x="10458" y="9257"/>
                  </a:lnTo>
                  <a:lnTo>
                    <a:pt x="10588" y="9252"/>
                  </a:lnTo>
                  <a:lnTo>
                    <a:pt x="10723" y="9246"/>
                  </a:lnTo>
                  <a:lnTo>
                    <a:pt x="10859" y="9239"/>
                  </a:lnTo>
                  <a:lnTo>
                    <a:pt x="10999" y="9230"/>
                  </a:lnTo>
                  <a:lnTo>
                    <a:pt x="11141" y="9221"/>
                  </a:lnTo>
                  <a:lnTo>
                    <a:pt x="11285" y="9209"/>
                  </a:lnTo>
                  <a:lnTo>
                    <a:pt x="11430" y="9197"/>
                  </a:lnTo>
                  <a:lnTo>
                    <a:pt x="11576" y="9183"/>
                  </a:lnTo>
                  <a:lnTo>
                    <a:pt x="11723" y="9167"/>
                  </a:lnTo>
                  <a:lnTo>
                    <a:pt x="11870" y="9149"/>
                  </a:lnTo>
                  <a:lnTo>
                    <a:pt x="12017" y="9128"/>
                  </a:lnTo>
                  <a:lnTo>
                    <a:pt x="12162" y="9107"/>
                  </a:lnTo>
                  <a:lnTo>
                    <a:pt x="12308" y="9084"/>
                  </a:lnTo>
                  <a:lnTo>
                    <a:pt x="12451" y="9058"/>
                  </a:lnTo>
                  <a:lnTo>
                    <a:pt x="12594" y="9030"/>
                  </a:lnTo>
                  <a:lnTo>
                    <a:pt x="12733" y="9001"/>
                  </a:lnTo>
                  <a:lnTo>
                    <a:pt x="12870" y="8968"/>
                  </a:lnTo>
                  <a:lnTo>
                    <a:pt x="13004" y="8934"/>
                  </a:lnTo>
                  <a:lnTo>
                    <a:pt x="13136" y="8897"/>
                  </a:lnTo>
                  <a:lnTo>
                    <a:pt x="13262" y="8857"/>
                  </a:lnTo>
                  <a:lnTo>
                    <a:pt x="13385" y="8814"/>
                  </a:lnTo>
                  <a:lnTo>
                    <a:pt x="13503" y="8769"/>
                  </a:lnTo>
                  <a:lnTo>
                    <a:pt x="13617" y="8721"/>
                  </a:lnTo>
                  <a:lnTo>
                    <a:pt x="13724" y="8670"/>
                  </a:lnTo>
                  <a:lnTo>
                    <a:pt x="13827" y="8616"/>
                  </a:lnTo>
                  <a:lnTo>
                    <a:pt x="13923" y="8559"/>
                  </a:lnTo>
                  <a:lnTo>
                    <a:pt x="13923" y="9637"/>
                  </a:lnTo>
                  <a:close/>
                  <a:moveTo>
                    <a:pt x="13923" y="11406"/>
                  </a:moveTo>
                  <a:lnTo>
                    <a:pt x="13923" y="11415"/>
                  </a:lnTo>
                  <a:lnTo>
                    <a:pt x="13923" y="11423"/>
                  </a:lnTo>
                  <a:lnTo>
                    <a:pt x="13923" y="11432"/>
                  </a:lnTo>
                  <a:lnTo>
                    <a:pt x="13923" y="11439"/>
                  </a:lnTo>
                  <a:lnTo>
                    <a:pt x="13923" y="11447"/>
                  </a:lnTo>
                  <a:lnTo>
                    <a:pt x="13923" y="11455"/>
                  </a:lnTo>
                  <a:lnTo>
                    <a:pt x="13915" y="11503"/>
                  </a:lnTo>
                  <a:lnTo>
                    <a:pt x="13897" y="11550"/>
                  </a:lnTo>
                  <a:lnTo>
                    <a:pt x="13869" y="11597"/>
                  </a:lnTo>
                  <a:lnTo>
                    <a:pt x="13830" y="11643"/>
                  </a:lnTo>
                  <a:lnTo>
                    <a:pt x="13781" y="11688"/>
                  </a:lnTo>
                  <a:lnTo>
                    <a:pt x="13724" y="11733"/>
                  </a:lnTo>
                  <a:lnTo>
                    <a:pt x="13658" y="11776"/>
                  </a:lnTo>
                  <a:lnTo>
                    <a:pt x="13583" y="11819"/>
                  </a:lnTo>
                  <a:lnTo>
                    <a:pt x="13498" y="11860"/>
                  </a:lnTo>
                  <a:lnTo>
                    <a:pt x="13406" y="11900"/>
                  </a:lnTo>
                  <a:lnTo>
                    <a:pt x="13305" y="11939"/>
                  </a:lnTo>
                  <a:lnTo>
                    <a:pt x="13196" y="11977"/>
                  </a:lnTo>
                  <a:lnTo>
                    <a:pt x="13080" y="12013"/>
                  </a:lnTo>
                  <a:lnTo>
                    <a:pt x="12956" y="12050"/>
                  </a:lnTo>
                  <a:lnTo>
                    <a:pt x="12826" y="12083"/>
                  </a:lnTo>
                  <a:lnTo>
                    <a:pt x="12688" y="12116"/>
                  </a:lnTo>
                  <a:lnTo>
                    <a:pt x="12545" y="12147"/>
                  </a:lnTo>
                  <a:lnTo>
                    <a:pt x="12394" y="12176"/>
                  </a:lnTo>
                  <a:lnTo>
                    <a:pt x="12237" y="12204"/>
                  </a:lnTo>
                  <a:lnTo>
                    <a:pt x="12075" y="12230"/>
                  </a:lnTo>
                  <a:lnTo>
                    <a:pt x="11907" y="12254"/>
                  </a:lnTo>
                  <a:lnTo>
                    <a:pt x="11734" y="12276"/>
                  </a:lnTo>
                  <a:lnTo>
                    <a:pt x="11555" y="12297"/>
                  </a:lnTo>
                  <a:lnTo>
                    <a:pt x="11372" y="12315"/>
                  </a:lnTo>
                  <a:lnTo>
                    <a:pt x="11184" y="12332"/>
                  </a:lnTo>
                  <a:lnTo>
                    <a:pt x="10993" y="12347"/>
                  </a:lnTo>
                  <a:lnTo>
                    <a:pt x="10797" y="12360"/>
                  </a:lnTo>
                  <a:lnTo>
                    <a:pt x="10597" y="12371"/>
                  </a:lnTo>
                  <a:lnTo>
                    <a:pt x="10393" y="12379"/>
                  </a:lnTo>
                  <a:lnTo>
                    <a:pt x="10188" y="12385"/>
                  </a:lnTo>
                  <a:lnTo>
                    <a:pt x="9978" y="12388"/>
                  </a:lnTo>
                  <a:lnTo>
                    <a:pt x="9765" y="12390"/>
                  </a:lnTo>
                  <a:lnTo>
                    <a:pt x="9681" y="12389"/>
                  </a:lnTo>
                  <a:lnTo>
                    <a:pt x="9596" y="12389"/>
                  </a:lnTo>
                  <a:lnTo>
                    <a:pt x="9512" y="12388"/>
                  </a:lnTo>
                  <a:lnTo>
                    <a:pt x="9429" y="12386"/>
                  </a:lnTo>
                  <a:lnTo>
                    <a:pt x="9347" y="12384"/>
                  </a:lnTo>
                  <a:lnTo>
                    <a:pt x="9264" y="12382"/>
                  </a:lnTo>
                  <a:lnTo>
                    <a:pt x="9183" y="12379"/>
                  </a:lnTo>
                  <a:lnTo>
                    <a:pt x="9102" y="12376"/>
                  </a:lnTo>
                  <a:lnTo>
                    <a:pt x="9113" y="12319"/>
                  </a:lnTo>
                  <a:lnTo>
                    <a:pt x="9124" y="12262"/>
                  </a:lnTo>
                  <a:lnTo>
                    <a:pt x="9134" y="12206"/>
                  </a:lnTo>
                  <a:lnTo>
                    <a:pt x="9142" y="12148"/>
                  </a:lnTo>
                  <a:lnTo>
                    <a:pt x="9151" y="12091"/>
                  </a:lnTo>
                  <a:lnTo>
                    <a:pt x="9158" y="12032"/>
                  </a:lnTo>
                  <a:lnTo>
                    <a:pt x="9165" y="11975"/>
                  </a:lnTo>
                  <a:lnTo>
                    <a:pt x="9171" y="11917"/>
                  </a:lnTo>
                  <a:lnTo>
                    <a:pt x="9177" y="11858"/>
                  </a:lnTo>
                  <a:lnTo>
                    <a:pt x="9181" y="11800"/>
                  </a:lnTo>
                  <a:lnTo>
                    <a:pt x="9185" y="11741"/>
                  </a:lnTo>
                  <a:lnTo>
                    <a:pt x="9188" y="11682"/>
                  </a:lnTo>
                  <a:lnTo>
                    <a:pt x="9191" y="11623"/>
                  </a:lnTo>
                  <a:lnTo>
                    <a:pt x="9193" y="11563"/>
                  </a:lnTo>
                  <a:lnTo>
                    <a:pt x="9194" y="11504"/>
                  </a:lnTo>
                  <a:lnTo>
                    <a:pt x="9194" y="11444"/>
                  </a:lnTo>
                  <a:lnTo>
                    <a:pt x="9194" y="11414"/>
                  </a:lnTo>
                  <a:lnTo>
                    <a:pt x="9194" y="11383"/>
                  </a:lnTo>
                  <a:lnTo>
                    <a:pt x="9194" y="11352"/>
                  </a:lnTo>
                  <a:lnTo>
                    <a:pt x="9194" y="11322"/>
                  </a:lnTo>
                  <a:lnTo>
                    <a:pt x="9193" y="11292"/>
                  </a:lnTo>
                  <a:lnTo>
                    <a:pt x="9192" y="11262"/>
                  </a:lnTo>
                  <a:lnTo>
                    <a:pt x="9192" y="11232"/>
                  </a:lnTo>
                  <a:lnTo>
                    <a:pt x="9190" y="11202"/>
                  </a:lnTo>
                  <a:lnTo>
                    <a:pt x="9268" y="11204"/>
                  </a:lnTo>
                  <a:lnTo>
                    <a:pt x="9346" y="11206"/>
                  </a:lnTo>
                  <a:lnTo>
                    <a:pt x="9420" y="11207"/>
                  </a:lnTo>
                  <a:lnTo>
                    <a:pt x="9493" y="11208"/>
                  </a:lnTo>
                  <a:lnTo>
                    <a:pt x="9564" y="11209"/>
                  </a:lnTo>
                  <a:lnTo>
                    <a:pt x="9634" y="11210"/>
                  </a:lnTo>
                  <a:lnTo>
                    <a:pt x="9701" y="11210"/>
                  </a:lnTo>
                  <a:lnTo>
                    <a:pt x="9765" y="11210"/>
                  </a:lnTo>
                  <a:lnTo>
                    <a:pt x="9867" y="11210"/>
                  </a:lnTo>
                  <a:lnTo>
                    <a:pt x="9976" y="11209"/>
                  </a:lnTo>
                  <a:lnTo>
                    <a:pt x="10089" y="11208"/>
                  </a:lnTo>
                  <a:lnTo>
                    <a:pt x="10208" y="11205"/>
                  </a:lnTo>
                  <a:lnTo>
                    <a:pt x="10330" y="11202"/>
                  </a:lnTo>
                  <a:lnTo>
                    <a:pt x="10458" y="11198"/>
                  </a:lnTo>
                  <a:lnTo>
                    <a:pt x="10588" y="11193"/>
                  </a:lnTo>
                  <a:lnTo>
                    <a:pt x="10723" y="11187"/>
                  </a:lnTo>
                  <a:lnTo>
                    <a:pt x="10859" y="11180"/>
                  </a:lnTo>
                  <a:lnTo>
                    <a:pt x="10999" y="11172"/>
                  </a:lnTo>
                  <a:lnTo>
                    <a:pt x="11141" y="11162"/>
                  </a:lnTo>
                  <a:lnTo>
                    <a:pt x="11285" y="11151"/>
                  </a:lnTo>
                  <a:lnTo>
                    <a:pt x="11430" y="11138"/>
                  </a:lnTo>
                  <a:lnTo>
                    <a:pt x="11576" y="11124"/>
                  </a:lnTo>
                  <a:lnTo>
                    <a:pt x="11723" y="11108"/>
                  </a:lnTo>
                  <a:lnTo>
                    <a:pt x="11870" y="11090"/>
                  </a:lnTo>
                  <a:lnTo>
                    <a:pt x="12017" y="11070"/>
                  </a:lnTo>
                  <a:lnTo>
                    <a:pt x="12162" y="11048"/>
                  </a:lnTo>
                  <a:lnTo>
                    <a:pt x="12308" y="11025"/>
                  </a:lnTo>
                  <a:lnTo>
                    <a:pt x="12451" y="10999"/>
                  </a:lnTo>
                  <a:lnTo>
                    <a:pt x="12594" y="10972"/>
                  </a:lnTo>
                  <a:lnTo>
                    <a:pt x="12733" y="10942"/>
                  </a:lnTo>
                  <a:lnTo>
                    <a:pt x="12870" y="10910"/>
                  </a:lnTo>
                  <a:lnTo>
                    <a:pt x="13004" y="10875"/>
                  </a:lnTo>
                  <a:lnTo>
                    <a:pt x="13136" y="10838"/>
                  </a:lnTo>
                  <a:lnTo>
                    <a:pt x="13262" y="10798"/>
                  </a:lnTo>
                  <a:lnTo>
                    <a:pt x="13385" y="10756"/>
                  </a:lnTo>
                  <a:lnTo>
                    <a:pt x="13503" y="10710"/>
                  </a:lnTo>
                  <a:lnTo>
                    <a:pt x="13617" y="10662"/>
                  </a:lnTo>
                  <a:lnTo>
                    <a:pt x="13724" y="10611"/>
                  </a:lnTo>
                  <a:lnTo>
                    <a:pt x="13827" y="10557"/>
                  </a:lnTo>
                  <a:lnTo>
                    <a:pt x="13923" y="10500"/>
                  </a:lnTo>
                  <a:lnTo>
                    <a:pt x="13923" y="11406"/>
                  </a:lnTo>
                  <a:close/>
                  <a:moveTo>
                    <a:pt x="4597" y="16050"/>
                  </a:moveTo>
                  <a:lnTo>
                    <a:pt x="4785" y="16046"/>
                  </a:lnTo>
                  <a:lnTo>
                    <a:pt x="4970" y="16035"/>
                  </a:lnTo>
                  <a:lnTo>
                    <a:pt x="5153" y="16017"/>
                  </a:lnTo>
                  <a:lnTo>
                    <a:pt x="5334" y="15991"/>
                  </a:lnTo>
                  <a:lnTo>
                    <a:pt x="5513" y="15959"/>
                  </a:lnTo>
                  <a:lnTo>
                    <a:pt x="5689" y="15919"/>
                  </a:lnTo>
                  <a:lnTo>
                    <a:pt x="5862" y="15872"/>
                  </a:lnTo>
                  <a:lnTo>
                    <a:pt x="6033" y="15820"/>
                  </a:lnTo>
                  <a:lnTo>
                    <a:pt x="6202" y="15761"/>
                  </a:lnTo>
                  <a:lnTo>
                    <a:pt x="6366" y="15696"/>
                  </a:lnTo>
                  <a:lnTo>
                    <a:pt x="6528" y="15624"/>
                  </a:lnTo>
                  <a:lnTo>
                    <a:pt x="6686" y="15546"/>
                  </a:lnTo>
                  <a:lnTo>
                    <a:pt x="6841" y="15463"/>
                  </a:lnTo>
                  <a:lnTo>
                    <a:pt x="6993" y="15374"/>
                  </a:lnTo>
                  <a:lnTo>
                    <a:pt x="7140" y="15280"/>
                  </a:lnTo>
                  <a:lnTo>
                    <a:pt x="7285" y="15179"/>
                  </a:lnTo>
                  <a:lnTo>
                    <a:pt x="7424" y="15074"/>
                  </a:lnTo>
                  <a:lnTo>
                    <a:pt x="7560" y="14964"/>
                  </a:lnTo>
                  <a:lnTo>
                    <a:pt x="7691" y="14848"/>
                  </a:lnTo>
                  <a:lnTo>
                    <a:pt x="7818" y="14728"/>
                  </a:lnTo>
                  <a:lnTo>
                    <a:pt x="7940" y="14603"/>
                  </a:lnTo>
                  <a:lnTo>
                    <a:pt x="8058" y="14474"/>
                  </a:lnTo>
                  <a:lnTo>
                    <a:pt x="8169" y="14341"/>
                  </a:lnTo>
                  <a:lnTo>
                    <a:pt x="8277" y="14202"/>
                  </a:lnTo>
                  <a:lnTo>
                    <a:pt x="8379" y="14060"/>
                  </a:lnTo>
                  <a:lnTo>
                    <a:pt x="8476" y="13914"/>
                  </a:lnTo>
                  <a:lnTo>
                    <a:pt x="8568" y="13764"/>
                  </a:lnTo>
                  <a:lnTo>
                    <a:pt x="8653" y="13610"/>
                  </a:lnTo>
                  <a:lnTo>
                    <a:pt x="8733" y="13453"/>
                  </a:lnTo>
                  <a:lnTo>
                    <a:pt x="8807" y="13292"/>
                  </a:lnTo>
                  <a:lnTo>
                    <a:pt x="8875" y="13129"/>
                  </a:lnTo>
                  <a:lnTo>
                    <a:pt x="8937" y="12962"/>
                  </a:lnTo>
                  <a:lnTo>
                    <a:pt x="8995" y="12964"/>
                  </a:lnTo>
                  <a:lnTo>
                    <a:pt x="9052" y="12966"/>
                  </a:lnTo>
                  <a:lnTo>
                    <a:pt x="9109" y="12968"/>
                  </a:lnTo>
                  <a:lnTo>
                    <a:pt x="9165" y="12970"/>
                  </a:lnTo>
                  <a:lnTo>
                    <a:pt x="9220" y="12971"/>
                  </a:lnTo>
                  <a:lnTo>
                    <a:pt x="9274" y="12973"/>
                  </a:lnTo>
                  <a:lnTo>
                    <a:pt x="9327" y="12974"/>
                  </a:lnTo>
                  <a:lnTo>
                    <a:pt x="9380" y="12975"/>
                  </a:lnTo>
                  <a:lnTo>
                    <a:pt x="9432" y="12976"/>
                  </a:lnTo>
                  <a:lnTo>
                    <a:pt x="9482" y="12977"/>
                  </a:lnTo>
                  <a:lnTo>
                    <a:pt x="9532" y="12978"/>
                  </a:lnTo>
                  <a:lnTo>
                    <a:pt x="9581" y="12978"/>
                  </a:lnTo>
                  <a:lnTo>
                    <a:pt x="9629" y="12979"/>
                  </a:lnTo>
                  <a:lnTo>
                    <a:pt x="9676" y="12979"/>
                  </a:lnTo>
                  <a:lnTo>
                    <a:pt x="9721" y="12979"/>
                  </a:lnTo>
                  <a:lnTo>
                    <a:pt x="9765" y="12979"/>
                  </a:lnTo>
                  <a:lnTo>
                    <a:pt x="9903" y="12979"/>
                  </a:lnTo>
                  <a:lnTo>
                    <a:pt x="10050" y="12977"/>
                  </a:lnTo>
                  <a:lnTo>
                    <a:pt x="10208" y="12974"/>
                  </a:lnTo>
                  <a:lnTo>
                    <a:pt x="10372" y="12970"/>
                  </a:lnTo>
                  <a:lnTo>
                    <a:pt x="10544" y="12964"/>
                  </a:lnTo>
                  <a:lnTo>
                    <a:pt x="10723" y="12956"/>
                  </a:lnTo>
                  <a:lnTo>
                    <a:pt x="10906" y="12946"/>
                  </a:lnTo>
                  <a:lnTo>
                    <a:pt x="11094" y="12934"/>
                  </a:lnTo>
                  <a:lnTo>
                    <a:pt x="11286" y="12920"/>
                  </a:lnTo>
                  <a:lnTo>
                    <a:pt x="11480" y="12902"/>
                  </a:lnTo>
                  <a:lnTo>
                    <a:pt x="11675" y="12882"/>
                  </a:lnTo>
                  <a:lnTo>
                    <a:pt x="11871" y="12859"/>
                  </a:lnTo>
                  <a:lnTo>
                    <a:pt x="12067" y="12832"/>
                  </a:lnTo>
                  <a:lnTo>
                    <a:pt x="12261" y="12802"/>
                  </a:lnTo>
                  <a:lnTo>
                    <a:pt x="12453" y="12769"/>
                  </a:lnTo>
                  <a:lnTo>
                    <a:pt x="12642" y="12731"/>
                  </a:lnTo>
                  <a:lnTo>
                    <a:pt x="12827" y="12690"/>
                  </a:lnTo>
                  <a:lnTo>
                    <a:pt x="13006" y="12643"/>
                  </a:lnTo>
                  <a:lnTo>
                    <a:pt x="13180" y="12593"/>
                  </a:lnTo>
                  <a:lnTo>
                    <a:pt x="13347" y="12538"/>
                  </a:lnTo>
                  <a:lnTo>
                    <a:pt x="13505" y="12479"/>
                  </a:lnTo>
                  <a:lnTo>
                    <a:pt x="13655" y="12414"/>
                  </a:lnTo>
                  <a:lnTo>
                    <a:pt x="13795" y="12343"/>
                  </a:lnTo>
                  <a:lnTo>
                    <a:pt x="13925" y="12268"/>
                  </a:lnTo>
                  <a:lnTo>
                    <a:pt x="14042" y="12187"/>
                  </a:lnTo>
                  <a:lnTo>
                    <a:pt x="14148" y="12100"/>
                  </a:lnTo>
                  <a:lnTo>
                    <a:pt x="14239" y="12006"/>
                  </a:lnTo>
                  <a:lnTo>
                    <a:pt x="14315" y="11907"/>
                  </a:lnTo>
                  <a:lnTo>
                    <a:pt x="14378" y="11802"/>
                  </a:lnTo>
                  <a:lnTo>
                    <a:pt x="14423" y="11688"/>
                  </a:lnTo>
                  <a:lnTo>
                    <a:pt x="14450" y="11570"/>
                  </a:lnTo>
                  <a:lnTo>
                    <a:pt x="14460" y="11444"/>
                  </a:lnTo>
                  <a:lnTo>
                    <a:pt x="14460" y="11437"/>
                  </a:lnTo>
                  <a:lnTo>
                    <a:pt x="14460" y="11431"/>
                  </a:lnTo>
                  <a:lnTo>
                    <a:pt x="14460" y="11426"/>
                  </a:lnTo>
                  <a:lnTo>
                    <a:pt x="14460" y="11420"/>
                  </a:lnTo>
                  <a:lnTo>
                    <a:pt x="14460" y="9570"/>
                  </a:lnTo>
                  <a:lnTo>
                    <a:pt x="14465" y="9539"/>
                  </a:lnTo>
                  <a:lnTo>
                    <a:pt x="14470" y="9507"/>
                  </a:lnTo>
                  <a:lnTo>
                    <a:pt x="14472" y="9492"/>
                  </a:lnTo>
                  <a:lnTo>
                    <a:pt x="14474" y="9476"/>
                  </a:lnTo>
                  <a:lnTo>
                    <a:pt x="14475" y="9458"/>
                  </a:lnTo>
                  <a:lnTo>
                    <a:pt x="14475" y="9442"/>
                  </a:lnTo>
                  <a:lnTo>
                    <a:pt x="14475" y="9427"/>
                  </a:lnTo>
                  <a:lnTo>
                    <a:pt x="14474" y="9412"/>
                  </a:lnTo>
                  <a:lnTo>
                    <a:pt x="14472" y="9397"/>
                  </a:lnTo>
                  <a:lnTo>
                    <a:pt x="14470" y="9382"/>
                  </a:lnTo>
                  <a:lnTo>
                    <a:pt x="14465" y="9352"/>
                  </a:lnTo>
                  <a:lnTo>
                    <a:pt x="14460" y="9323"/>
                  </a:lnTo>
                  <a:lnTo>
                    <a:pt x="14460" y="7800"/>
                  </a:lnTo>
                  <a:lnTo>
                    <a:pt x="14465" y="7770"/>
                  </a:lnTo>
                  <a:lnTo>
                    <a:pt x="14470" y="7738"/>
                  </a:lnTo>
                  <a:lnTo>
                    <a:pt x="14472" y="7722"/>
                  </a:lnTo>
                  <a:lnTo>
                    <a:pt x="14474" y="7706"/>
                  </a:lnTo>
                  <a:lnTo>
                    <a:pt x="14475" y="7690"/>
                  </a:lnTo>
                  <a:lnTo>
                    <a:pt x="14475" y="7674"/>
                  </a:lnTo>
                  <a:lnTo>
                    <a:pt x="14475" y="7658"/>
                  </a:lnTo>
                  <a:lnTo>
                    <a:pt x="14474" y="7643"/>
                  </a:lnTo>
                  <a:lnTo>
                    <a:pt x="14472" y="7628"/>
                  </a:lnTo>
                  <a:lnTo>
                    <a:pt x="14470" y="7613"/>
                  </a:lnTo>
                  <a:lnTo>
                    <a:pt x="14465" y="7584"/>
                  </a:lnTo>
                  <a:lnTo>
                    <a:pt x="14460" y="7554"/>
                  </a:lnTo>
                  <a:lnTo>
                    <a:pt x="14460" y="5859"/>
                  </a:lnTo>
                  <a:lnTo>
                    <a:pt x="14465" y="5828"/>
                  </a:lnTo>
                  <a:lnTo>
                    <a:pt x="14470" y="5797"/>
                  </a:lnTo>
                  <a:lnTo>
                    <a:pt x="14472" y="5781"/>
                  </a:lnTo>
                  <a:lnTo>
                    <a:pt x="14474" y="5765"/>
                  </a:lnTo>
                  <a:lnTo>
                    <a:pt x="14475" y="5749"/>
                  </a:lnTo>
                  <a:lnTo>
                    <a:pt x="14475" y="5733"/>
                  </a:lnTo>
                  <a:lnTo>
                    <a:pt x="14474" y="5706"/>
                  </a:lnTo>
                  <a:lnTo>
                    <a:pt x="14472" y="5679"/>
                  </a:lnTo>
                  <a:lnTo>
                    <a:pt x="14469" y="5653"/>
                  </a:lnTo>
                  <a:lnTo>
                    <a:pt x="14465" y="5627"/>
                  </a:lnTo>
                  <a:lnTo>
                    <a:pt x="14459" y="5600"/>
                  </a:lnTo>
                  <a:lnTo>
                    <a:pt x="14452" y="5575"/>
                  </a:lnTo>
                  <a:lnTo>
                    <a:pt x="14445" y="5550"/>
                  </a:lnTo>
                  <a:lnTo>
                    <a:pt x="14437" y="5526"/>
                  </a:lnTo>
                  <a:lnTo>
                    <a:pt x="14442" y="5503"/>
                  </a:lnTo>
                  <a:lnTo>
                    <a:pt x="14447" y="5479"/>
                  </a:lnTo>
                  <a:lnTo>
                    <a:pt x="14451" y="5456"/>
                  </a:lnTo>
                  <a:lnTo>
                    <a:pt x="14454" y="5432"/>
                  </a:lnTo>
                  <a:lnTo>
                    <a:pt x="14456" y="5409"/>
                  </a:lnTo>
                  <a:lnTo>
                    <a:pt x="14458" y="5384"/>
                  </a:lnTo>
                  <a:lnTo>
                    <a:pt x="14459" y="5360"/>
                  </a:lnTo>
                  <a:lnTo>
                    <a:pt x="14460" y="5335"/>
                  </a:lnTo>
                  <a:lnTo>
                    <a:pt x="14460" y="5329"/>
                  </a:lnTo>
                  <a:lnTo>
                    <a:pt x="14460" y="5323"/>
                  </a:lnTo>
                  <a:lnTo>
                    <a:pt x="14460" y="5317"/>
                  </a:lnTo>
                  <a:lnTo>
                    <a:pt x="14460" y="5312"/>
                  </a:lnTo>
                  <a:lnTo>
                    <a:pt x="14460" y="3462"/>
                  </a:lnTo>
                  <a:lnTo>
                    <a:pt x="14465" y="3431"/>
                  </a:lnTo>
                  <a:lnTo>
                    <a:pt x="14470" y="3399"/>
                  </a:lnTo>
                  <a:lnTo>
                    <a:pt x="14472" y="3383"/>
                  </a:lnTo>
                  <a:lnTo>
                    <a:pt x="14474" y="3366"/>
                  </a:lnTo>
                  <a:lnTo>
                    <a:pt x="14475" y="3350"/>
                  </a:lnTo>
                  <a:lnTo>
                    <a:pt x="14475" y="3334"/>
                  </a:lnTo>
                  <a:lnTo>
                    <a:pt x="14475" y="3319"/>
                  </a:lnTo>
                  <a:lnTo>
                    <a:pt x="14474" y="3303"/>
                  </a:lnTo>
                  <a:lnTo>
                    <a:pt x="14472" y="3288"/>
                  </a:lnTo>
                  <a:lnTo>
                    <a:pt x="14470" y="3273"/>
                  </a:lnTo>
                  <a:lnTo>
                    <a:pt x="14465" y="3244"/>
                  </a:lnTo>
                  <a:lnTo>
                    <a:pt x="14460" y="3215"/>
                  </a:lnTo>
                  <a:lnTo>
                    <a:pt x="14460" y="1520"/>
                  </a:lnTo>
                  <a:lnTo>
                    <a:pt x="14465" y="1489"/>
                  </a:lnTo>
                  <a:lnTo>
                    <a:pt x="14470" y="1458"/>
                  </a:lnTo>
                  <a:lnTo>
                    <a:pt x="14472" y="1441"/>
                  </a:lnTo>
                  <a:lnTo>
                    <a:pt x="14474" y="1425"/>
                  </a:lnTo>
                  <a:lnTo>
                    <a:pt x="14475" y="1409"/>
                  </a:lnTo>
                  <a:lnTo>
                    <a:pt x="14475" y="1392"/>
                  </a:lnTo>
                  <a:lnTo>
                    <a:pt x="14474" y="1364"/>
                  </a:lnTo>
                  <a:lnTo>
                    <a:pt x="14472" y="1337"/>
                  </a:lnTo>
                  <a:lnTo>
                    <a:pt x="14469" y="1310"/>
                  </a:lnTo>
                  <a:lnTo>
                    <a:pt x="14464" y="1283"/>
                  </a:lnTo>
                  <a:lnTo>
                    <a:pt x="14458" y="1257"/>
                  </a:lnTo>
                  <a:lnTo>
                    <a:pt x="14451" y="1231"/>
                  </a:lnTo>
                  <a:lnTo>
                    <a:pt x="14442" y="1205"/>
                  </a:lnTo>
                  <a:lnTo>
                    <a:pt x="14433" y="1180"/>
                  </a:lnTo>
                  <a:lnTo>
                    <a:pt x="14425" y="1153"/>
                  </a:lnTo>
                  <a:lnTo>
                    <a:pt x="14416" y="1128"/>
                  </a:lnTo>
                  <a:lnTo>
                    <a:pt x="14406" y="1101"/>
                  </a:lnTo>
                  <a:lnTo>
                    <a:pt x="14395" y="1077"/>
                  </a:lnTo>
                  <a:lnTo>
                    <a:pt x="14382" y="1053"/>
                  </a:lnTo>
                  <a:lnTo>
                    <a:pt x="14369" y="1030"/>
                  </a:lnTo>
                  <a:lnTo>
                    <a:pt x="14355" y="1008"/>
                  </a:lnTo>
                  <a:lnTo>
                    <a:pt x="14338" y="986"/>
                  </a:lnTo>
                  <a:lnTo>
                    <a:pt x="14322" y="965"/>
                  </a:lnTo>
                  <a:lnTo>
                    <a:pt x="14305" y="945"/>
                  </a:lnTo>
                  <a:lnTo>
                    <a:pt x="14287" y="926"/>
                  </a:lnTo>
                  <a:lnTo>
                    <a:pt x="14269" y="907"/>
                  </a:lnTo>
                  <a:lnTo>
                    <a:pt x="14249" y="890"/>
                  </a:lnTo>
                  <a:lnTo>
                    <a:pt x="14229" y="874"/>
                  </a:lnTo>
                  <a:lnTo>
                    <a:pt x="14209" y="858"/>
                  </a:lnTo>
                  <a:lnTo>
                    <a:pt x="14187" y="843"/>
                  </a:lnTo>
                  <a:lnTo>
                    <a:pt x="14092" y="769"/>
                  </a:lnTo>
                  <a:lnTo>
                    <a:pt x="13983" y="699"/>
                  </a:lnTo>
                  <a:lnTo>
                    <a:pt x="13866" y="634"/>
                  </a:lnTo>
                  <a:lnTo>
                    <a:pt x="13737" y="573"/>
                  </a:lnTo>
                  <a:lnTo>
                    <a:pt x="13601" y="516"/>
                  </a:lnTo>
                  <a:lnTo>
                    <a:pt x="13456" y="462"/>
                  </a:lnTo>
                  <a:lnTo>
                    <a:pt x="13306" y="413"/>
                  </a:lnTo>
                  <a:lnTo>
                    <a:pt x="13148" y="367"/>
                  </a:lnTo>
                  <a:lnTo>
                    <a:pt x="12984" y="325"/>
                  </a:lnTo>
                  <a:lnTo>
                    <a:pt x="12817" y="287"/>
                  </a:lnTo>
                  <a:lnTo>
                    <a:pt x="12646" y="251"/>
                  </a:lnTo>
                  <a:lnTo>
                    <a:pt x="12472" y="218"/>
                  </a:lnTo>
                  <a:lnTo>
                    <a:pt x="12297" y="189"/>
                  </a:lnTo>
                  <a:lnTo>
                    <a:pt x="12120" y="162"/>
                  </a:lnTo>
                  <a:lnTo>
                    <a:pt x="11943" y="137"/>
                  </a:lnTo>
                  <a:lnTo>
                    <a:pt x="11768" y="115"/>
                  </a:lnTo>
                  <a:lnTo>
                    <a:pt x="11594" y="96"/>
                  </a:lnTo>
                  <a:lnTo>
                    <a:pt x="11421" y="79"/>
                  </a:lnTo>
                  <a:lnTo>
                    <a:pt x="11254" y="64"/>
                  </a:lnTo>
                  <a:lnTo>
                    <a:pt x="11089" y="52"/>
                  </a:lnTo>
                  <a:lnTo>
                    <a:pt x="10931" y="41"/>
                  </a:lnTo>
                  <a:lnTo>
                    <a:pt x="10777" y="31"/>
                  </a:lnTo>
                  <a:lnTo>
                    <a:pt x="10631" y="23"/>
                  </a:lnTo>
                  <a:lnTo>
                    <a:pt x="10493" y="17"/>
                  </a:lnTo>
                  <a:lnTo>
                    <a:pt x="10362" y="12"/>
                  </a:lnTo>
                  <a:lnTo>
                    <a:pt x="10242" y="8"/>
                  </a:lnTo>
                  <a:lnTo>
                    <a:pt x="10131" y="5"/>
                  </a:lnTo>
                  <a:lnTo>
                    <a:pt x="10033" y="3"/>
                  </a:lnTo>
                  <a:lnTo>
                    <a:pt x="9872" y="0"/>
                  </a:lnTo>
                  <a:lnTo>
                    <a:pt x="9765" y="0"/>
                  </a:lnTo>
                  <a:lnTo>
                    <a:pt x="9660" y="0"/>
                  </a:lnTo>
                  <a:lnTo>
                    <a:pt x="9498" y="3"/>
                  </a:lnTo>
                  <a:lnTo>
                    <a:pt x="9399" y="5"/>
                  </a:lnTo>
                  <a:lnTo>
                    <a:pt x="9288" y="8"/>
                  </a:lnTo>
                  <a:lnTo>
                    <a:pt x="9168" y="12"/>
                  </a:lnTo>
                  <a:lnTo>
                    <a:pt x="9038" y="17"/>
                  </a:lnTo>
                  <a:lnTo>
                    <a:pt x="8899" y="23"/>
                  </a:lnTo>
                  <a:lnTo>
                    <a:pt x="8752" y="31"/>
                  </a:lnTo>
                  <a:lnTo>
                    <a:pt x="8600" y="41"/>
                  </a:lnTo>
                  <a:lnTo>
                    <a:pt x="8440" y="52"/>
                  </a:lnTo>
                  <a:lnTo>
                    <a:pt x="8276" y="64"/>
                  </a:lnTo>
                  <a:lnTo>
                    <a:pt x="8108" y="79"/>
                  </a:lnTo>
                  <a:lnTo>
                    <a:pt x="7936" y="96"/>
                  </a:lnTo>
                  <a:lnTo>
                    <a:pt x="7761" y="115"/>
                  </a:lnTo>
                  <a:lnTo>
                    <a:pt x="7586" y="137"/>
                  </a:lnTo>
                  <a:lnTo>
                    <a:pt x="7409" y="162"/>
                  </a:lnTo>
                  <a:lnTo>
                    <a:pt x="7232" y="189"/>
                  </a:lnTo>
                  <a:lnTo>
                    <a:pt x="7057" y="218"/>
                  </a:lnTo>
                  <a:lnTo>
                    <a:pt x="6883" y="251"/>
                  </a:lnTo>
                  <a:lnTo>
                    <a:pt x="6712" y="287"/>
                  </a:lnTo>
                  <a:lnTo>
                    <a:pt x="6545" y="325"/>
                  </a:lnTo>
                  <a:lnTo>
                    <a:pt x="6382" y="367"/>
                  </a:lnTo>
                  <a:lnTo>
                    <a:pt x="6224" y="413"/>
                  </a:lnTo>
                  <a:lnTo>
                    <a:pt x="6073" y="462"/>
                  </a:lnTo>
                  <a:lnTo>
                    <a:pt x="5929" y="516"/>
                  </a:lnTo>
                  <a:lnTo>
                    <a:pt x="5792" y="573"/>
                  </a:lnTo>
                  <a:lnTo>
                    <a:pt x="5665" y="634"/>
                  </a:lnTo>
                  <a:lnTo>
                    <a:pt x="5547" y="699"/>
                  </a:lnTo>
                  <a:lnTo>
                    <a:pt x="5440" y="769"/>
                  </a:lnTo>
                  <a:lnTo>
                    <a:pt x="5343" y="843"/>
                  </a:lnTo>
                  <a:lnTo>
                    <a:pt x="5321" y="858"/>
                  </a:lnTo>
                  <a:lnTo>
                    <a:pt x="5301" y="873"/>
                  </a:lnTo>
                  <a:lnTo>
                    <a:pt x="5280" y="890"/>
                  </a:lnTo>
                  <a:lnTo>
                    <a:pt x="5261" y="907"/>
                  </a:lnTo>
                  <a:lnTo>
                    <a:pt x="5242" y="926"/>
                  </a:lnTo>
                  <a:lnTo>
                    <a:pt x="5224" y="945"/>
                  </a:lnTo>
                  <a:lnTo>
                    <a:pt x="5207" y="965"/>
                  </a:lnTo>
                  <a:lnTo>
                    <a:pt x="5191" y="986"/>
                  </a:lnTo>
                  <a:lnTo>
                    <a:pt x="5176" y="1007"/>
                  </a:lnTo>
                  <a:lnTo>
                    <a:pt x="5162" y="1030"/>
                  </a:lnTo>
                  <a:lnTo>
                    <a:pt x="5148" y="1053"/>
                  </a:lnTo>
                  <a:lnTo>
                    <a:pt x="5136" y="1077"/>
                  </a:lnTo>
                  <a:lnTo>
                    <a:pt x="5124" y="1101"/>
                  </a:lnTo>
                  <a:lnTo>
                    <a:pt x="5113" y="1127"/>
                  </a:lnTo>
                  <a:lnTo>
                    <a:pt x="5104" y="1153"/>
                  </a:lnTo>
                  <a:lnTo>
                    <a:pt x="5096" y="1179"/>
                  </a:lnTo>
                  <a:lnTo>
                    <a:pt x="5087" y="1205"/>
                  </a:lnTo>
                  <a:lnTo>
                    <a:pt x="5079" y="1230"/>
                  </a:lnTo>
                  <a:lnTo>
                    <a:pt x="5072" y="1256"/>
                  </a:lnTo>
                  <a:lnTo>
                    <a:pt x="5066" y="1283"/>
                  </a:lnTo>
                  <a:lnTo>
                    <a:pt x="5062" y="1310"/>
                  </a:lnTo>
                  <a:lnTo>
                    <a:pt x="5058" y="1337"/>
                  </a:lnTo>
                  <a:lnTo>
                    <a:pt x="5056" y="1364"/>
                  </a:lnTo>
                  <a:lnTo>
                    <a:pt x="5056" y="1392"/>
                  </a:lnTo>
                  <a:lnTo>
                    <a:pt x="5056" y="1425"/>
                  </a:lnTo>
                  <a:lnTo>
                    <a:pt x="5059" y="1458"/>
                  </a:lnTo>
                  <a:lnTo>
                    <a:pt x="5063" y="1489"/>
                  </a:lnTo>
                  <a:lnTo>
                    <a:pt x="5069" y="1520"/>
                  </a:lnTo>
                  <a:lnTo>
                    <a:pt x="5069" y="3215"/>
                  </a:lnTo>
                  <a:lnTo>
                    <a:pt x="5064" y="3244"/>
                  </a:lnTo>
                  <a:lnTo>
                    <a:pt x="5059" y="3273"/>
                  </a:lnTo>
                  <a:lnTo>
                    <a:pt x="5057" y="3303"/>
                  </a:lnTo>
                  <a:lnTo>
                    <a:pt x="5056" y="3334"/>
                  </a:lnTo>
                  <a:lnTo>
                    <a:pt x="5056" y="3366"/>
                  </a:lnTo>
                  <a:lnTo>
                    <a:pt x="5059" y="3399"/>
                  </a:lnTo>
                  <a:lnTo>
                    <a:pt x="5063" y="3431"/>
                  </a:lnTo>
                  <a:lnTo>
                    <a:pt x="5069" y="3462"/>
                  </a:lnTo>
                  <a:lnTo>
                    <a:pt x="5069" y="5312"/>
                  </a:lnTo>
                  <a:lnTo>
                    <a:pt x="5069" y="5319"/>
                  </a:lnTo>
                  <a:lnTo>
                    <a:pt x="5069" y="5325"/>
                  </a:lnTo>
                  <a:lnTo>
                    <a:pt x="5069" y="5330"/>
                  </a:lnTo>
                  <a:lnTo>
                    <a:pt x="5069" y="5335"/>
                  </a:lnTo>
                  <a:lnTo>
                    <a:pt x="5069" y="5360"/>
                  </a:lnTo>
                  <a:lnTo>
                    <a:pt x="5071" y="5384"/>
                  </a:lnTo>
                  <a:lnTo>
                    <a:pt x="5073" y="5409"/>
                  </a:lnTo>
                  <a:lnTo>
                    <a:pt x="5076" y="5432"/>
                  </a:lnTo>
                  <a:lnTo>
                    <a:pt x="5079" y="5456"/>
                  </a:lnTo>
                  <a:lnTo>
                    <a:pt x="5084" y="5479"/>
                  </a:lnTo>
                  <a:lnTo>
                    <a:pt x="5088" y="5503"/>
                  </a:lnTo>
                  <a:lnTo>
                    <a:pt x="5094" y="5526"/>
                  </a:lnTo>
                  <a:lnTo>
                    <a:pt x="5085" y="5550"/>
                  </a:lnTo>
                  <a:lnTo>
                    <a:pt x="5078" y="5575"/>
                  </a:lnTo>
                  <a:lnTo>
                    <a:pt x="5071" y="5600"/>
                  </a:lnTo>
                  <a:lnTo>
                    <a:pt x="5066" y="5627"/>
                  </a:lnTo>
                  <a:lnTo>
                    <a:pt x="5061" y="5653"/>
                  </a:lnTo>
                  <a:lnTo>
                    <a:pt x="5058" y="5679"/>
                  </a:lnTo>
                  <a:lnTo>
                    <a:pt x="5056" y="5706"/>
                  </a:lnTo>
                  <a:lnTo>
                    <a:pt x="5056" y="5733"/>
                  </a:lnTo>
                  <a:lnTo>
                    <a:pt x="5056" y="5765"/>
                  </a:lnTo>
                  <a:lnTo>
                    <a:pt x="5059" y="5797"/>
                  </a:lnTo>
                  <a:lnTo>
                    <a:pt x="5063" y="5828"/>
                  </a:lnTo>
                  <a:lnTo>
                    <a:pt x="5069" y="5859"/>
                  </a:lnTo>
                  <a:lnTo>
                    <a:pt x="5069" y="6862"/>
                  </a:lnTo>
                  <a:lnTo>
                    <a:pt x="5011" y="6856"/>
                  </a:lnTo>
                  <a:lnTo>
                    <a:pt x="4953" y="6851"/>
                  </a:lnTo>
                  <a:lnTo>
                    <a:pt x="4894" y="6847"/>
                  </a:lnTo>
                  <a:lnTo>
                    <a:pt x="4835" y="6844"/>
                  </a:lnTo>
                  <a:lnTo>
                    <a:pt x="4776" y="6841"/>
                  </a:lnTo>
                  <a:lnTo>
                    <a:pt x="4717" y="6839"/>
                  </a:lnTo>
                  <a:lnTo>
                    <a:pt x="4658" y="6838"/>
                  </a:lnTo>
                  <a:lnTo>
                    <a:pt x="4597" y="6838"/>
                  </a:lnTo>
                  <a:lnTo>
                    <a:pt x="4362" y="6844"/>
                  </a:lnTo>
                  <a:lnTo>
                    <a:pt x="4129" y="6861"/>
                  </a:lnTo>
                  <a:lnTo>
                    <a:pt x="3899" y="6891"/>
                  </a:lnTo>
                  <a:lnTo>
                    <a:pt x="3672" y="6932"/>
                  </a:lnTo>
                  <a:lnTo>
                    <a:pt x="3450" y="6983"/>
                  </a:lnTo>
                  <a:lnTo>
                    <a:pt x="3232" y="7045"/>
                  </a:lnTo>
                  <a:lnTo>
                    <a:pt x="3018" y="7118"/>
                  </a:lnTo>
                  <a:lnTo>
                    <a:pt x="2810" y="7200"/>
                  </a:lnTo>
                  <a:lnTo>
                    <a:pt x="2606" y="7293"/>
                  </a:lnTo>
                  <a:lnTo>
                    <a:pt x="2408" y="7395"/>
                  </a:lnTo>
                  <a:lnTo>
                    <a:pt x="2215" y="7505"/>
                  </a:lnTo>
                  <a:lnTo>
                    <a:pt x="2029" y="7626"/>
                  </a:lnTo>
                  <a:lnTo>
                    <a:pt x="1849" y="7754"/>
                  </a:lnTo>
                  <a:lnTo>
                    <a:pt x="1674" y="7891"/>
                  </a:lnTo>
                  <a:lnTo>
                    <a:pt x="1508" y="8036"/>
                  </a:lnTo>
                  <a:lnTo>
                    <a:pt x="1348" y="8189"/>
                  </a:lnTo>
                  <a:lnTo>
                    <a:pt x="1196" y="8349"/>
                  </a:lnTo>
                  <a:lnTo>
                    <a:pt x="1051" y="8516"/>
                  </a:lnTo>
                  <a:lnTo>
                    <a:pt x="914" y="8690"/>
                  </a:lnTo>
                  <a:lnTo>
                    <a:pt x="786" y="8871"/>
                  </a:lnTo>
                  <a:lnTo>
                    <a:pt x="667" y="9057"/>
                  </a:lnTo>
                  <a:lnTo>
                    <a:pt x="556" y="9250"/>
                  </a:lnTo>
                  <a:lnTo>
                    <a:pt x="454" y="9448"/>
                  </a:lnTo>
                  <a:lnTo>
                    <a:pt x="361" y="9653"/>
                  </a:lnTo>
                  <a:lnTo>
                    <a:pt x="279" y="9862"/>
                  </a:lnTo>
                  <a:lnTo>
                    <a:pt x="207" y="10075"/>
                  </a:lnTo>
                  <a:lnTo>
                    <a:pt x="145" y="10294"/>
                  </a:lnTo>
                  <a:lnTo>
                    <a:pt x="93" y="10517"/>
                  </a:lnTo>
                  <a:lnTo>
                    <a:pt x="53" y="10743"/>
                  </a:lnTo>
                  <a:lnTo>
                    <a:pt x="24" y="10974"/>
                  </a:lnTo>
                  <a:lnTo>
                    <a:pt x="6" y="11207"/>
                  </a:lnTo>
                  <a:lnTo>
                    <a:pt x="0" y="11444"/>
                  </a:lnTo>
                  <a:lnTo>
                    <a:pt x="6" y="11680"/>
                  </a:lnTo>
                  <a:lnTo>
                    <a:pt x="24" y="11914"/>
                  </a:lnTo>
                  <a:lnTo>
                    <a:pt x="53" y="12145"/>
                  </a:lnTo>
                  <a:lnTo>
                    <a:pt x="93" y="12372"/>
                  </a:lnTo>
                  <a:lnTo>
                    <a:pt x="145" y="12594"/>
                  </a:lnTo>
                  <a:lnTo>
                    <a:pt x="207" y="12812"/>
                  </a:lnTo>
                  <a:lnTo>
                    <a:pt x="279" y="13027"/>
                  </a:lnTo>
                  <a:lnTo>
                    <a:pt x="361" y="13235"/>
                  </a:lnTo>
                  <a:lnTo>
                    <a:pt x="454" y="13439"/>
                  </a:lnTo>
                  <a:lnTo>
                    <a:pt x="556" y="13637"/>
                  </a:lnTo>
                  <a:lnTo>
                    <a:pt x="667" y="13831"/>
                  </a:lnTo>
                  <a:lnTo>
                    <a:pt x="786" y="14018"/>
                  </a:lnTo>
                  <a:lnTo>
                    <a:pt x="914" y="14198"/>
                  </a:lnTo>
                  <a:lnTo>
                    <a:pt x="1051" y="14372"/>
                  </a:lnTo>
                  <a:lnTo>
                    <a:pt x="1196" y="14539"/>
                  </a:lnTo>
                  <a:lnTo>
                    <a:pt x="1348" y="14700"/>
                  </a:lnTo>
                  <a:lnTo>
                    <a:pt x="1508" y="14852"/>
                  </a:lnTo>
                  <a:lnTo>
                    <a:pt x="1674" y="14997"/>
                  </a:lnTo>
                  <a:lnTo>
                    <a:pt x="1849" y="15134"/>
                  </a:lnTo>
                  <a:lnTo>
                    <a:pt x="2029" y="15263"/>
                  </a:lnTo>
                  <a:lnTo>
                    <a:pt x="2215" y="15382"/>
                  </a:lnTo>
                  <a:lnTo>
                    <a:pt x="2408" y="15493"/>
                  </a:lnTo>
                  <a:lnTo>
                    <a:pt x="2606" y="15595"/>
                  </a:lnTo>
                  <a:lnTo>
                    <a:pt x="2810" y="15688"/>
                  </a:lnTo>
                  <a:lnTo>
                    <a:pt x="3018" y="15770"/>
                  </a:lnTo>
                  <a:lnTo>
                    <a:pt x="3232" y="15842"/>
                  </a:lnTo>
                  <a:lnTo>
                    <a:pt x="3450" y="15905"/>
                  </a:lnTo>
                  <a:lnTo>
                    <a:pt x="3672" y="15956"/>
                  </a:lnTo>
                  <a:lnTo>
                    <a:pt x="3899" y="15997"/>
                  </a:lnTo>
                  <a:lnTo>
                    <a:pt x="4129" y="16026"/>
                  </a:lnTo>
                  <a:lnTo>
                    <a:pt x="4362" y="16044"/>
                  </a:lnTo>
                  <a:lnTo>
                    <a:pt x="4597" y="16050"/>
                  </a:lnTo>
                  <a:close/>
                </a:path>
              </a:pathLst>
            </a:custGeom>
            <a:solidFill>
              <a:srgbClr val="1CA94E"/>
            </a:solidFill>
            <a:ln w="1270">
              <a:solidFill>
                <a:schemeClr val="bg1"/>
              </a:solidFill>
            </a:ln>
          </p:spPr>
          <p:txBody>
            <a:bodyPr vert="horz" wrap="square" lIns="91440" tIns="45720" rIns="91440" bIns="45720" numCol="1" anchor="t" anchorCtr="0" compatLnSpc="1">
              <a:prstTxWarp prst="textNoShape">
                <a:avLst/>
              </a:prstTxWarp>
            </a:bodyPr>
            <a:lstStyle/>
            <a:p>
              <a:endParaRPr lang="lt-LT"/>
            </a:p>
          </p:txBody>
        </p:sp>
        <p:sp>
          <p:nvSpPr>
            <p:cNvPr id="85" name="Freeform 10">
              <a:extLst>
                <a:ext uri="{FF2B5EF4-FFF2-40B4-BE49-F238E27FC236}">
                  <a16:creationId xmlns:a16="http://schemas.microsoft.com/office/drawing/2014/main" id="{EB312555-B6BD-4040-A66E-C5B9CB59366B}"/>
                </a:ext>
              </a:extLst>
            </p:cNvPr>
            <p:cNvSpPr>
              <a:spLocks/>
            </p:cNvSpPr>
            <p:nvPr/>
          </p:nvSpPr>
          <p:spPr bwMode="auto">
            <a:xfrm>
              <a:off x="8860163" y="3585090"/>
              <a:ext cx="176245" cy="246009"/>
            </a:xfrm>
            <a:custGeom>
              <a:avLst/>
              <a:gdLst>
                <a:gd name="T0" fmla="*/ 132 w 132"/>
                <a:gd name="T1" fmla="*/ 169 h 185"/>
                <a:gd name="T2" fmla="*/ 124 w 132"/>
                <a:gd name="T3" fmla="*/ 176 h 185"/>
                <a:gd name="T4" fmla="*/ 102 w 132"/>
                <a:gd name="T5" fmla="*/ 184 h 185"/>
                <a:gd name="T6" fmla="*/ 62 w 132"/>
                <a:gd name="T7" fmla="*/ 181 h 185"/>
                <a:gd name="T8" fmla="*/ 29 w 132"/>
                <a:gd name="T9" fmla="*/ 150 h 185"/>
                <a:gd name="T10" fmla="*/ 5 w 132"/>
                <a:gd name="T11" fmla="*/ 124 h 185"/>
                <a:gd name="T12" fmla="*/ 0 w 132"/>
                <a:gd name="T13" fmla="*/ 114 h 185"/>
                <a:gd name="T14" fmla="*/ 1 w 132"/>
                <a:gd name="T15" fmla="*/ 108 h 185"/>
                <a:gd name="T16" fmla="*/ 5 w 132"/>
                <a:gd name="T17" fmla="*/ 105 h 185"/>
                <a:gd name="T18" fmla="*/ 19 w 132"/>
                <a:gd name="T19" fmla="*/ 100 h 185"/>
                <a:gd name="T20" fmla="*/ 19 w 132"/>
                <a:gd name="T21" fmla="*/ 87 h 185"/>
                <a:gd name="T22" fmla="*/ 5 w 132"/>
                <a:gd name="T23" fmla="*/ 81 h 185"/>
                <a:gd name="T24" fmla="*/ 0 w 132"/>
                <a:gd name="T25" fmla="*/ 72 h 185"/>
                <a:gd name="T26" fmla="*/ 1 w 132"/>
                <a:gd name="T27" fmla="*/ 65 h 185"/>
                <a:gd name="T28" fmla="*/ 5 w 132"/>
                <a:gd name="T29" fmla="*/ 63 h 185"/>
                <a:gd name="T30" fmla="*/ 30 w 132"/>
                <a:gd name="T31" fmla="*/ 37 h 185"/>
                <a:gd name="T32" fmla="*/ 63 w 132"/>
                <a:gd name="T33" fmla="*/ 4 h 185"/>
                <a:gd name="T34" fmla="*/ 102 w 132"/>
                <a:gd name="T35" fmla="*/ 1 h 185"/>
                <a:gd name="T36" fmla="*/ 122 w 132"/>
                <a:gd name="T37" fmla="*/ 7 h 185"/>
                <a:gd name="T38" fmla="*/ 130 w 132"/>
                <a:gd name="T39" fmla="*/ 13 h 185"/>
                <a:gd name="T40" fmla="*/ 131 w 132"/>
                <a:gd name="T41" fmla="*/ 19 h 185"/>
                <a:gd name="T42" fmla="*/ 131 w 132"/>
                <a:gd name="T43" fmla="*/ 28 h 185"/>
                <a:gd name="T44" fmla="*/ 129 w 132"/>
                <a:gd name="T45" fmla="*/ 32 h 185"/>
                <a:gd name="T46" fmla="*/ 123 w 132"/>
                <a:gd name="T47" fmla="*/ 31 h 185"/>
                <a:gd name="T48" fmla="*/ 104 w 132"/>
                <a:gd name="T49" fmla="*/ 22 h 185"/>
                <a:gd name="T50" fmla="*/ 73 w 132"/>
                <a:gd name="T51" fmla="*/ 23 h 185"/>
                <a:gd name="T52" fmla="*/ 52 w 132"/>
                <a:gd name="T53" fmla="*/ 45 h 185"/>
                <a:gd name="T54" fmla="*/ 90 w 132"/>
                <a:gd name="T55" fmla="*/ 63 h 185"/>
                <a:gd name="T56" fmla="*/ 93 w 132"/>
                <a:gd name="T57" fmla="*/ 65 h 185"/>
                <a:gd name="T58" fmla="*/ 95 w 132"/>
                <a:gd name="T59" fmla="*/ 72 h 185"/>
                <a:gd name="T60" fmla="*/ 90 w 132"/>
                <a:gd name="T61" fmla="*/ 81 h 185"/>
                <a:gd name="T62" fmla="*/ 44 w 132"/>
                <a:gd name="T63" fmla="*/ 87 h 185"/>
                <a:gd name="T64" fmla="*/ 44 w 132"/>
                <a:gd name="T65" fmla="*/ 99 h 185"/>
                <a:gd name="T66" fmla="*/ 90 w 132"/>
                <a:gd name="T67" fmla="*/ 105 h 185"/>
                <a:gd name="T68" fmla="*/ 93 w 132"/>
                <a:gd name="T69" fmla="*/ 108 h 185"/>
                <a:gd name="T70" fmla="*/ 95 w 132"/>
                <a:gd name="T71" fmla="*/ 114 h 185"/>
                <a:gd name="T72" fmla="*/ 90 w 132"/>
                <a:gd name="T73" fmla="*/ 124 h 185"/>
                <a:gd name="T74" fmla="*/ 51 w 132"/>
                <a:gd name="T75" fmla="*/ 141 h 185"/>
                <a:gd name="T76" fmla="*/ 73 w 132"/>
                <a:gd name="T77" fmla="*/ 162 h 185"/>
                <a:gd name="T78" fmla="*/ 106 w 132"/>
                <a:gd name="T79" fmla="*/ 162 h 185"/>
                <a:gd name="T80" fmla="*/ 124 w 132"/>
                <a:gd name="T81" fmla="*/ 153 h 185"/>
                <a:gd name="T82" fmla="*/ 131 w 132"/>
                <a:gd name="T83" fmla="*/ 151 h 185"/>
                <a:gd name="T84" fmla="*/ 132 w 132"/>
                <a:gd name="T85"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 h="185">
                  <a:moveTo>
                    <a:pt x="132" y="161"/>
                  </a:moveTo>
                  <a:cubicBezTo>
                    <a:pt x="132" y="165"/>
                    <a:pt x="132" y="167"/>
                    <a:pt x="132" y="169"/>
                  </a:cubicBezTo>
                  <a:cubicBezTo>
                    <a:pt x="131" y="170"/>
                    <a:pt x="130" y="171"/>
                    <a:pt x="129" y="173"/>
                  </a:cubicBezTo>
                  <a:cubicBezTo>
                    <a:pt x="128" y="174"/>
                    <a:pt x="126" y="175"/>
                    <a:pt x="124" y="176"/>
                  </a:cubicBezTo>
                  <a:cubicBezTo>
                    <a:pt x="121" y="178"/>
                    <a:pt x="118" y="179"/>
                    <a:pt x="115" y="181"/>
                  </a:cubicBezTo>
                  <a:cubicBezTo>
                    <a:pt x="111" y="182"/>
                    <a:pt x="107" y="183"/>
                    <a:pt x="102" y="184"/>
                  </a:cubicBezTo>
                  <a:cubicBezTo>
                    <a:pt x="98" y="185"/>
                    <a:pt x="93" y="185"/>
                    <a:pt x="87" y="185"/>
                  </a:cubicBezTo>
                  <a:cubicBezTo>
                    <a:pt x="78" y="185"/>
                    <a:pt x="69" y="184"/>
                    <a:pt x="62" y="181"/>
                  </a:cubicBezTo>
                  <a:cubicBezTo>
                    <a:pt x="54" y="178"/>
                    <a:pt x="48" y="175"/>
                    <a:pt x="42" y="169"/>
                  </a:cubicBezTo>
                  <a:cubicBezTo>
                    <a:pt x="37" y="164"/>
                    <a:pt x="32" y="158"/>
                    <a:pt x="29" y="150"/>
                  </a:cubicBezTo>
                  <a:cubicBezTo>
                    <a:pt x="25" y="142"/>
                    <a:pt x="23" y="134"/>
                    <a:pt x="21" y="124"/>
                  </a:cubicBezTo>
                  <a:lnTo>
                    <a:pt x="5" y="124"/>
                  </a:lnTo>
                  <a:cubicBezTo>
                    <a:pt x="3" y="124"/>
                    <a:pt x="2" y="123"/>
                    <a:pt x="1" y="122"/>
                  </a:cubicBezTo>
                  <a:cubicBezTo>
                    <a:pt x="1" y="120"/>
                    <a:pt x="0" y="118"/>
                    <a:pt x="0" y="114"/>
                  </a:cubicBezTo>
                  <a:cubicBezTo>
                    <a:pt x="0" y="113"/>
                    <a:pt x="0" y="112"/>
                    <a:pt x="1" y="110"/>
                  </a:cubicBezTo>
                  <a:cubicBezTo>
                    <a:pt x="1" y="109"/>
                    <a:pt x="1" y="108"/>
                    <a:pt x="1" y="108"/>
                  </a:cubicBezTo>
                  <a:cubicBezTo>
                    <a:pt x="2" y="107"/>
                    <a:pt x="2" y="106"/>
                    <a:pt x="3" y="106"/>
                  </a:cubicBezTo>
                  <a:cubicBezTo>
                    <a:pt x="3" y="106"/>
                    <a:pt x="4" y="105"/>
                    <a:pt x="5" y="105"/>
                  </a:cubicBezTo>
                  <a:lnTo>
                    <a:pt x="20" y="105"/>
                  </a:lnTo>
                  <a:cubicBezTo>
                    <a:pt x="20" y="104"/>
                    <a:pt x="20" y="102"/>
                    <a:pt x="19" y="100"/>
                  </a:cubicBezTo>
                  <a:cubicBezTo>
                    <a:pt x="19" y="98"/>
                    <a:pt x="19" y="96"/>
                    <a:pt x="19" y="94"/>
                  </a:cubicBezTo>
                  <a:cubicBezTo>
                    <a:pt x="19" y="92"/>
                    <a:pt x="19" y="90"/>
                    <a:pt x="19" y="87"/>
                  </a:cubicBezTo>
                  <a:cubicBezTo>
                    <a:pt x="20" y="85"/>
                    <a:pt x="20" y="83"/>
                    <a:pt x="20" y="81"/>
                  </a:cubicBezTo>
                  <a:lnTo>
                    <a:pt x="5" y="81"/>
                  </a:lnTo>
                  <a:cubicBezTo>
                    <a:pt x="3" y="81"/>
                    <a:pt x="2" y="80"/>
                    <a:pt x="1" y="79"/>
                  </a:cubicBezTo>
                  <a:cubicBezTo>
                    <a:pt x="1" y="77"/>
                    <a:pt x="0" y="75"/>
                    <a:pt x="0" y="72"/>
                  </a:cubicBezTo>
                  <a:cubicBezTo>
                    <a:pt x="0" y="70"/>
                    <a:pt x="0" y="69"/>
                    <a:pt x="1" y="67"/>
                  </a:cubicBezTo>
                  <a:cubicBezTo>
                    <a:pt x="1" y="66"/>
                    <a:pt x="1" y="65"/>
                    <a:pt x="1" y="65"/>
                  </a:cubicBezTo>
                  <a:cubicBezTo>
                    <a:pt x="2" y="64"/>
                    <a:pt x="2" y="63"/>
                    <a:pt x="3" y="63"/>
                  </a:cubicBezTo>
                  <a:cubicBezTo>
                    <a:pt x="3" y="63"/>
                    <a:pt x="4" y="63"/>
                    <a:pt x="5" y="63"/>
                  </a:cubicBezTo>
                  <a:lnTo>
                    <a:pt x="22" y="63"/>
                  </a:lnTo>
                  <a:cubicBezTo>
                    <a:pt x="24" y="53"/>
                    <a:pt x="26" y="44"/>
                    <a:pt x="30" y="37"/>
                  </a:cubicBezTo>
                  <a:cubicBezTo>
                    <a:pt x="33" y="29"/>
                    <a:pt x="38" y="22"/>
                    <a:pt x="43" y="17"/>
                  </a:cubicBezTo>
                  <a:cubicBezTo>
                    <a:pt x="49" y="12"/>
                    <a:pt x="55" y="7"/>
                    <a:pt x="63" y="4"/>
                  </a:cubicBezTo>
                  <a:cubicBezTo>
                    <a:pt x="70" y="1"/>
                    <a:pt x="79" y="0"/>
                    <a:pt x="89" y="0"/>
                  </a:cubicBezTo>
                  <a:cubicBezTo>
                    <a:pt x="93" y="0"/>
                    <a:pt x="97" y="0"/>
                    <a:pt x="102" y="1"/>
                  </a:cubicBezTo>
                  <a:cubicBezTo>
                    <a:pt x="106" y="2"/>
                    <a:pt x="110" y="3"/>
                    <a:pt x="113" y="4"/>
                  </a:cubicBezTo>
                  <a:cubicBezTo>
                    <a:pt x="117" y="5"/>
                    <a:pt x="120" y="6"/>
                    <a:pt x="122" y="7"/>
                  </a:cubicBezTo>
                  <a:cubicBezTo>
                    <a:pt x="125" y="9"/>
                    <a:pt x="126" y="10"/>
                    <a:pt x="128" y="11"/>
                  </a:cubicBezTo>
                  <a:cubicBezTo>
                    <a:pt x="129" y="12"/>
                    <a:pt x="129" y="12"/>
                    <a:pt x="130" y="13"/>
                  </a:cubicBezTo>
                  <a:cubicBezTo>
                    <a:pt x="130" y="14"/>
                    <a:pt x="130" y="15"/>
                    <a:pt x="131" y="16"/>
                  </a:cubicBezTo>
                  <a:cubicBezTo>
                    <a:pt x="131" y="16"/>
                    <a:pt x="131" y="18"/>
                    <a:pt x="131" y="19"/>
                  </a:cubicBezTo>
                  <a:cubicBezTo>
                    <a:pt x="132" y="20"/>
                    <a:pt x="132" y="22"/>
                    <a:pt x="132" y="23"/>
                  </a:cubicBezTo>
                  <a:cubicBezTo>
                    <a:pt x="132" y="25"/>
                    <a:pt x="132" y="27"/>
                    <a:pt x="131" y="28"/>
                  </a:cubicBezTo>
                  <a:cubicBezTo>
                    <a:pt x="131" y="29"/>
                    <a:pt x="131" y="30"/>
                    <a:pt x="131" y="31"/>
                  </a:cubicBezTo>
                  <a:cubicBezTo>
                    <a:pt x="130" y="31"/>
                    <a:pt x="130" y="32"/>
                    <a:pt x="129" y="32"/>
                  </a:cubicBezTo>
                  <a:cubicBezTo>
                    <a:pt x="129" y="33"/>
                    <a:pt x="128" y="33"/>
                    <a:pt x="128" y="33"/>
                  </a:cubicBezTo>
                  <a:cubicBezTo>
                    <a:pt x="126" y="33"/>
                    <a:pt x="125" y="32"/>
                    <a:pt x="123" y="31"/>
                  </a:cubicBezTo>
                  <a:cubicBezTo>
                    <a:pt x="121" y="29"/>
                    <a:pt x="118" y="28"/>
                    <a:pt x="115" y="26"/>
                  </a:cubicBezTo>
                  <a:cubicBezTo>
                    <a:pt x="112" y="25"/>
                    <a:pt x="108" y="23"/>
                    <a:pt x="104" y="22"/>
                  </a:cubicBezTo>
                  <a:cubicBezTo>
                    <a:pt x="100" y="21"/>
                    <a:pt x="95" y="20"/>
                    <a:pt x="89" y="20"/>
                  </a:cubicBezTo>
                  <a:cubicBezTo>
                    <a:pt x="83" y="20"/>
                    <a:pt x="77" y="21"/>
                    <a:pt x="73" y="23"/>
                  </a:cubicBezTo>
                  <a:cubicBezTo>
                    <a:pt x="68" y="25"/>
                    <a:pt x="64" y="27"/>
                    <a:pt x="61" y="31"/>
                  </a:cubicBezTo>
                  <a:cubicBezTo>
                    <a:pt x="57" y="35"/>
                    <a:pt x="54" y="39"/>
                    <a:pt x="52" y="45"/>
                  </a:cubicBezTo>
                  <a:cubicBezTo>
                    <a:pt x="50" y="50"/>
                    <a:pt x="48" y="56"/>
                    <a:pt x="47" y="63"/>
                  </a:cubicBezTo>
                  <a:lnTo>
                    <a:pt x="90" y="63"/>
                  </a:lnTo>
                  <a:cubicBezTo>
                    <a:pt x="91" y="63"/>
                    <a:pt x="91" y="63"/>
                    <a:pt x="92" y="63"/>
                  </a:cubicBezTo>
                  <a:cubicBezTo>
                    <a:pt x="92" y="63"/>
                    <a:pt x="93" y="64"/>
                    <a:pt x="93" y="65"/>
                  </a:cubicBezTo>
                  <a:cubicBezTo>
                    <a:pt x="94" y="65"/>
                    <a:pt x="94" y="66"/>
                    <a:pt x="94" y="67"/>
                  </a:cubicBezTo>
                  <a:cubicBezTo>
                    <a:pt x="95" y="69"/>
                    <a:pt x="95" y="70"/>
                    <a:pt x="95" y="72"/>
                  </a:cubicBezTo>
                  <a:cubicBezTo>
                    <a:pt x="95" y="75"/>
                    <a:pt x="94" y="77"/>
                    <a:pt x="93" y="79"/>
                  </a:cubicBezTo>
                  <a:cubicBezTo>
                    <a:pt x="93" y="80"/>
                    <a:pt x="91" y="81"/>
                    <a:pt x="90" y="81"/>
                  </a:cubicBezTo>
                  <a:lnTo>
                    <a:pt x="45" y="81"/>
                  </a:lnTo>
                  <a:cubicBezTo>
                    <a:pt x="45" y="83"/>
                    <a:pt x="45" y="85"/>
                    <a:pt x="44" y="87"/>
                  </a:cubicBezTo>
                  <a:cubicBezTo>
                    <a:pt x="44" y="89"/>
                    <a:pt x="44" y="91"/>
                    <a:pt x="44" y="93"/>
                  </a:cubicBezTo>
                  <a:cubicBezTo>
                    <a:pt x="44" y="95"/>
                    <a:pt x="44" y="97"/>
                    <a:pt x="44" y="99"/>
                  </a:cubicBezTo>
                  <a:cubicBezTo>
                    <a:pt x="45" y="101"/>
                    <a:pt x="45" y="103"/>
                    <a:pt x="45" y="105"/>
                  </a:cubicBezTo>
                  <a:lnTo>
                    <a:pt x="90" y="105"/>
                  </a:lnTo>
                  <a:cubicBezTo>
                    <a:pt x="91" y="105"/>
                    <a:pt x="91" y="106"/>
                    <a:pt x="92" y="106"/>
                  </a:cubicBezTo>
                  <a:cubicBezTo>
                    <a:pt x="92" y="106"/>
                    <a:pt x="93" y="107"/>
                    <a:pt x="93" y="108"/>
                  </a:cubicBezTo>
                  <a:cubicBezTo>
                    <a:pt x="94" y="108"/>
                    <a:pt x="94" y="109"/>
                    <a:pt x="94" y="110"/>
                  </a:cubicBezTo>
                  <a:cubicBezTo>
                    <a:pt x="95" y="112"/>
                    <a:pt x="95" y="113"/>
                    <a:pt x="95" y="114"/>
                  </a:cubicBezTo>
                  <a:cubicBezTo>
                    <a:pt x="95" y="118"/>
                    <a:pt x="94" y="120"/>
                    <a:pt x="93" y="122"/>
                  </a:cubicBezTo>
                  <a:cubicBezTo>
                    <a:pt x="93" y="123"/>
                    <a:pt x="91" y="124"/>
                    <a:pt x="90" y="124"/>
                  </a:cubicBezTo>
                  <a:lnTo>
                    <a:pt x="47" y="124"/>
                  </a:lnTo>
                  <a:cubicBezTo>
                    <a:pt x="48" y="130"/>
                    <a:pt x="49" y="136"/>
                    <a:pt x="51" y="141"/>
                  </a:cubicBezTo>
                  <a:cubicBezTo>
                    <a:pt x="54" y="146"/>
                    <a:pt x="56" y="151"/>
                    <a:pt x="60" y="154"/>
                  </a:cubicBezTo>
                  <a:cubicBezTo>
                    <a:pt x="64" y="158"/>
                    <a:pt x="68" y="160"/>
                    <a:pt x="73" y="162"/>
                  </a:cubicBezTo>
                  <a:cubicBezTo>
                    <a:pt x="78" y="164"/>
                    <a:pt x="83" y="165"/>
                    <a:pt x="90" y="165"/>
                  </a:cubicBezTo>
                  <a:cubicBezTo>
                    <a:pt x="96" y="165"/>
                    <a:pt x="101" y="164"/>
                    <a:pt x="106" y="162"/>
                  </a:cubicBezTo>
                  <a:cubicBezTo>
                    <a:pt x="110" y="161"/>
                    <a:pt x="114" y="159"/>
                    <a:pt x="117" y="157"/>
                  </a:cubicBezTo>
                  <a:cubicBezTo>
                    <a:pt x="120" y="156"/>
                    <a:pt x="122" y="154"/>
                    <a:pt x="124" y="153"/>
                  </a:cubicBezTo>
                  <a:cubicBezTo>
                    <a:pt x="126" y="151"/>
                    <a:pt x="128" y="150"/>
                    <a:pt x="129" y="150"/>
                  </a:cubicBezTo>
                  <a:cubicBezTo>
                    <a:pt x="130" y="150"/>
                    <a:pt x="130" y="150"/>
                    <a:pt x="131" y="151"/>
                  </a:cubicBezTo>
                  <a:cubicBezTo>
                    <a:pt x="131" y="151"/>
                    <a:pt x="131" y="152"/>
                    <a:pt x="132" y="153"/>
                  </a:cubicBezTo>
                  <a:cubicBezTo>
                    <a:pt x="132" y="153"/>
                    <a:pt x="132" y="155"/>
                    <a:pt x="132" y="156"/>
                  </a:cubicBezTo>
                  <a:cubicBezTo>
                    <a:pt x="132" y="157"/>
                    <a:pt x="132" y="159"/>
                    <a:pt x="132" y="161"/>
                  </a:cubicBezTo>
                  <a:close/>
                </a:path>
              </a:pathLst>
            </a:custGeom>
            <a:solidFill>
              <a:srgbClr val="1CA94E"/>
            </a:solidFill>
            <a:ln w="12700" cap="rnd">
              <a:noFill/>
              <a:prstDash val="solid"/>
              <a:round/>
              <a:headEnd/>
              <a:tailEnd/>
            </a:ln>
          </p:spPr>
          <p:txBody>
            <a:bodyPr vert="horz" wrap="square" lIns="91440" tIns="45720" rIns="91440" bIns="45720" numCol="1" anchor="t" anchorCtr="0" compatLnSpc="1">
              <a:prstTxWarp prst="textNoShape">
                <a:avLst/>
              </a:prstTxWarp>
            </a:bodyPr>
            <a:lstStyle/>
            <a:p>
              <a:endParaRPr lang="lt-LT"/>
            </a:p>
          </p:txBody>
        </p:sp>
      </p:grpSp>
      <p:sp>
        <p:nvSpPr>
          <p:cNvPr id="86" name="Rectangle 21">
            <a:extLst>
              <a:ext uri="{FF2B5EF4-FFF2-40B4-BE49-F238E27FC236}">
                <a16:creationId xmlns:a16="http://schemas.microsoft.com/office/drawing/2014/main" id="{1EDA9947-770A-4656-8262-E68B9F8C9451}"/>
              </a:ext>
            </a:extLst>
          </p:cNvPr>
          <p:cNvSpPr/>
          <p:nvPr/>
        </p:nvSpPr>
        <p:spPr>
          <a:xfrm>
            <a:off x="7056602" y="1671782"/>
            <a:ext cx="3008834" cy="4536563"/>
          </a:xfrm>
          <a:prstGeom prst="rect">
            <a:avLst/>
          </a:prstGeom>
        </p:spPr>
        <p:txBody>
          <a:bodyPr wrap="square" numCol="1" spcCol="360000">
            <a:spAutoFit/>
          </a:bodyPr>
          <a:lstStyle/>
          <a:p>
            <a:pPr algn="just" defTabSz="268288">
              <a:lnSpc>
                <a:spcPct val="150000"/>
              </a:lnSpc>
              <a:spcAft>
                <a:spcPts val="600"/>
              </a:spcAft>
              <a:defRPr/>
            </a:pPr>
            <a:r>
              <a:rPr lang="lt-LT" altLang="lt-LT" sz="1100" dirty="0">
                <a:solidFill>
                  <a:srgbClr val="15B561"/>
                </a:solidFill>
              </a:rPr>
              <a:t>5.3.4.</a:t>
            </a:r>
            <a:r>
              <a:rPr lang="lt-LT" altLang="lt-LT" sz="1100" dirty="0">
                <a:solidFill>
                  <a:schemeClr val="bg1">
                    <a:lumMod val="50000"/>
                  </a:schemeClr>
                </a:solidFill>
              </a:rPr>
              <a:t>	Vykdomas autonominis vaizdo stebėjimo projektas, kurio metu kilnojamų kamerų pagalba fiksuojami netinkamo atliekų atsikratymo atvejai (prie konteinerių paliekamos statybos ir griovimo, stambių gabaritų, pavojingos, pakuočių atliekos). Užfiksuoti 768 Atliekų tvarkymo taisyklių pažeidimų atvejai. Vilniaus miesto savivaldybės administracijos Viešosios tvarkos skyriui perduoti 122 atvejai, kuriuose identifikuoti pažeidėjai. Siekiant prevencinių tikslų, platinami filmukai, kuriuose fiksuojami Atliekų tvarkymo taisyklių pažeidimo bei informuojama apie taikytinas sankcijas. </a:t>
            </a:r>
          </a:p>
          <a:p>
            <a:pPr algn="just" defTabSz="268288">
              <a:lnSpc>
                <a:spcPct val="150000"/>
              </a:lnSpc>
              <a:spcAft>
                <a:spcPts val="600"/>
              </a:spcAft>
              <a:defRPr/>
            </a:pPr>
            <a:r>
              <a:rPr lang="lt-LT" altLang="lt-LT" sz="1100" dirty="0">
                <a:solidFill>
                  <a:srgbClr val="15B561"/>
                </a:solidFill>
              </a:rPr>
              <a:t>5.3.5.	</a:t>
            </a:r>
            <a:r>
              <a:rPr lang="lt-LT" altLang="lt-LT" sz="1100" dirty="0">
                <a:solidFill>
                  <a:schemeClr val="bg1">
                    <a:lumMod val="50000"/>
                  </a:schemeClr>
                </a:solidFill>
              </a:rPr>
              <a:t>Vykdomas konteinerių priskyrimas nekilnojamojo turto objektams, 2 186 atvejais faktinė situacija patikrinta vietoje.</a:t>
            </a:r>
          </a:p>
          <a:p>
            <a:pPr algn="just" defTabSz="268288">
              <a:lnSpc>
                <a:spcPct val="150000"/>
              </a:lnSpc>
              <a:spcAft>
                <a:spcPts val="600"/>
              </a:spcAft>
              <a:defRPr/>
            </a:pPr>
            <a:endParaRPr lang="lt-LT" altLang="lt-LT" sz="1100" dirty="0">
              <a:solidFill>
                <a:schemeClr val="bg1">
                  <a:lumMod val="50000"/>
                </a:schemeClr>
              </a:solidFill>
            </a:endParaRPr>
          </a:p>
        </p:txBody>
      </p:sp>
    </p:spTree>
    <p:extLst>
      <p:ext uri="{BB962C8B-B14F-4D97-AF65-F5344CB8AC3E}">
        <p14:creationId xmlns:p14="http://schemas.microsoft.com/office/powerpoint/2010/main" val="2099146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tačiakampis 85"/>
          <p:cNvSpPr/>
          <p:nvPr/>
        </p:nvSpPr>
        <p:spPr>
          <a:xfrm>
            <a:off x="-94" y="-163"/>
            <a:ext cx="10692000" cy="7560000"/>
          </a:xfrm>
          <a:prstGeom prst="rect">
            <a:avLst/>
          </a:prstGeom>
          <a:solidFill>
            <a:srgbClr val="15B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chemeClr val="bg1"/>
                </a:solidFill>
              </a:rPr>
              <a:pPr/>
              <a:t>2</a:t>
            </a:fld>
            <a:endParaRPr lang="en-US" sz="1000" dirty="0">
              <a:solidFill>
                <a:schemeClr val="bg1"/>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chemeClr val="bg1"/>
                </a:solidFill>
              </a:rPr>
              <a:t>METINĖ ATASKAITA 201</a:t>
            </a:r>
            <a:r>
              <a:rPr lang="en-US" sz="1000" dirty="0">
                <a:solidFill>
                  <a:schemeClr val="bg1"/>
                </a:solidFill>
              </a:rPr>
              <a:t>9</a:t>
            </a:r>
            <a:r>
              <a:rPr lang="lt-LT" sz="1000" dirty="0">
                <a:solidFill>
                  <a:schemeClr val="bg1"/>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688741" y="3757780"/>
            <a:ext cx="3814892" cy="2662267"/>
          </a:xfrm>
          <a:prstGeom prst="rect">
            <a:avLst/>
          </a:prstGeom>
        </p:spPr>
        <p:txBody>
          <a:bodyPr wrap="square" numCol="1" spcCol="360000">
            <a:spAutoFit/>
          </a:bodyPr>
          <a:lstStyle/>
          <a:p>
            <a:pPr marL="228600" indent="-228600" algn="just" defTabSz="179388">
              <a:spcAft>
                <a:spcPts val="600"/>
              </a:spcAft>
              <a:buAutoNum type="arabicPeriod"/>
              <a:defRPr/>
            </a:pPr>
            <a:r>
              <a:rPr lang="lt-LT" altLang="lt-LT" sz="1100" dirty="0">
                <a:solidFill>
                  <a:schemeClr val="bg1"/>
                </a:solidFill>
              </a:rPr>
              <a:t>BENDRA INFORMACIJA APIE SAVIVALDYBĖS ĮMONĘ „VILNIAUS ATLIEKŲ SISTEMOS ADMINISTRATORIUS“</a:t>
            </a:r>
          </a:p>
          <a:p>
            <a:pPr marL="228600" indent="-228600" algn="just" defTabSz="179388">
              <a:spcAft>
                <a:spcPts val="600"/>
              </a:spcAft>
              <a:buAutoNum type="arabicPeriod"/>
              <a:defRPr/>
            </a:pPr>
            <a:r>
              <a:rPr lang="lt-LT" altLang="lt-LT" sz="1100" dirty="0">
                <a:solidFill>
                  <a:schemeClr val="bg1"/>
                </a:solidFill>
              </a:rPr>
              <a:t>VASA VALDYMO ORGANAI</a:t>
            </a:r>
          </a:p>
          <a:p>
            <a:pPr marL="228600" indent="-228600" algn="just" defTabSz="179388">
              <a:spcAft>
                <a:spcPts val="600"/>
              </a:spcAft>
              <a:buAutoNum type="arabicPeriod"/>
              <a:defRPr/>
            </a:pPr>
            <a:r>
              <a:rPr lang="lt-LT" altLang="lt-LT" sz="1100" dirty="0">
                <a:solidFill>
                  <a:schemeClr val="bg1"/>
                </a:solidFill>
              </a:rPr>
              <a:t>INFORMACIJA APIE ĮMONĖS VEIKLOS TEISINĮ REGULIAVIMĄ</a:t>
            </a:r>
          </a:p>
          <a:p>
            <a:pPr marL="228600" indent="-228600" algn="just" defTabSz="179388">
              <a:spcAft>
                <a:spcPts val="600"/>
              </a:spcAft>
              <a:buAutoNum type="arabicPeriod"/>
              <a:defRPr/>
            </a:pPr>
            <a:r>
              <a:rPr lang="lt-LT" altLang="lt-LT" sz="1100" dirty="0">
                <a:solidFill>
                  <a:schemeClr val="bg1"/>
                </a:solidFill>
              </a:rPr>
              <a:t>ĮMONĖS STRATEGIJA IR TIKSLAI</a:t>
            </a:r>
          </a:p>
          <a:p>
            <a:pPr marL="228600" indent="-228600" algn="just" defTabSz="179388">
              <a:spcAft>
                <a:spcPts val="600"/>
              </a:spcAft>
              <a:buAutoNum type="arabicPeriod"/>
              <a:defRPr/>
            </a:pPr>
            <a:r>
              <a:rPr lang="pt-BR" altLang="lt-LT" sz="1100" dirty="0">
                <a:solidFill>
                  <a:schemeClr val="bg1"/>
                </a:solidFill>
              </a:rPr>
              <a:t>2018 M. REZULTATAI IR ATLIKTI DARBAI</a:t>
            </a:r>
            <a:endParaRPr lang="lt-LT" altLang="lt-LT" sz="1100" dirty="0">
              <a:solidFill>
                <a:schemeClr val="bg1"/>
              </a:solidFill>
            </a:endParaRPr>
          </a:p>
          <a:p>
            <a:pPr marL="228600" indent="-228600" algn="just" defTabSz="179388">
              <a:spcAft>
                <a:spcPts val="600"/>
              </a:spcAft>
              <a:buAutoNum type="arabicPeriod"/>
              <a:defRPr/>
            </a:pPr>
            <a:r>
              <a:rPr lang="lt-LT" altLang="lt-LT" sz="1100" dirty="0">
                <a:solidFill>
                  <a:schemeClr val="bg1"/>
                </a:solidFill>
              </a:rPr>
              <a:t>METINIS DARBO UŽMOKESČIO FONDAS, VIDUTINIS MĖNESINIS DARBO UŽMOKESTIS PAGAL EINAMAS PAREIGAS IR (ARBA) PADALINIUS</a:t>
            </a:r>
          </a:p>
          <a:p>
            <a:pPr marL="228600" indent="-228600" algn="just" defTabSz="179388">
              <a:spcAft>
                <a:spcPts val="600"/>
              </a:spcAft>
              <a:buAutoNum type="arabicPeriod"/>
              <a:defRPr/>
            </a:pPr>
            <a:r>
              <a:rPr lang="lt-LT" altLang="lt-LT" sz="1100" dirty="0">
                <a:solidFill>
                  <a:schemeClr val="bg1"/>
                </a:solidFill>
              </a:rPr>
              <a:t>ĮVYKIAI, TURINTYS ESMINĘ REIKŠMĘ ĮMONĖS VEIKLAI PER FINANSINIUS METUS</a:t>
            </a:r>
          </a:p>
          <a:p>
            <a:pPr marL="228600" indent="-228600" algn="just" defTabSz="179388">
              <a:spcAft>
                <a:spcPts val="600"/>
              </a:spcAft>
              <a:buAutoNum type="arabicPeriod"/>
              <a:defRPr/>
            </a:pPr>
            <a:endParaRPr lang="en-US" altLang="lt-LT" sz="1100" dirty="0">
              <a:solidFill>
                <a:schemeClr val="bg1"/>
              </a:solidFill>
            </a:endParaRPr>
          </a:p>
        </p:txBody>
      </p:sp>
      <p:sp>
        <p:nvSpPr>
          <p:cNvPr id="64" name="Rectangle 21">
            <a:extLst>
              <a:ext uri="{FF2B5EF4-FFF2-40B4-BE49-F238E27FC236}">
                <a16:creationId xmlns:a16="http://schemas.microsoft.com/office/drawing/2014/main" id="{1EDA9947-770A-4656-8262-E68B9F8C9451}"/>
              </a:ext>
            </a:extLst>
          </p:cNvPr>
          <p:cNvSpPr/>
          <p:nvPr/>
        </p:nvSpPr>
        <p:spPr>
          <a:xfrm>
            <a:off x="688740" y="2625774"/>
            <a:ext cx="3814893" cy="523220"/>
          </a:xfrm>
          <a:prstGeom prst="rect">
            <a:avLst/>
          </a:prstGeom>
        </p:spPr>
        <p:txBody>
          <a:bodyPr wrap="square">
            <a:spAutoFit/>
          </a:bodyPr>
          <a:lstStyle/>
          <a:p>
            <a:pPr>
              <a:spcAft>
                <a:spcPts val="1579"/>
              </a:spcAft>
              <a:defRPr/>
            </a:pPr>
            <a:r>
              <a:rPr lang="lt-LT" altLang="lt-LT" sz="2800" dirty="0">
                <a:solidFill>
                  <a:schemeClr val="bg1"/>
                </a:solidFill>
              </a:rPr>
              <a:t>TURINYS</a:t>
            </a:r>
            <a:endParaRPr lang="en-US" altLang="lt-LT" sz="2800" dirty="0">
              <a:solidFill>
                <a:schemeClr val="bg1"/>
              </a:solidFill>
            </a:endParaRPr>
          </a:p>
        </p:txBody>
      </p:sp>
      <p:grpSp>
        <p:nvGrpSpPr>
          <p:cNvPr id="4" name="Grupė 3"/>
          <p:cNvGrpSpPr/>
          <p:nvPr/>
        </p:nvGrpSpPr>
        <p:grpSpPr>
          <a:xfrm>
            <a:off x="9393506" y="7026381"/>
            <a:ext cx="938400" cy="316161"/>
            <a:chOff x="9393506" y="7026381"/>
            <a:chExt cx="938400" cy="316161"/>
          </a:xfrm>
        </p:grpSpPr>
        <p:grpSp>
          <p:nvGrpSpPr>
            <p:cNvPr id="2064" name="Grupė 2063"/>
            <p:cNvGrpSpPr/>
            <p:nvPr/>
          </p:nvGrpSpPr>
          <p:grpSpPr>
            <a:xfrm>
              <a:off x="9749735" y="7081764"/>
              <a:ext cx="582171" cy="260778"/>
              <a:chOff x="6062663" y="5418138"/>
              <a:chExt cx="2119312" cy="949325"/>
            </a:xfrm>
            <a:solidFill>
              <a:schemeClr val="bg1"/>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nvGrpSpPr>
            <p:cNvPr id="79" name="Grupė 78"/>
            <p:cNvGrpSpPr/>
            <p:nvPr/>
          </p:nvGrpSpPr>
          <p:grpSpPr>
            <a:xfrm>
              <a:off x="9393506" y="7026381"/>
              <a:ext cx="296626" cy="314993"/>
              <a:chOff x="8512994" y="4132210"/>
              <a:chExt cx="1015843" cy="1078744"/>
            </a:xfrm>
          </p:grpSpPr>
          <p:sp>
            <p:nvSpPr>
              <p:cNvPr id="80" name="Freeform 19"/>
              <p:cNvSpPr>
                <a:spLocks/>
              </p:cNvSpPr>
              <p:nvPr/>
            </p:nvSpPr>
            <p:spPr bwMode="auto">
              <a:xfrm>
                <a:off x="8648230" y="4444616"/>
                <a:ext cx="743274" cy="766338"/>
              </a:xfrm>
              <a:custGeom>
                <a:avLst/>
                <a:gdLst>
                  <a:gd name="T0" fmla="*/ 1012 w 11336"/>
                  <a:gd name="T1" fmla="*/ 2900 h 11697"/>
                  <a:gd name="T2" fmla="*/ 495 w 11336"/>
                  <a:gd name="T3" fmla="*/ 3805 h 11697"/>
                  <a:gd name="T4" fmla="*/ 248 w 11336"/>
                  <a:gd name="T5" fmla="*/ 4503 h 11697"/>
                  <a:gd name="T6" fmla="*/ 149 w 11336"/>
                  <a:gd name="T7" fmla="*/ 4903 h 11697"/>
                  <a:gd name="T8" fmla="*/ 67 w 11336"/>
                  <a:gd name="T9" fmla="*/ 5327 h 11697"/>
                  <a:gd name="T10" fmla="*/ 13 w 11336"/>
                  <a:gd name="T11" fmla="*/ 5794 h 11697"/>
                  <a:gd name="T12" fmla="*/ 0 w 11336"/>
                  <a:gd name="T13" fmla="*/ 6123 h 11697"/>
                  <a:gd name="T14" fmla="*/ 16 w 11336"/>
                  <a:gd name="T15" fmla="*/ 6512 h 11697"/>
                  <a:gd name="T16" fmla="*/ 50 w 11336"/>
                  <a:gd name="T17" fmla="*/ 6839 h 11697"/>
                  <a:gd name="T18" fmla="*/ 101 w 11336"/>
                  <a:gd name="T19" fmla="*/ 7154 h 11697"/>
                  <a:gd name="T20" fmla="*/ 171 w 11336"/>
                  <a:gd name="T21" fmla="*/ 7470 h 11697"/>
                  <a:gd name="T22" fmla="*/ 245 w 11336"/>
                  <a:gd name="T23" fmla="*/ 7733 h 11697"/>
                  <a:gd name="T24" fmla="*/ 318 w 11336"/>
                  <a:gd name="T25" fmla="*/ 7951 h 11697"/>
                  <a:gd name="T26" fmla="*/ 418 w 11336"/>
                  <a:gd name="T27" fmla="*/ 8212 h 11697"/>
                  <a:gd name="T28" fmla="*/ 504 w 11336"/>
                  <a:gd name="T29" fmla="*/ 8407 h 11697"/>
                  <a:gd name="T30" fmla="*/ 859 w 11336"/>
                  <a:gd name="T31" fmla="*/ 9034 h 11697"/>
                  <a:gd name="T32" fmla="*/ 1049 w 11336"/>
                  <a:gd name="T33" fmla="*/ 9320 h 11697"/>
                  <a:gd name="T34" fmla="*/ 1259 w 11336"/>
                  <a:gd name="T35" fmla="*/ 9605 h 11697"/>
                  <a:gd name="T36" fmla="*/ 1490 w 11336"/>
                  <a:gd name="T37" fmla="*/ 9880 h 11697"/>
                  <a:gd name="T38" fmla="*/ 1791 w 11336"/>
                  <a:gd name="T39" fmla="*/ 10182 h 11697"/>
                  <a:gd name="T40" fmla="*/ 2043 w 11336"/>
                  <a:gd name="T41" fmla="*/ 10404 h 11697"/>
                  <a:gd name="T42" fmla="*/ 2308 w 11336"/>
                  <a:gd name="T43" fmla="*/ 10608 h 11697"/>
                  <a:gd name="T44" fmla="*/ 2590 w 11336"/>
                  <a:gd name="T45" fmla="*/ 10800 h 11697"/>
                  <a:gd name="T46" fmla="*/ 2865 w 11336"/>
                  <a:gd name="T47" fmla="*/ 10965 h 11697"/>
                  <a:gd name="T48" fmla="*/ 3104 w 11336"/>
                  <a:gd name="T49" fmla="*/ 11092 h 11697"/>
                  <a:gd name="T50" fmla="*/ 3314 w 11336"/>
                  <a:gd name="T51" fmla="*/ 11192 h 11697"/>
                  <a:gd name="T52" fmla="*/ 3570 w 11336"/>
                  <a:gd name="T53" fmla="*/ 11300 h 11697"/>
                  <a:gd name="T54" fmla="*/ 3868 w 11336"/>
                  <a:gd name="T55" fmla="*/ 11408 h 11697"/>
                  <a:gd name="T56" fmla="*/ 4178 w 11336"/>
                  <a:gd name="T57" fmla="*/ 11500 h 11697"/>
                  <a:gd name="T58" fmla="*/ 4490 w 11336"/>
                  <a:gd name="T59" fmla="*/ 11575 h 11697"/>
                  <a:gd name="T60" fmla="*/ 4805 w 11336"/>
                  <a:gd name="T61" fmla="*/ 11632 h 11697"/>
                  <a:gd name="T62" fmla="*/ 5133 w 11336"/>
                  <a:gd name="T63" fmla="*/ 11672 h 11697"/>
                  <a:gd name="T64" fmla="*/ 5437 w 11336"/>
                  <a:gd name="T65" fmla="*/ 11692 h 11697"/>
                  <a:gd name="T66" fmla="*/ 5781 w 11336"/>
                  <a:gd name="T67" fmla="*/ 11695 h 11697"/>
                  <a:gd name="T68" fmla="*/ 6157 w 11336"/>
                  <a:gd name="T69" fmla="*/ 11675 h 11697"/>
                  <a:gd name="T70" fmla="*/ 6488 w 11336"/>
                  <a:gd name="T71" fmla="*/ 11637 h 11697"/>
                  <a:gd name="T72" fmla="*/ 6805 w 11336"/>
                  <a:gd name="T73" fmla="*/ 11582 h 11697"/>
                  <a:gd name="T74" fmla="*/ 7116 w 11336"/>
                  <a:gd name="T75" fmla="*/ 11510 h 11697"/>
                  <a:gd name="T76" fmla="*/ 7417 w 11336"/>
                  <a:gd name="T77" fmla="*/ 11421 h 11697"/>
                  <a:gd name="T78" fmla="*/ 7838 w 11336"/>
                  <a:gd name="T79" fmla="*/ 11268 h 11697"/>
                  <a:gd name="T80" fmla="*/ 8281 w 11336"/>
                  <a:gd name="T81" fmla="*/ 11063 h 11697"/>
                  <a:gd name="T82" fmla="*/ 8680 w 11336"/>
                  <a:gd name="T83" fmla="*/ 10837 h 11697"/>
                  <a:gd name="T84" fmla="*/ 9086 w 11336"/>
                  <a:gd name="T85" fmla="*/ 10558 h 11697"/>
                  <a:gd name="T86" fmla="*/ 9476 w 11336"/>
                  <a:gd name="T87" fmla="*/ 10239 h 11697"/>
                  <a:gd name="T88" fmla="*/ 9897 w 11336"/>
                  <a:gd name="T89" fmla="*/ 9814 h 11697"/>
                  <a:gd name="T90" fmla="*/ 10742 w 11336"/>
                  <a:gd name="T91" fmla="*/ 8572 h 11697"/>
                  <a:gd name="T92" fmla="*/ 10956 w 11336"/>
                  <a:gd name="T93" fmla="*/ 8104 h 11697"/>
                  <a:gd name="T94" fmla="*/ 11080 w 11336"/>
                  <a:gd name="T95" fmla="*/ 7756 h 11697"/>
                  <a:gd name="T96" fmla="*/ 11166 w 11336"/>
                  <a:gd name="T97" fmla="*/ 7448 h 11697"/>
                  <a:gd name="T98" fmla="*/ 11235 w 11336"/>
                  <a:gd name="T99" fmla="*/ 7135 h 11697"/>
                  <a:gd name="T100" fmla="*/ 11287 w 11336"/>
                  <a:gd name="T101" fmla="*/ 6810 h 11697"/>
                  <a:gd name="T102" fmla="*/ 11325 w 11336"/>
                  <a:gd name="T103" fmla="*/ 6425 h 11697"/>
                  <a:gd name="T104" fmla="*/ 11336 w 11336"/>
                  <a:gd name="T105" fmla="*/ 6065 h 11697"/>
                  <a:gd name="T106" fmla="*/ 11256 w 11336"/>
                  <a:gd name="T107" fmla="*/ 5209 h 11697"/>
                  <a:gd name="T108" fmla="*/ 10926 w 11336"/>
                  <a:gd name="T109" fmla="*/ 3997 h 11697"/>
                  <a:gd name="T110" fmla="*/ 10366 w 11336"/>
                  <a:gd name="T111" fmla="*/ 2953 h 11697"/>
                  <a:gd name="T112" fmla="*/ 9519 w 11336"/>
                  <a:gd name="T113" fmla="*/ 1980 h 11697"/>
                  <a:gd name="T114" fmla="*/ 7964 w 11336"/>
                  <a:gd name="T115" fmla="*/ 943 h 11697"/>
                  <a:gd name="T116" fmla="*/ 5994 w 11336"/>
                  <a:gd name="T117" fmla="*/ 108 h 11697"/>
                  <a:gd name="T118" fmla="*/ 4481 w 11336"/>
                  <a:gd name="T119" fmla="*/ 440 h 11697"/>
                  <a:gd name="T120" fmla="*/ 2658 w 11336"/>
                  <a:gd name="T121" fmla="*/ 1356 h 1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336" h="11697">
                    <a:moveTo>
                      <a:pt x="1656" y="2137"/>
                    </a:moveTo>
                    <a:lnTo>
                      <a:pt x="1600" y="2192"/>
                    </a:lnTo>
                    <a:lnTo>
                      <a:pt x="1547" y="2249"/>
                    </a:lnTo>
                    <a:lnTo>
                      <a:pt x="1493" y="2305"/>
                    </a:lnTo>
                    <a:lnTo>
                      <a:pt x="1441" y="2362"/>
                    </a:lnTo>
                    <a:lnTo>
                      <a:pt x="1389" y="2420"/>
                    </a:lnTo>
                    <a:lnTo>
                      <a:pt x="1339" y="2478"/>
                    </a:lnTo>
                    <a:lnTo>
                      <a:pt x="1289" y="2537"/>
                    </a:lnTo>
                    <a:lnTo>
                      <a:pt x="1240" y="2597"/>
                    </a:lnTo>
                    <a:lnTo>
                      <a:pt x="1193" y="2656"/>
                    </a:lnTo>
                    <a:lnTo>
                      <a:pt x="1145" y="2716"/>
                    </a:lnTo>
                    <a:lnTo>
                      <a:pt x="1100" y="2777"/>
                    </a:lnTo>
                    <a:lnTo>
                      <a:pt x="1055" y="2838"/>
                    </a:lnTo>
                    <a:lnTo>
                      <a:pt x="1012" y="2900"/>
                    </a:lnTo>
                    <a:lnTo>
                      <a:pt x="968" y="2962"/>
                    </a:lnTo>
                    <a:lnTo>
                      <a:pt x="926" y="3025"/>
                    </a:lnTo>
                    <a:lnTo>
                      <a:pt x="885" y="3087"/>
                    </a:lnTo>
                    <a:lnTo>
                      <a:pt x="845" y="3150"/>
                    </a:lnTo>
                    <a:lnTo>
                      <a:pt x="806" y="3214"/>
                    </a:lnTo>
                    <a:lnTo>
                      <a:pt x="768" y="3279"/>
                    </a:lnTo>
                    <a:lnTo>
                      <a:pt x="730" y="3343"/>
                    </a:lnTo>
                    <a:lnTo>
                      <a:pt x="694" y="3408"/>
                    </a:lnTo>
                    <a:lnTo>
                      <a:pt x="658" y="3473"/>
                    </a:lnTo>
                    <a:lnTo>
                      <a:pt x="624" y="3539"/>
                    </a:lnTo>
                    <a:lnTo>
                      <a:pt x="590" y="3605"/>
                    </a:lnTo>
                    <a:lnTo>
                      <a:pt x="557" y="3671"/>
                    </a:lnTo>
                    <a:lnTo>
                      <a:pt x="526" y="3738"/>
                    </a:lnTo>
                    <a:lnTo>
                      <a:pt x="495" y="3805"/>
                    </a:lnTo>
                    <a:lnTo>
                      <a:pt x="465" y="3872"/>
                    </a:lnTo>
                    <a:lnTo>
                      <a:pt x="436" y="3940"/>
                    </a:lnTo>
                    <a:lnTo>
                      <a:pt x="408" y="4008"/>
                    </a:lnTo>
                    <a:lnTo>
                      <a:pt x="381" y="4076"/>
                    </a:lnTo>
                    <a:lnTo>
                      <a:pt x="354" y="4144"/>
                    </a:lnTo>
                    <a:lnTo>
                      <a:pt x="354" y="4147"/>
                    </a:lnTo>
                    <a:lnTo>
                      <a:pt x="353" y="4149"/>
                    </a:lnTo>
                    <a:lnTo>
                      <a:pt x="337" y="4200"/>
                    </a:lnTo>
                    <a:lnTo>
                      <a:pt x="321" y="4251"/>
                    </a:lnTo>
                    <a:lnTo>
                      <a:pt x="306" y="4302"/>
                    </a:lnTo>
                    <a:lnTo>
                      <a:pt x="291" y="4352"/>
                    </a:lnTo>
                    <a:lnTo>
                      <a:pt x="276" y="4402"/>
                    </a:lnTo>
                    <a:lnTo>
                      <a:pt x="262" y="4453"/>
                    </a:lnTo>
                    <a:lnTo>
                      <a:pt x="248" y="4503"/>
                    </a:lnTo>
                    <a:lnTo>
                      <a:pt x="234" y="4553"/>
                    </a:lnTo>
                    <a:lnTo>
                      <a:pt x="230" y="4568"/>
                    </a:lnTo>
                    <a:lnTo>
                      <a:pt x="226" y="4584"/>
                    </a:lnTo>
                    <a:lnTo>
                      <a:pt x="218" y="4615"/>
                    </a:lnTo>
                    <a:lnTo>
                      <a:pt x="209" y="4646"/>
                    </a:lnTo>
                    <a:lnTo>
                      <a:pt x="202" y="4677"/>
                    </a:lnTo>
                    <a:lnTo>
                      <a:pt x="195" y="4708"/>
                    </a:lnTo>
                    <a:lnTo>
                      <a:pt x="188" y="4739"/>
                    </a:lnTo>
                    <a:lnTo>
                      <a:pt x="181" y="4770"/>
                    </a:lnTo>
                    <a:lnTo>
                      <a:pt x="173" y="4801"/>
                    </a:lnTo>
                    <a:lnTo>
                      <a:pt x="166" y="4832"/>
                    </a:lnTo>
                    <a:lnTo>
                      <a:pt x="160" y="4855"/>
                    </a:lnTo>
                    <a:lnTo>
                      <a:pt x="155" y="4879"/>
                    </a:lnTo>
                    <a:lnTo>
                      <a:pt x="149" y="4903"/>
                    </a:lnTo>
                    <a:lnTo>
                      <a:pt x="144" y="4925"/>
                    </a:lnTo>
                    <a:lnTo>
                      <a:pt x="137" y="4949"/>
                    </a:lnTo>
                    <a:lnTo>
                      <a:pt x="132" y="4972"/>
                    </a:lnTo>
                    <a:lnTo>
                      <a:pt x="127" y="4995"/>
                    </a:lnTo>
                    <a:lnTo>
                      <a:pt x="122" y="5019"/>
                    </a:lnTo>
                    <a:lnTo>
                      <a:pt x="116" y="5053"/>
                    </a:lnTo>
                    <a:lnTo>
                      <a:pt x="110" y="5087"/>
                    </a:lnTo>
                    <a:lnTo>
                      <a:pt x="104" y="5121"/>
                    </a:lnTo>
                    <a:lnTo>
                      <a:pt x="98" y="5155"/>
                    </a:lnTo>
                    <a:lnTo>
                      <a:pt x="92" y="5190"/>
                    </a:lnTo>
                    <a:lnTo>
                      <a:pt x="85" y="5225"/>
                    </a:lnTo>
                    <a:lnTo>
                      <a:pt x="79" y="5259"/>
                    </a:lnTo>
                    <a:lnTo>
                      <a:pt x="73" y="5294"/>
                    </a:lnTo>
                    <a:lnTo>
                      <a:pt x="67" y="5327"/>
                    </a:lnTo>
                    <a:lnTo>
                      <a:pt x="61" y="5361"/>
                    </a:lnTo>
                    <a:lnTo>
                      <a:pt x="56" y="5395"/>
                    </a:lnTo>
                    <a:lnTo>
                      <a:pt x="51" y="5429"/>
                    </a:lnTo>
                    <a:lnTo>
                      <a:pt x="48" y="5456"/>
                    </a:lnTo>
                    <a:lnTo>
                      <a:pt x="46" y="5482"/>
                    </a:lnTo>
                    <a:lnTo>
                      <a:pt x="43" y="5508"/>
                    </a:lnTo>
                    <a:lnTo>
                      <a:pt x="40" y="5534"/>
                    </a:lnTo>
                    <a:lnTo>
                      <a:pt x="36" y="5571"/>
                    </a:lnTo>
                    <a:lnTo>
                      <a:pt x="31" y="5608"/>
                    </a:lnTo>
                    <a:lnTo>
                      <a:pt x="27" y="5646"/>
                    </a:lnTo>
                    <a:lnTo>
                      <a:pt x="23" y="5684"/>
                    </a:lnTo>
                    <a:lnTo>
                      <a:pt x="19" y="5721"/>
                    </a:lnTo>
                    <a:lnTo>
                      <a:pt x="16" y="5758"/>
                    </a:lnTo>
                    <a:lnTo>
                      <a:pt x="13" y="5794"/>
                    </a:lnTo>
                    <a:lnTo>
                      <a:pt x="10" y="5831"/>
                    </a:lnTo>
                    <a:lnTo>
                      <a:pt x="9" y="5849"/>
                    </a:lnTo>
                    <a:lnTo>
                      <a:pt x="7" y="5868"/>
                    </a:lnTo>
                    <a:lnTo>
                      <a:pt x="5" y="5886"/>
                    </a:lnTo>
                    <a:lnTo>
                      <a:pt x="4" y="5905"/>
                    </a:lnTo>
                    <a:lnTo>
                      <a:pt x="3" y="5919"/>
                    </a:lnTo>
                    <a:lnTo>
                      <a:pt x="3" y="5934"/>
                    </a:lnTo>
                    <a:lnTo>
                      <a:pt x="3" y="5948"/>
                    </a:lnTo>
                    <a:lnTo>
                      <a:pt x="2" y="5962"/>
                    </a:lnTo>
                    <a:lnTo>
                      <a:pt x="2" y="5993"/>
                    </a:lnTo>
                    <a:lnTo>
                      <a:pt x="1" y="6023"/>
                    </a:lnTo>
                    <a:lnTo>
                      <a:pt x="0" y="6054"/>
                    </a:lnTo>
                    <a:lnTo>
                      <a:pt x="0" y="6085"/>
                    </a:lnTo>
                    <a:lnTo>
                      <a:pt x="0" y="6123"/>
                    </a:lnTo>
                    <a:lnTo>
                      <a:pt x="1" y="6161"/>
                    </a:lnTo>
                    <a:lnTo>
                      <a:pt x="2" y="6200"/>
                    </a:lnTo>
                    <a:lnTo>
                      <a:pt x="3" y="6238"/>
                    </a:lnTo>
                    <a:lnTo>
                      <a:pt x="3" y="6269"/>
                    </a:lnTo>
                    <a:lnTo>
                      <a:pt x="4" y="6301"/>
                    </a:lnTo>
                    <a:lnTo>
                      <a:pt x="5" y="6332"/>
                    </a:lnTo>
                    <a:lnTo>
                      <a:pt x="6" y="6364"/>
                    </a:lnTo>
                    <a:lnTo>
                      <a:pt x="8" y="6391"/>
                    </a:lnTo>
                    <a:lnTo>
                      <a:pt x="10" y="6420"/>
                    </a:lnTo>
                    <a:lnTo>
                      <a:pt x="12" y="6449"/>
                    </a:lnTo>
                    <a:lnTo>
                      <a:pt x="14" y="6477"/>
                    </a:lnTo>
                    <a:lnTo>
                      <a:pt x="14" y="6488"/>
                    </a:lnTo>
                    <a:lnTo>
                      <a:pt x="15" y="6501"/>
                    </a:lnTo>
                    <a:lnTo>
                      <a:pt x="16" y="6512"/>
                    </a:lnTo>
                    <a:lnTo>
                      <a:pt x="17" y="6523"/>
                    </a:lnTo>
                    <a:lnTo>
                      <a:pt x="19" y="6551"/>
                    </a:lnTo>
                    <a:lnTo>
                      <a:pt x="21" y="6580"/>
                    </a:lnTo>
                    <a:lnTo>
                      <a:pt x="23" y="6608"/>
                    </a:lnTo>
                    <a:lnTo>
                      <a:pt x="25" y="6635"/>
                    </a:lnTo>
                    <a:lnTo>
                      <a:pt x="29" y="6668"/>
                    </a:lnTo>
                    <a:lnTo>
                      <a:pt x="32" y="6701"/>
                    </a:lnTo>
                    <a:lnTo>
                      <a:pt x="37" y="6733"/>
                    </a:lnTo>
                    <a:lnTo>
                      <a:pt x="41" y="6766"/>
                    </a:lnTo>
                    <a:lnTo>
                      <a:pt x="43" y="6779"/>
                    </a:lnTo>
                    <a:lnTo>
                      <a:pt x="44" y="6792"/>
                    </a:lnTo>
                    <a:lnTo>
                      <a:pt x="46" y="6805"/>
                    </a:lnTo>
                    <a:lnTo>
                      <a:pt x="47" y="6817"/>
                    </a:lnTo>
                    <a:lnTo>
                      <a:pt x="50" y="6839"/>
                    </a:lnTo>
                    <a:lnTo>
                      <a:pt x="53" y="6861"/>
                    </a:lnTo>
                    <a:lnTo>
                      <a:pt x="55" y="6882"/>
                    </a:lnTo>
                    <a:lnTo>
                      <a:pt x="58" y="6904"/>
                    </a:lnTo>
                    <a:lnTo>
                      <a:pt x="63" y="6936"/>
                    </a:lnTo>
                    <a:lnTo>
                      <a:pt x="68" y="6967"/>
                    </a:lnTo>
                    <a:lnTo>
                      <a:pt x="74" y="6998"/>
                    </a:lnTo>
                    <a:lnTo>
                      <a:pt x="79" y="7028"/>
                    </a:lnTo>
                    <a:lnTo>
                      <a:pt x="82" y="7047"/>
                    </a:lnTo>
                    <a:lnTo>
                      <a:pt x="85" y="7064"/>
                    </a:lnTo>
                    <a:lnTo>
                      <a:pt x="88" y="7082"/>
                    </a:lnTo>
                    <a:lnTo>
                      <a:pt x="91" y="7100"/>
                    </a:lnTo>
                    <a:lnTo>
                      <a:pt x="94" y="7118"/>
                    </a:lnTo>
                    <a:lnTo>
                      <a:pt x="97" y="7136"/>
                    </a:lnTo>
                    <a:lnTo>
                      <a:pt x="101" y="7154"/>
                    </a:lnTo>
                    <a:lnTo>
                      <a:pt x="104" y="7172"/>
                    </a:lnTo>
                    <a:lnTo>
                      <a:pt x="111" y="7203"/>
                    </a:lnTo>
                    <a:lnTo>
                      <a:pt x="118" y="7234"/>
                    </a:lnTo>
                    <a:lnTo>
                      <a:pt x="124" y="7266"/>
                    </a:lnTo>
                    <a:lnTo>
                      <a:pt x="131" y="7297"/>
                    </a:lnTo>
                    <a:lnTo>
                      <a:pt x="135" y="7314"/>
                    </a:lnTo>
                    <a:lnTo>
                      <a:pt x="139" y="7333"/>
                    </a:lnTo>
                    <a:lnTo>
                      <a:pt x="144" y="7351"/>
                    </a:lnTo>
                    <a:lnTo>
                      <a:pt x="148" y="7369"/>
                    </a:lnTo>
                    <a:lnTo>
                      <a:pt x="152" y="7387"/>
                    </a:lnTo>
                    <a:lnTo>
                      <a:pt x="156" y="7404"/>
                    </a:lnTo>
                    <a:lnTo>
                      <a:pt x="160" y="7422"/>
                    </a:lnTo>
                    <a:lnTo>
                      <a:pt x="163" y="7439"/>
                    </a:lnTo>
                    <a:lnTo>
                      <a:pt x="171" y="7470"/>
                    </a:lnTo>
                    <a:lnTo>
                      <a:pt x="180" y="7501"/>
                    </a:lnTo>
                    <a:lnTo>
                      <a:pt x="188" y="7532"/>
                    </a:lnTo>
                    <a:lnTo>
                      <a:pt x="197" y="7562"/>
                    </a:lnTo>
                    <a:lnTo>
                      <a:pt x="201" y="7579"/>
                    </a:lnTo>
                    <a:lnTo>
                      <a:pt x="206" y="7595"/>
                    </a:lnTo>
                    <a:lnTo>
                      <a:pt x="210" y="7611"/>
                    </a:lnTo>
                    <a:lnTo>
                      <a:pt x="215" y="7627"/>
                    </a:lnTo>
                    <a:lnTo>
                      <a:pt x="216" y="7629"/>
                    </a:lnTo>
                    <a:lnTo>
                      <a:pt x="216" y="7630"/>
                    </a:lnTo>
                    <a:lnTo>
                      <a:pt x="221" y="7649"/>
                    </a:lnTo>
                    <a:lnTo>
                      <a:pt x="226" y="7667"/>
                    </a:lnTo>
                    <a:lnTo>
                      <a:pt x="232" y="7686"/>
                    </a:lnTo>
                    <a:lnTo>
                      <a:pt x="237" y="7704"/>
                    </a:lnTo>
                    <a:lnTo>
                      <a:pt x="245" y="7733"/>
                    </a:lnTo>
                    <a:lnTo>
                      <a:pt x="256" y="7762"/>
                    </a:lnTo>
                    <a:lnTo>
                      <a:pt x="265" y="7792"/>
                    </a:lnTo>
                    <a:lnTo>
                      <a:pt x="274" y="7821"/>
                    </a:lnTo>
                    <a:lnTo>
                      <a:pt x="278" y="7832"/>
                    </a:lnTo>
                    <a:lnTo>
                      <a:pt x="281" y="7844"/>
                    </a:lnTo>
                    <a:lnTo>
                      <a:pt x="285" y="7856"/>
                    </a:lnTo>
                    <a:lnTo>
                      <a:pt x="290" y="7868"/>
                    </a:lnTo>
                    <a:lnTo>
                      <a:pt x="293" y="7876"/>
                    </a:lnTo>
                    <a:lnTo>
                      <a:pt x="295" y="7885"/>
                    </a:lnTo>
                    <a:lnTo>
                      <a:pt x="298" y="7893"/>
                    </a:lnTo>
                    <a:lnTo>
                      <a:pt x="301" y="7902"/>
                    </a:lnTo>
                    <a:lnTo>
                      <a:pt x="307" y="7919"/>
                    </a:lnTo>
                    <a:lnTo>
                      <a:pt x="312" y="7935"/>
                    </a:lnTo>
                    <a:lnTo>
                      <a:pt x="318" y="7951"/>
                    </a:lnTo>
                    <a:lnTo>
                      <a:pt x="324" y="7968"/>
                    </a:lnTo>
                    <a:lnTo>
                      <a:pt x="334" y="7996"/>
                    </a:lnTo>
                    <a:lnTo>
                      <a:pt x="344" y="8023"/>
                    </a:lnTo>
                    <a:lnTo>
                      <a:pt x="355" y="8051"/>
                    </a:lnTo>
                    <a:lnTo>
                      <a:pt x="366" y="8079"/>
                    </a:lnTo>
                    <a:lnTo>
                      <a:pt x="371" y="8092"/>
                    </a:lnTo>
                    <a:lnTo>
                      <a:pt x="376" y="8106"/>
                    </a:lnTo>
                    <a:lnTo>
                      <a:pt x="381" y="8119"/>
                    </a:lnTo>
                    <a:lnTo>
                      <a:pt x="386" y="8133"/>
                    </a:lnTo>
                    <a:lnTo>
                      <a:pt x="391" y="8146"/>
                    </a:lnTo>
                    <a:lnTo>
                      <a:pt x="398" y="8159"/>
                    </a:lnTo>
                    <a:lnTo>
                      <a:pt x="404" y="8177"/>
                    </a:lnTo>
                    <a:lnTo>
                      <a:pt x="411" y="8194"/>
                    </a:lnTo>
                    <a:lnTo>
                      <a:pt x="418" y="8212"/>
                    </a:lnTo>
                    <a:lnTo>
                      <a:pt x="425" y="8228"/>
                    </a:lnTo>
                    <a:lnTo>
                      <a:pt x="436" y="8255"/>
                    </a:lnTo>
                    <a:lnTo>
                      <a:pt x="447" y="8281"/>
                    </a:lnTo>
                    <a:lnTo>
                      <a:pt x="458" y="8307"/>
                    </a:lnTo>
                    <a:lnTo>
                      <a:pt x="471" y="8333"/>
                    </a:lnTo>
                    <a:lnTo>
                      <a:pt x="472" y="8336"/>
                    </a:lnTo>
                    <a:lnTo>
                      <a:pt x="473" y="8338"/>
                    </a:lnTo>
                    <a:lnTo>
                      <a:pt x="477" y="8349"/>
                    </a:lnTo>
                    <a:lnTo>
                      <a:pt x="482" y="8359"/>
                    </a:lnTo>
                    <a:lnTo>
                      <a:pt x="486" y="8369"/>
                    </a:lnTo>
                    <a:lnTo>
                      <a:pt x="491" y="8380"/>
                    </a:lnTo>
                    <a:lnTo>
                      <a:pt x="495" y="8389"/>
                    </a:lnTo>
                    <a:lnTo>
                      <a:pt x="499" y="8398"/>
                    </a:lnTo>
                    <a:lnTo>
                      <a:pt x="504" y="8407"/>
                    </a:lnTo>
                    <a:lnTo>
                      <a:pt x="508" y="8417"/>
                    </a:lnTo>
                    <a:lnTo>
                      <a:pt x="510" y="8421"/>
                    </a:lnTo>
                    <a:lnTo>
                      <a:pt x="512" y="8425"/>
                    </a:lnTo>
                    <a:lnTo>
                      <a:pt x="551" y="8499"/>
                    </a:lnTo>
                    <a:lnTo>
                      <a:pt x="591" y="8573"/>
                    </a:lnTo>
                    <a:lnTo>
                      <a:pt x="631" y="8646"/>
                    </a:lnTo>
                    <a:lnTo>
                      <a:pt x="672" y="8719"/>
                    </a:lnTo>
                    <a:lnTo>
                      <a:pt x="713" y="8790"/>
                    </a:lnTo>
                    <a:lnTo>
                      <a:pt x="755" y="8860"/>
                    </a:lnTo>
                    <a:lnTo>
                      <a:pt x="797" y="8930"/>
                    </a:lnTo>
                    <a:lnTo>
                      <a:pt x="838" y="8999"/>
                    </a:lnTo>
                    <a:lnTo>
                      <a:pt x="845" y="9010"/>
                    </a:lnTo>
                    <a:lnTo>
                      <a:pt x="852" y="9022"/>
                    </a:lnTo>
                    <a:lnTo>
                      <a:pt x="859" y="9034"/>
                    </a:lnTo>
                    <a:lnTo>
                      <a:pt x="867" y="9045"/>
                    </a:lnTo>
                    <a:lnTo>
                      <a:pt x="881" y="9068"/>
                    </a:lnTo>
                    <a:lnTo>
                      <a:pt x="895" y="9091"/>
                    </a:lnTo>
                    <a:lnTo>
                      <a:pt x="911" y="9113"/>
                    </a:lnTo>
                    <a:lnTo>
                      <a:pt x="925" y="9136"/>
                    </a:lnTo>
                    <a:lnTo>
                      <a:pt x="943" y="9163"/>
                    </a:lnTo>
                    <a:lnTo>
                      <a:pt x="961" y="9190"/>
                    </a:lnTo>
                    <a:lnTo>
                      <a:pt x="979" y="9218"/>
                    </a:lnTo>
                    <a:lnTo>
                      <a:pt x="997" y="9245"/>
                    </a:lnTo>
                    <a:lnTo>
                      <a:pt x="1003" y="9254"/>
                    </a:lnTo>
                    <a:lnTo>
                      <a:pt x="1011" y="9263"/>
                    </a:lnTo>
                    <a:lnTo>
                      <a:pt x="1017" y="9273"/>
                    </a:lnTo>
                    <a:lnTo>
                      <a:pt x="1023" y="9282"/>
                    </a:lnTo>
                    <a:lnTo>
                      <a:pt x="1049" y="9320"/>
                    </a:lnTo>
                    <a:lnTo>
                      <a:pt x="1075" y="9357"/>
                    </a:lnTo>
                    <a:lnTo>
                      <a:pt x="1101" y="9394"/>
                    </a:lnTo>
                    <a:lnTo>
                      <a:pt x="1127" y="9431"/>
                    </a:lnTo>
                    <a:lnTo>
                      <a:pt x="1131" y="9435"/>
                    </a:lnTo>
                    <a:lnTo>
                      <a:pt x="1134" y="9439"/>
                    </a:lnTo>
                    <a:lnTo>
                      <a:pt x="1149" y="9460"/>
                    </a:lnTo>
                    <a:lnTo>
                      <a:pt x="1164" y="9481"/>
                    </a:lnTo>
                    <a:lnTo>
                      <a:pt x="1179" y="9502"/>
                    </a:lnTo>
                    <a:lnTo>
                      <a:pt x="1195" y="9523"/>
                    </a:lnTo>
                    <a:lnTo>
                      <a:pt x="1210" y="9542"/>
                    </a:lnTo>
                    <a:lnTo>
                      <a:pt x="1226" y="9563"/>
                    </a:lnTo>
                    <a:lnTo>
                      <a:pt x="1242" y="9583"/>
                    </a:lnTo>
                    <a:lnTo>
                      <a:pt x="1258" y="9603"/>
                    </a:lnTo>
                    <a:lnTo>
                      <a:pt x="1259" y="9605"/>
                    </a:lnTo>
                    <a:lnTo>
                      <a:pt x="1260" y="9606"/>
                    </a:lnTo>
                    <a:lnTo>
                      <a:pt x="1275" y="9626"/>
                    </a:lnTo>
                    <a:lnTo>
                      <a:pt x="1291" y="9646"/>
                    </a:lnTo>
                    <a:lnTo>
                      <a:pt x="1307" y="9666"/>
                    </a:lnTo>
                    <a:lnTo>
                      <a:pt x="1323" y="9685"/>
                    </a:lnTo>
                    <a:lnTo>
                      <a:pt x="1339" y="9705"/>
                    </a:lnTo>
                    <a:lnTo>
                      <a:pt x="1355" y="9724"/>
                    </a:lnTo>
                    <a:lnTo>
                      <a:pt x="1372" y="9744"/>
                    </a:lnTo>
                    <a:lnTo>
                      <a:pt x="1387" y="9764"/>
                    </a:lnTo>
                    <a:lnTo>
                      <a:pt x="1396" y="9773"/>
                    </a:lnTo>
                    <a:lnTo>
                      <a:pt x="1405" y="9783"/>
                    </a:lnTo>
                    <a:lnTo>
                      <a:pt x="1432" y="9815"/>
                    </a:lnTo>
                    <a:lnTo>
                      <a:pt x="1461" y="9848"/>
                    </a:lnTo>
                    <a:lnTo>
                      <a:pt x="1490" y="9880"/>
                    </a:lnTo>
                    <a:lnTo>
                      <a:pt x="1518" y="9911"/>
                    </a:lnTo>
                    <a:lnTo>
                      <a:pt x="1531" y="9925"/>
                    </a:lnTo>
                    <a:lnTo>
                      <a:pt x="1543" y="9938"/>
                    </a:lnTo>
                    <a:lnTo>
                      <a:pt x="1557" y="9952"/>
                    </a:lnTo>
                    <a:lnTo>
                      <a:pt x="1569" y="9965"/>
                    </a:lnTo>
                    <a:lnTo>
                      <a:pt x="1590" y="9987"/>
                    </a:lnTo>
                    <a:lnTo>
                      <a:pt x="1610" y="10007"/>
                    </a:lnTo>
                    <a:lnTo>
                      <a:pt x="1631" y="10029"/>
                    </a:lnTo>
                    <a:lnTo>
                      <a:pt x="1651" y="10050"/>
                    </a:lnTo>
                    <a:lnTo>
                      <a:pt x="1680" y="10078"/>
                    </a:lnTo>
                    <a:lnTo>
                      <a:pt x="1710" y="10106"/>
                    </a:lnTo>
                    <a:lnTo>
                      <a:pt x="1740" y="10134"/>
                    </a:lnTo>
                    <a:lnTo>
                      <a:pt x="1770" y="10162"/>
                    </a:lnTo>
                    <a:lnTo>
                      <a:pt x="1791" y="10182"/>
                    </a:lnTo>
                    <a:lnTo>
                      <a:pt x="1812" y="10202"/>
                    </a:lnTo>
                    <a:lnTo>
                      <a:pt x="1834" y="10221"/>
                    </a:lnTo>
                    <a:lnTo>
                      <a:pt x="1855" y="10241"/>
                    </a:lnTo>
                    <a:lnTo>
                      <a:pt x="1877" y="10261"/>
                    </a:lnTo>
                    <a:lnTo>
                      <a:pt x="1898" y="10279"/>
                    </a:lnTo>
                    <a:lnTo>
                      <a:pt x="1920" y="10298"/>
                    </a:lnTo>
                    <a:lnTo>
                      <a:pt x="1942" y="10316"/>
                    </a:lnTo>
                    <a:lnTo>
                      <a:pt x="1952" y="10325"/>
                    </a:lnTo>
                    <a:lnTo>
                      <a:pt x="1963" y="10335"/>
                    </a:lnTo>
                    <a:lnTo>
                      <a:pt x="1973" y="10344"/>
                    </a:lnTo>
                    <a:lnTo>
                      <a:pt x="1985" y="10353"/>
                    </a:lnTo>
                    <a:lnTo>
                      <a:pt x="2004" y="10370"/>
                    </a:lnTo>
                    <a:lnTo>
                      <a:pt x="2024" y="10387"/>
                    </a:lnTo>
                    <a:lnTo>
                      <a:pt x="2043" y="10404"/>
                    </a:lnTo>
                    <a:lnTo>
                      <a:pt x="2064" y="10420"/>
                    </a:lnTo>
                    <a:lnTo>
                      <a:pt x="2092" y="10442"/>
                    </a:lnTo>
                    <a:lnTo>
                      <a:pt x="2118" y="10464"/>
                    </a:lnTo>
                    <a:lnTo>
                      <a:pt x="2147" y="10486"/>
                    </a:lnTo>
                    <a:lnTo>
                      <a:pt x="2175" y="10507"/>
                    </a:lnTo>
                    <a:lnTo>
                      <a:pt x="2183" y="10514"/>
                    </a:lnTo>
                    <a:lnTo>
                      <a:pt x="2191" y="10520"/>
                    </a:lnTo>
                    <a:lnTo>
                      <a:pt x="2201" y="10527"/>
                    </a:lnTo>
                    <a:lnTo>
                      <a:pt x="2209" y="10534"/>
                    </a:lnTo>
                    <a:lnTo>
                      <a:pt x="2226" y="10548"/>
                    </a:lnTo>
                    <a:lnTo>
                      <a:pt x="2244" y="10561"/>
                    </a:lnTo>
                    <a:lnTo>
                      <a:pt x="2262" y="10574"/>
                    </a:lnTo>
                    <a:lnTo>
                      <a:pt x="2280" y="10588"/>
                    </a:lnTo>
                    <a:lnTo>
                      <a:pt x="2308" y="10608"/>
                    </a:lnTo>
                    <a:lnTo>
                      <a:pt x="2336" y="10629"/>
                    </a:lnTo>
                    <a:lnTo>
                      <a:pt x="2365" y="10648"/>
                    </a:lnTo>
                    <a:lnTo>
                      <a:pt x="2394" y="10669"/>
                    </a:lnTo>
                    <a:lnTo>
                      <a:pt x="2406" y="10677"/>
                    </a:lnTo>
                    <a:lnTo>
                      <a:pt x="2419" y="10685"/>
                    </a:lnTo>
                    <a:lnTo>
                      <a:pt x="2430" y="10694"/>
                    </a:lnTo>
                    <a:lnTo>
                      <a:pt x="2442" y="10703"/>
                    </a:lnTo>
                    <a:lnTo>
                      <a:pt x="2458" y="10713"/>
                    </a:lnTo>
                    <a:lnTo>
                      <a:pt x="2473" y="10724"/>
                    </a:lnTo>
                    <a:lnTo>
                      <a:pt x="2489" y="10734"/>
                    </a:lnTo>
                    <a:lnTo>
                      <a:pt x="2504" y="10744"/>
                    </a:lnTo>
                    <a:lnTo>
                      <a:pt x="2532" y="10764"/>
                    </a:lnTo>
                    <a:lnTo>
                      <a:pt x="2561" y="10782"/>
                    </a:lnTo>
                    <a:lnTo>
                      <a:pt x="2590" y="10800"/>
                    </a:lnTo>
                    <a:lnTo>
                      <a:pt x="2619" y="10818"/>
                    </a:lnTo>
                    <a:lnTo>
                      <a:pt x="2633" y="10827"/>
                    </a:lnTo>
                    <a:lnTo>
                      <a:pt x="2647" y="10836"/>
                    </a:lnTo>
                    <a:lnTo>
                      <a:pt x="2662" y="10845"/>
                    </a:lnTo>
                    <a:lnTo>
                      <a:pt x="2675" y="10854"/>
                    </a:lnTo>
                    <a:lnTo>
                      <a:pt x="2690" y="10864"/>
                    </a:lnTo>
                    <a:lnTo>
                      <a:pt x="2706" y="10873"/>
                    </a:lnTo>
                    <a:lnTo>
                      <a:pt x="2721" y="10882"/>
                    </a:lnTo>
                    <a:lnTo>
                      <a:pt x="2736" y="10891"/>
                    </a:lnTo>
                    <a:lnTo>
                      <a:pt x="2765" y="10909"/>
                    </a:lnTo>
                    <a:lnTo>
                      <a:pt x="2794" y="10925"/>
                    </a:lnTo>
                    <a:lnTo>
                      <a:pt x="2824" y="10942"/>
                    </a:lnTo>
                    <a:lnTo>
                      <a:pt x="2854" y="10958"/>
                    </a:lnTo>
                    <a:lnTo>
                      <a:pt x="2865" y="10965"/>
                    </a:lnTo>
                    <a:lnTo>
                      <a:pt x="2877" y="10972"/>
                    </a:lnTo>
                    <a:lnTo>
                      <a:pt x="2889" y="10979"/>
                    </a:lnTo>
                    <a:lnTo>
                      <a:pt x="2900" y="10985"/>
                    </a:lnTo>
                    <a:lnTo>
                      <a:pt x="2909" y="10990"/>
                    </a:lnTo>
                    <a:lnTo>
                      <a:pt x="2919" y="10995"/>
                    </a:lnTo>
                    <a:lnTo>
                      <a:pt x="2934" y="11003"/>
                    </a:lnTo>
                    <a:lnTo>
                      <a:pt x="2949" y="11012"/>
                    </a:lnTo>
                    <a:lnTo>
                      <a:pt x="2963" y="11020"/>
                    </a:lnTo>
                    <a:lnTo>
                      <a:pt x="2978" y="11028"/>
                    </a:lnTo>
                    <a:lnTo>
                      <a:pt x="3007" y="11044"/>
                    </a:lnTo>
                    <a:lnTo>
                      <a:pt x="3037" y="11058"/>
                    </a:lnTo>
                    <a:lnTo>
                      <a:pt x="3067" y="11073"/>
                    </a:lnTo>
                    <a:lnTo>
                      <a:pt x="3096" y="11088"/>
                    </a:lnTo>
                    <a:lnTo>
                      <a:pt x="3104" y="11092"/>
                    </a:lnTo>
                    <a:lnTo>
                      <a:pt x="3112" y="11096"/>
                    </a:lnTo>
                    <a:lnTo>
                      <a:pt x="3120" y="11100"/>
                    </a:lnTo>
                    <a:lnTo>
                      <a:pt x="3129" y="11104"/>
                    </a:lnTo>
                    <a:lnTo>
                      <a:pt x="3138" y="11109"/>
                    </a:lnTo>
                    <a:lnTo>
                      <a:pt x="3148" y="11114"/>
                    </a:lnTo>
                    <a:lnTo>
                      <a:pt x="3157" y="11119"/>
                    </a:lnTo>
                    <a:lnTo>
                      <a:pt x="3167" y="11124"/>
                    </a:lnTo>
                    <a:lnTo>
                      <a:pt x="3182" y="11131"/>
                    </a:lnTo>
                    <a:lnTo>
                      <a:pt x="3197" y="11138"/>
                    </a:lnTo>
                    <a:lnTo>
                      <a:pt x="3214" y="11146"/>
                    </a:lnTo>
                    <a:lnTo>
                      <a:pt x="3229" y="11154"/>
                    </a:lnTo>
                    <a:lnTo>
                      <a:pt x="3257" y="11167"/>
                    </a:lnTo>
                    <a:lnTo>
                      <a:pt x="3286" y="11179"/>
                    </a:lnTo>
                    <a:lnTo>
                      <a:pt x="3314" y="11192"/>
                    </a:lnTo>
                    <a:lnTo>
                      <a:pt x="3341" y="11205"/>
                    </a:lnTo>
                    <a:lnTo>
                      <a:pt x="3352" y="11209"/>
                    </a:lnTo>
                    <a:lnTo>
                      <a:pt x="3361" y="11213"/>
                    </a:lnTo>
                    <a:lnTo>
                      <a:pt x="3376" y="11220"/>
                    </a:lnTo>
                    <a:lnTo>
                      <a:pt x="3391" y="11226"/>
                    </a:lnTo>
                    <a:lnTo>
                      <a:pt x="3405" y="11233"/>
                    </a:lnTo>
                    <a:lnTo>
                      <a:pt x="3421" y="11239"/>
                    </a:lnTo>
                    <a:lnTo>
                      <a:pt x="3437" y="11246"/>
                    </a:lnTo>
                    <a:lnTo>
                      <a:pt x="3454" y="11254"/>
                    </a:lnTo>
                    <a:lnTo>
                      <a:pt x="3470" y="11261"/>
                    </a:lnTo>
                    <a:lnTo>
                      <a:pt x="3486" y="11268"/>
                    </a:lnTo>
                    <a:lnTo>
                      <a:pt x="3514" y="11278"/>
                    </a:lnTo>
                    <a:lnTo>
                      <a:pt x="3542" y="11290"/>
                    </a:lnTo>
                    <a:lnTo>
                      <a:pt x="3570" y="11300"/>
                    </a:lnTo>
                    <a:lnTo>
                      <a:pt x="3597" y="11311"/>
                    </a:lnTo>
                    <a:lnTo>
                      <a:pt x="3616" y="11318"/>
                    </a:lnTo>
                    <a:lnTo>
                      <a:pt x="3636" y="11326"/>
                    </a:lnTo>
                    <a:lnTo>
                      <a:pt x="3656" y="11333"/>
                    </a:lnTo>
                    <a:lnTo>
                      <a:pt x="3676" y="11341"/>
                    </a:lnTo>
                    <a:lnTo>
                      <a:pt x="3694" y="11347"/>
                    </a:lnTo>
                    <a:lnTo>
                      <a:pt x="3713" y="11354"/>
                    </a:lnTo>
                    <a:lnTo>
                      <a:pt x="3732" y="11362"/>
                    </a:lnTo>
                    <a:lnTo>
                      <a:pt x="3751" y="11369"/>
                    </a:lnTo>
                    <a:lnTo>
                      <a:pt x="3774" y="11376"/>
                    </a:lnTo>
                    <a:lnTo>
                      <a:pt x="3798" y="11384"/>
                    </a:lnTo>
                    <a:lnTo>
                      <a:pt x="3822" y="11392"/>
                    </a:lnTo>
                    <a:lnTo>
                      <a:pt x="3845" y="11401"/>
                    </a:lnTo>
                    <a:lnTo>
                      <a:pt x="3868" y="11408"/>
                    </a:lnTo>
                    <a:lnTo>
                      <a:pt x="3892" y="11415"/>
                    </a:lnTo>
                    <a:lnTo>
                      <a:pt x="3915" y="11423"/>
                    </a:lnTo>
                    <a:lnTo>
                      <a:pt x="3938" y="11430"/>
                    </a:lnTo>
                    <a:lnTo>
                      <a:pt x="3959" y="11437"/>
                    </a:lnTo>
                    <a:lnTo>
                      <a:pt x="3978" y="11443"/>
                    </a:lnTo>
                    <a:lnTo>
                      <a:pt x="3998" y="11449"/>
                    </a:lnTo>
                    <a:lnTo>
                      <a:pt x="4018" y="11455"/>
                    </a:lnTo>
                    <a:lnTo>
                      <a:pt x="4039" y="11461"/>
                    </a:lnTo>
                    <a:lnTo>
                      <a:pt x="4059" y="11468"/>
                    </a:lnTo>
                    <a:lnTo>
                      <a:pt x="4080" y="11474"/>
                    </a:lnTo>
                    <a:lnTo>
                      <a:pt x="4101" y="11479"/>
                    </a:lnTo>
                    <a:lnTo>
                      <a:pt x="4126" y="11486"/>
                    </a:lnTo>
                    <a:lnTo>
                      <a:pt x="4152" y="11493"/>
                    </a:lnTo>
                    <a:lnTo>
                      <a:pt x="4178" y="11500"/>
                    </a:lnTo>
                    <a:lnTo>
                      <a:pt x="4203" y="11507"/>
                    </a:lnTo>
                    <a:lnTo>
                      <a:pt x="4224" y="11513"/>
                    </a:lnTo>
                    <a:lnTo>
                      <a:pt x="4245" y="11518"/>
                    </a:lnTo>
                    <a:lnTo>
                      <a:pt x="4265" y="11524"/>
                    </a:lnTo>
                    <a:lnTo>
                      <a:pt x="4287" y="11529"/>
                    </a:lnTo>
                    <a:lnTo>
                      <a:pt x="4305" y="11533"/>
                    </a:lnTo>
                    <a:lnTo>
                      <a:pt x="4325" y="11539"/>
                    </a:lnTo>
                    <a:lnTo>
                      <a:pt x="4344" y="11543"/>
                    </a:lnTo>
                    <a:lnTo>
                      <a:pt x="4363" y="11547"/>
                    </a:lnTo>
                    <a:lnTo>
                      <a:pt x="4390" y="11553"/>
                    </a:lnTo>
                    <a:lnTo>
                      <a:pt x="4415" y="11559"/>
                    </a:lnTo>
                    <a:lnTo>
                      <a:pt x="4442" y="11564"/>
                    </a:lnTo>
                    <a:lnTo>
                      <a:pt x="4469" y="11570"/>
                    </a:lnTo>
                    <a:lnTo>
                      <a:pt x="4490" y="11575"/>
                    </a:lnTo>
                    <a:lnTo>
                      <a:pt x="4513" y="11580"/>
                    </a:lnTo>
                    <a:lnTo>
                      <a:pt x="4535" y="11585"/>
                    </a:lnTo>
                    <a:lnTo>
                      <a:pt x="4557" y="11589"/>
                    </a:lnTo>
                    <a:lnTo>
                      <a:pt x="4577" y="11593"/>
                    </a:lnTo>
                    <a:lnTo>
                      <a:pt x="4596" y="11596"/>
                    </a:lnTo>
                    <a:lnTo>
                      <a:pt x="4616" y="11599"/>
                    </a:lnTo>
                    <a:lnTo>
                      <a:pt x="4635" y="11603"/>
                    </a:lnTo>
                    <a:lnTo>
                      <a:pt x="4660" y="11607"/>
                    </a:lnTo>
                    <a:lnTo>
                      <a:pt x="4686" y="11612"/>
                    </a:lnTo>
                    <a:lnTo>
                      <a:pt x="4712" y="11616"/>
                    </a:lnTo>
                    <a:lnTo>
                      <a:pt x="4736" y="11621"/>
                    </a:lnTo>
                    <a:lnTo>
                      <a:pt x="4760" y="11624"/>
                    </a:lnTo>
                    <a:lnTo>
                      <a:pt x="4782" y="11628"/>
                    </a:lnTo>
                    <a:lnTo>
                      <a:pt x="4805" y="11632"/>
                    </a:lnTo>
                    <a:lnTo>
                      <a:pt x="4828" y="11635"/>
                    </a:lnTo>
                    <a:lnTo>
                      <a:pt x="4851" y="11638"/>
                    </a:lnTo>
                    <a:lnTo>
                      <a:pt x="4874" y="11641"/>
                    </a:lnTo>
                    <a:lnTo>
                      <a:pt x="4897" y="11645"/>
                    </a:lnTo>
                    <a:lnTo>
                      <a:pt x="4920" y="11648"/>
                    </a:lnTo>
                    <a:lnTo>
                      <a:pt x="4941" y="11650"/>
                    </a:lnTo>
                    <a:lnTo>
                      <a:pt x="4962" y="11653"/>
                    </a:lnTo>
                    <a:lnTo>
                      <a:pt x="4983" y="11656"/>
                    </a:lnTo>
                    <a:lnTo>
                      <a:pt x="5004" y="11658"/>
                    </a:lnTo>
                    <a:lnTo>
                      <a:pt x="5028" y="11661"/>
                    </a:lnTo>
                    <a:lnTo>
                      <a:pt x="5052" y="11664"/>
                    </a:lnTo>
                    <a:lnTo>
                      <a:pt x="5077" y="11666"/>
                    </a:lnTo>
                    <a:lnTo>
                      <a:pt x="5101" y="11669"/>
                    </a:lnTo>
                    <a:lnTo>
                      <a:pt x="5133" y="11672"/>
                    </a:lnTo>
                    <a:lnTo>
                      <a:pt x="5165" y="11674"/>
                    </a:lnTo>
                    <a:lnTo>
                      <a:pt x="5197" y="11677"/>
                    </a:lnTo>
                    <a:lnTo>
                      <a:pt x="5230" y="11680"/>
                    </a:lnTo>
                    <a:lnTo>
                      <a:pt x="5240" y="11681"/>
                    </a:lnTo>
                    <a:lnTo>
                      <a:pt x="5253" y="11681"/>
                    </a:lnTo>
                    <a:lnTo>
                      <a:pt x="5264" y="11682"/>
                    </a:lnTo>
                    <a:lnTo>
                      <a:pt x="5274" y="11683"/>
                    </a:lnTo>
                    <a:lnTo>
                      <a:pt x="5300" y="11685"/>
                    </a:lnTo>
                    <a:lnTo>
                      <a:pt x="5326" y="11687"/>
                    </a:lnTo>
                    <a:lnTo>
                      <a:pt x="5351" y="11688"/>
                    </a:lnTo>
                    <a:lnTo>
                      <a:pt x="5377" y="11690"/>
                    </a:lnTo>
                    <a:lnTo>
                      <a:pt x="5397" y="11691"/>
                    </a:lnTo>
                    <a:lnTo>
                      <a:pt x="5416" y="11692"/>
                    </a:lnTo>
                    <a:lnTo>
                      <a:pt x="5437" y="11692"/>
                    </a:lnTo>
                    <a:lnTo>
                      <a:pt x="5456" y="11693"/>
                    </a:lnTo>
                    <a:lnTo>
                      <a:pt x="5477" y="11693"/>
                    </a:lnTo>
                    <a:lnTo>
                      <a:pt x="5496" y="11694"/>
                    </a:lnTo>
                    <a:lnTo>
                      <a:pt x="5517" y="11694"/>
                    </a:lnTo>
                    <a:lnTo>
                      <a:pt x="5536" y="11695"/>
                    </a:lnTo>
                    <a:lnTo>
                      <a:pt x="5565" y="11695"/>
                    </a:lnTo>
                    <a:lnTo>
                      <a:pt x="5594" y="11696"/>
                    </a:lnTo>
                    <a:lnTo>
                      <a:pt x="5623" y="11697"/>
                    </a:lnTo>
                    <a:lnTo>
                      <a:pt x="5653" y="11697"/>
                    </a:lnTo>
                    <a:lnTo>
                      <a:pt x="5678" y="11697"/>
                    </a:lnTo>
                    <a:lnTo>
                      <a:pt x="5704" y="11697"/>
                    </a:lnTo>
                    <a:lnTo>
                      <a:pt x="5730" y="11696"/>
                    </a:lnTo>
                    <a:lnTo>
                      <a:pt x="5756" y="11696"/>
                    </a:lnTo>
                    <a:lnTo>
                      <a:pt x="5781" y="11695"/>
                    </a:lnTo>
                    <a:lnTo>
                      <a:pt x="5807" y="11695"/>
                    </a:lnTo>
                    <a:lnTo>
                      <a:pt x="5833" y="11694"/>
                    </a:lnTo>
                    <a:lnTo>
                      <a:pt x="5858" y="11693"/>
                    </a:lnTo>
                    <a:lnTo>
                      <a:pt x="5875" y="11693"/>
                    </a:lnTo>
                    <a:lnTo>
                      <a:pt x="5891" y="11692"/>
                    </a:lnTo>
                    <a:lnTo>
                      <a:pt x="5908" y="11692"/>
                    </a:lnTo>
                    <a:lnTo>
                      <a:pt x="5924" y="11691"/>
                    </a:lnTo>
                    <a:lnTo>
                      <a:pt x="5955" y="11690"/>
                    </a:lnTo>
                    <a:lnTo>
                      <a:pt x="5987" y="11687"/>
                    </a:lnTo>
                    <a:lnTo>
                      <a:pt x="6019" y="11685"/>
                    </a:lnTo>
                    <a:lnTo>
                      <a:pt x="6050" y="11683"/>
                    </a:lnTo>
                    <a:lnTo>
                      <a:pt x="6086" y="11681"/>
                    </a:lnTo>
                    <a:lnTo>
                      <a:pt x="6121" y="11678"/>
                    </a:lnTo>
                    <a:lnTo>
                      <a:pt x="6157" y="11675"/>
                    </a:lnTo>
                    <a:lnTo>
                      <a:pt x="6192" y="11672"/>
                    </a:lnTo>
                    <a:lnTo>
                      <a:pt x="6212" y="11670"/>
                    </a:lnTo>
                    <a:lnTo>
                      <a:pt x="6234" y="11668"/>
                    </a:lnTo>
                    <a:lnTo>
                      <a:pt x="6254" y="11666"/>
                    </a:lnTo>
                    <a:lnTo>
                      <a:pt x="6276" y="11664"/>
                    </a:lnTo>
                    <a:lnTo>
                      <a:pt x="6297" y="11661"/>
                    </a:lnTo>
                    <a:lnTo>
                      <a:pt x="6317" y="11659"/>
                    </a:lnTo>
                    <a:lnTo>
                      <a:pt x="6339" y="11656"/>
                    </a:lnTo>
                    <a:lnTo>
                      <a:pt x="6359" y="11654"/>
                    </a:lnTo>
                    <a:lnTo>
                      <a:pt x="6386" y="11651"/>
                    </a:lnTo>
                    <a:lnTo>
                      <a:pt x="6413" y="11648"/>
                    </a:lnTo>
                    <a:lnTo>
                      <a:pt x="6439" y="11645"/>
                    </a:lnTo>
                    <a:lnTo>
                      <a:pt x="6465" y="11640"/>
                    </a:lnTo>
                    <a:lnTo>
                      <a:pt x="6488" y="11637"/>
                    </a:lnTo>
                    <a:lnTo>
                      <a:pt x="6511" y="11634"/>
                    </a:lnTo>
                    <a:lnTo>
                      <a:pt x="6533" y="11630"/>
                    </a:lnTo>
                    <a:lnTo>
                      <a:pt x="6555" y="11627"/>
                    </a:lnTo>
                    <a:lnTo>
                      <a:pt x="6577" y="11623"/>
                    </a:lnTo>
                    <a:lnTo>
                      <a:pt x="6600" y="11619"/>
                    </a:lnTo>
                    <a:lnTo>
                      <a:pt x="6623" y="11615"/>
                    </a:lnTo>
                    <a:lnTo>
                      <a:pt x="6645" y="11612"/>
                    </a:lnTo>
                    <a:lnTo>
                      <a:pt x="6668" y="11607"/>
                    </a:lnTo>
                    <a:lnTo>
                      <a:pt x="6692" y="11603"/>
                    </a:lnTo>
                    <a:lnTo>
                      <a:pt x="6714" y="11600"/>
                    </a:lnTo>
                    <a:lnTo>
                      <a:pt x="6737" y="11595"/>
                    </a:lnTo>
                    <a:lnTo>
                      <a:pt x="6759" y="11591"/>
                    </a:lnTo>
                    <a:lnTo>
                      <a:pt x="6782" y="11587"/>
                    </a:lnTo>
                    <a:lnTo>
                      <a:pt x="6805" y="11582"/>
                    </a:lnTo>
                    <a:lnTo>
                      <a:pt x="6827" y="11577"/>
                    </a:lnTo>
                    <a:lnTo>
                      <a:pt x="6850" y="11572"/>
                    </a:lnTo>
                    <a:lnTo>
                      <a:pt x="6873" y="11567"/>
                    </a:lnTo>
                    <a:lnTo>
                      <a:pt x="6895" y="11562"/>
                    </a:lnTo>
                    <a:lnTo>
                      <a:pt x="6918" y="11557"/>
                    </a:lnTo>
                    <a:lnTo>
                      <a:pt x="6940" y="11552"/>
                    </a:lnTo>
                    <a:lnTo>
                      <a:pt x="6963" y="11548"/>
                    </a:lnTo>
                    <a:lnTo>
                      <a:pt x="6986" y="11543"/>
                    </a:lnTo>
                    <a:lnTo>
                      <a:pt x="7007" y="11538"/>
                    </a:lnTo>
                    <a:lnTo>
                      <a:pt x="7029" y="11531"/>
                    </a:lnTo>
                    <a:lnTo>
                      <a:pt x="7052" y="11526"/>
                    </a:lnTo>
                    <a:lnTo>
                      <a:pt x="7073" y="11521"/>
                    </a:lnTo>
                    <a:lnTo>
                      <a:pt x="7095" y="11515"/>
                    </a:lnTo>
                    <a:lnTo>
                      <a:pt x="7116" y="11510"/>
                    </a:lnTo>
                    <a:lnTo>
                      <a:pt x="7138" y="11504"/>
                    </a:lnTo>
                    <a:lnTo>
                      <a:pt x="7160" y="11497"/>
                    </a:lnTo>
                    <a:lnTo>
                      <a:pt x="7180" y="11492"/>
                    </a:lnTo>
                    <a:lnTo>
                      <a:pt x="7205" y="11485"/>
                    </a:lnTo>
                    <a:lnTo>
                      <a:pt x="7230" y="11479"/>
                    </a:lnTo>
                    <a:lnTo>
                      <a:pt x="7253" y="11472"/>
                    </a:lnTo>
                    <a:lnTo>
                      <a:pt x="7277" y="11465"/>
                    </a:lnTo>
                    <a:lnTo>
                      <a:pt x="7297" y="11459"/>
                    </a:lnTo>
                    <a:lnTo>
                      <a:pt x="7317" y="11453"/>
                    </a:lnTo>
                    <a:lnTo>
                      <a:pt x="7338" y="11447"/>
                    </a:lnTo>
                    <a:lnTo>
                      <a:pt x="7357" y="11441"/>
                    </a:lnTo>
                    <a:lnTo>
                      <a:pt x="7377" y="11435"/>
                    </a:lnTo>
                    <a:lnTo>
                      <a:pt x="7397" y="11428"/>
                    </a:lnTo>
                    <a:lnTo>
                      <a:pt x="7417" y="11421"/>
                    </a:lnTo>
                    <a:lnTo>
                      <a:pt x="7436" y="11415"/>
                    </a:lnTo>
                    <a:lnTo>
                      <a:pt x="7464" y="11406"/>
                    </a:lnTo>
                    <a:lnTo>
                      <a:pt x="7491" y="11398"/>
                    </a:lnTo>
                    <a:lnTo>
                      <a:pt x="7518" y="11388"/>
                    </a:lnTo>
                    <a:lnTo>
                      <a:pt x="7544" y="11379"/>
                    </a:lnTo>
                    <a:lnTo>
                      <a:pt x="7580" y="11367"/>
                    </a:lnTo>
                    <a:lnTo>
                      <a:pt x="7615" y="11354"/>
                    </a:lnTo>
                    <a:lnTo>
                      <a:pt x="7650" y="11341"/>
                    </a:lnTo>
                    <a:lnTo>
                      <a:pt x="7686" y="11328"/>
                    </a:lnTo>
                    <a:lnTo>
                      <a:pt x="7716" y="11316"/>
                    </a:lnTo>
                    <a:lnTo>
                      <a:pt x="7747" y="11304"/>
                    </a:lnTo>
                    <a:lnTo>
                      <a:pt x="7778" y="11293"/>
                    </a:lnTo>
                    <a:lnTo>
                      <a:pt x="7809" y="11280"/>
                    </a:lnTo>
                    <a:lnTo>
                      <a:pt x="7838" y="11268"/>
                    </a:lnTo>
                    <a:lnTo>
                      <a:pt x="7869" y="11255"/>
                    </a:lnTo>
                    <a:lnTo>
                      <a:pt x="7899" y="11242"/>
                    </a:lnTo>
                    <a:lnTo>
                      <a:pt x="7930" y="11229"/>
                    </a:lnTo>
                    <a:lnTo>
                      <a:pt x="7964" y="11213"/>
                    </a:lnTo>
                    <a:lnTo>
                      <a:pt x="7999" y="11199"/>
                    </a:lnTo>
                    <a:lnTo>
                      <a:pt x="8033" y="11184"/>
                    </a:lnTo>
                    <a:lnTo>
                      <a:pt x="8067" y="11168"/>
                    </a:lnTo>
                    <a:lnTo>
                      <a:pt x="8093" y="11156"/>
                    </a:lnTo>
                    <a:lnTo>
                      <a:pt x="8118" y="11143"/>
                    </a:lnTo>
                    <a:lnTo>
                      <a:pt x="8144" y="11131"/>
                    </a:lnTo>
                    <a:lnTo>
                      <a:pt x="8171" y="11118"/>
                    </a:lnTo>
                    <a:lnTo>
                      <a:pt x="8208" y="11100"/>
                    </a:lnTo>
                    <a:lnTo>
                      <a:pt x="8245" y="11082"/>
                    </a:lnTo>
                    <a:lnTo>
                      <a:pt x="8281" y="11063"/>
                    </a:lnTo>
                    <a:lnTo>
                      <a:pt x="8318" y="11045"/>
                    </a:lnTo>
                    <a:lnTo>
                      <a:pt x="8340" y="11032"/>
                    </a:lnTo>
                    <a:lnTo>
                      <a:pt x="8362" y="11020"/>
                    </a:lnTo>
                    <a:lnTo>
                      <a:pt x="8385" y="11008"/>
                    </a:lnTo>
                    <a:lnTo>
                      <a:pt x="8407" y="10996"/>
                    </a:lnTo>
                    <a:lnTo>
                      <a:pt x="8445" y="10975"/>
                    </a:lnTo>
                    <a:lnTo>
                      <a:pt x="8484" y="10953"/>
                    </a:lnTo>
                    <a:lnTo>
                      <a:pt x="8523" y="10931"/>
                    </a:lnTo>
                    <a:lnTo>
                      <a:pt x="8562" y="10909"/>
                    </a:lnTo>
                    <a:lnTo>
                      <a:pt x="8581" y="10897"/>
                    </a:lnTo>
                    <a:lnTo>
                      <a:pt x="8602" y="10885"/>
                    </a:lnTo>
                    <a:lnTo>
                      <a:pt x="8621" y="10873"/>
                    </a:lnTo>
                    <a:lnTo>
                      <a:pt x="8641" y="10860"/>
                    </a:lnTo>
                    <a:lnTo>
                      <a:pt x="8680" y="10837"/>
                    </a:lnTo>
                    <a:lnTo>
                      <a:pt x="8719" y="10812"/>
                    </a:lnTo>
                    <a:lnTo>
                      <a:pt x="8757" y="10787"/>
                    </a:lnTo>
                    <a:lnTo>
                      <a:pt x="8796" y="10763"/>
                    </a:lnTo>
                    <a:lnTo>
                      <a:pt x="8816" y="10750"/>
                    </a:lnTo>
                    <a:lnTo>
                      <a:pt x="8835" y="10737"/>
                    </a:lnTo>
                    <a:lnTo>
                      <a:pt x="8855" y="10724"/>
                    </a:lnTo>
                    <a:lnTo>
                      <a:pt x="8874" y="10710"/>
                    </a:lnTo>
                    <a:lnTo>
                      <a:pt x="8911" y="10684"/>
                    </a:lnTo>
                    <a:lnTo>
                      <a:pt x="8948" y="10659"/>
                    </a:lnTo>
                    <a:lnTo>
                      <a:pt x="8985" y="10633"/>
                    </a:lnTo>
                    <a:lnTo>
                      <a:pt x="9021" y="10607"/>
                    </a:lnTo>
                    <a:lnTo>
                      <a:pt x="9043" y="10591"/>
                    </a:lnTo>
                    <a:lnTo>
                      <a:pt x="9065" y="10574"/>
                    </a:lnTo>
                    <a:lnTo>
                      <a:pt x="9086" y="10558"/>
                    </a:lnTo>
                    <a:lnTo>
                      <a:pt x="9109" y="10541"/>
                    </a:lnTo>
                    <a:lnTo>
                      <a:pt x="9142" y="10516"/>
                    </a:lnTo>
                    <a:lnTo>
                      <a:pt x="9174" y="10491"/>
                    </a:lnTo>
                    <a:lnTo>
                      <a:pt x="9206" y="10466"/>
                    </a:lnTo>
                    <a:lnTo>
                      <a:pt x="9239" y="10441"/>
                    </a:lnTo>
                    <a:lnTo>
                      <a:pt x="9267" y="10417"/>
                    </a:lnTo>
                    <a:lnTo>
                      <a:pt x="9295" y="10394"/>
                    </a:lnTo>
                    <a:lnTo>
                      <a:pt x="9323" y="10371"/>
                    </a:lnTo>
                    <a:lnTo>
                      <a:pt x="9352" y="10346"/>
                    </a:lnTo>
                    <a:lnTo>
                      <a:pt x="9376" y="10325"/>
                    </a:lnTo>
                    <a:lnTo>
                      <a:pt x="9401" y="10305"/>
                    </a:lnTo>
                    <a:lnTo>
                      <a:pt x="9426" y="10284"/>
                    </a:lnTo>
                    <a:lnTo>
                      <a:pt x="9450" y="10263"/>
                    </a:lnTo>
                    <a:lnTo>
                      <a:pt x="9476" y="10239"/>
                    </a:lnTo>
                    <a:lnTo>
                      <a:pt x="9502" y="10216"/>
                    </a:lnTo>
                    <a:lnTo>
                      <a:pt x="9527" y="10193"/>
                    </a:lnTo>
                    <a:lnTo>
                      <a:pt x="9553" y="10169"/>
                    </a:lnTo>
                    <a:lnTo>
                      <a:pt x="9579" y="10145"/>
                    </a:lnTo>
                    <a:lnTo>
                      <a:pt x="9605" y="10121"/>
                    </a:lnTo>
                    <a:lnTo>
                      <a:pt x="9629" y="10097"/>
                    </a:lnTo>
                    <a:lnTo>
                      <a:pt x="9655" y="10072"/>
                    </a:lnTo>
                    <a:lnTo>
                      <a:pt x="9690" y="10036"/>
                    </a:lnTo>
                    <a:lnTo>
                      <a:pt x="9726" y="10000"/>
                    </a:lnTo>
                    <a:lnTo>
                      <a:pt x="9760" y="9964"/>
                    </a:lnTo>
                    <a:lnTo>
                      <a:pt x="9795" y="9927"/>
                    </a:lnTo>
                    <a:lnTo>
                      <a:pt x="9829" y="9890"/>
                    </a:lnTo>
                    <a:lnTo>
                      <a:pt x="9863" y="9853"/>
                    </a:lnTo>
                    <a:lnTo>
                      <a:pt x="9897" y="9814"/>
                    </a:lnTo>
                    <a:lnTo>
                      <a:pt x="9931" y="9775"/>
                    </a:lnTo>
                    <a:lnTo>
                      <a:pt x="9997" y="9696"/>
                    </a:lnTo>
                    <a:lnTo>
                      <a:pt x="10063" y="9613"/>
                    </a:lnTo>
                    <a:lnTo>
                      <a:pt x="10129" y="9529"/>
                    </a:lnTo>
                    <a:lnTo>
                      <a:pt x="10194" y="9441"/>
                    </a:lnTo>
                    <a:lnTo>
                      <a:pt x="10258" y="9353"/>
                    </a:lnTo>
                    <a:lnTo>
                      <a:pt x="10320" y="9262"/>
                    </a:lnTo>
                    <a:lnTo>
                      <a:pt x="10383" y="9170"/>
                    </a:lnTo>
                    <a:lnTo>
                      <a:pt x="10445" y="9074"/>
                    </a:lnTo>
                    <a:lnTo>
                      <a:pt x="10506" y="8977"/>
                    </a:lnTo>
                    <a:lnTo>
                      <a:pt x="10566" y="8879"/>
                    </a:lnTo>
                    <a:lnTo>
                      <a:pt x="10626" y="8778"/>
                    </a:lnTo>
                    <a:lnTo>
                      <a:pt x="10685" y="8676"/>
                    </a:lnTo>
                    <a:lnTo>
                      <a:pt x="10742" y="8572"/>
                    </a:lnTo>
                    <a:lnTo>
                      <a:pt x="10800" y="8466"/>
                    </a:lnTo>
                    <a:lnTo>
                      <a:pt x="10810" y="8444"/>
                    </a:lnTo>
                    <a:lnTo>
                      <a:pt x="10820" y="8423"/>
                    </a:lnTo>
                    <a:lnTo>
                      <a:pt x="10831" y="8400"/>
                    </a:lnTo>
                    <a:lnTo>
                      <a:pt x="10841" y="8378"/>
                    </a:lnTo>
                    <a:lnTo>
                      <a:pt x="10854" y="8349"/>
                    </a:lnTo>
                    <a:lnTo>
                      <a:pt x="10868" y="8319"/>
                    </a:lnTo>
                    <a:lnTo>
                      <a:pt x="10881" y="8289"/>
                    </a:lnTo>
                    <a:lnTo>
                      <a:pt x="10893" y="8259"/>
                    </a:lnTo>
                    <a:lnTo>
                      <a:pt x="10907" y="8229"/>
                    </a:lnTo>
                    <a:lnTo>
                      <a:pt x="10918" y="8198"/>
                    </a:lnTo>
                    <a:lnTo>
                      <a:pt x="10930" y="8169"/>
                    </a:lnTo>
                    <a:lnTo>
                      <a:pt x="10943" y="8139"/>
                    </a:lnTo>
                    <a:lnTo>
                      <a:pt x="10956" y="8104"/>
                    </a:lnTo>
                    <a:lnTo>
                      <a:pt x="10971" y="8069"/>
                    </a:lnTo>
                    <a:lnTo>
                      <a:pt x="10984" y="8034"/>
                    </a:lnTo>
                    <a:lnTo>
                      <a:pt x="10996" y="7999"/>
                    </a:lnTo>
                    <a:lnTo>
                      <a:pt x="11007" y="7972"/>
                    </a:lnTo>
                    <a:lnTo>
                      <a:pt x="11016" y="7946"/>
                    </a:lnTo>
                    <a:lnTo>
                      <a:pt x="11024" y="7920"/>
                    </a:lnTo>
                    <a:lnTo>
                      <a:pt x="11033" y="7893"/>
                    </a:lnTo>
                    <a:lnTo>
                      <a:pt x="11040" y="7873"/>
                    </a:lnTo>
                    <a:lnTo>
                      <a:pt x="11047" y="7854"/>
                    </a:lnTo>
                    <a:lnTo>
                      <a:pt x="11054" y="7834"/>
                    </a:lnTo>
                    <a:lnTo>
                      <a:pt x="11060" y="7815"/>
                    </a:lnTo>
                    <a:lnTo>
                      <a:pt x="11066" y="7795"/>
                    </a:lnTo>
                    <a:lnTo>
                      <a:pt x="11073" y="7775"/>
                    </a:lnTo>
                    <a:lnTo>
                      <a:pt x="11080" y="7756"/>
                    </a:lnTo>
                    <a:lnTo>
                      <a:pt x="11086" y="7735"/>
                    </a:lnTo>
                    <a:lnTo>
                      <a:pt x="11093" y="7712"/>
                    </a:lnTo>
                    <a:lnTo>
                      <a:pt x="11100" y="7688"/>
                    </a:lnTo>
                    <a:lnTo>
                      <a:pt x="11106" y="7664"/>
                    </a:lnTo>
                    <a:lnTo>
                      <a:pt x="11113" y="7641"/>
                    </a:lnTo>
                    <a:lnTo>
                      <a:pt x="11120" y="7620"/>
                    </a:lnTo>
                    <a:lnTo>
                      <a:pt x="11126" y="7598"/>
                    </a:lnTo>
                    <a:lnTo>
                      <a:pt x="11132" y="7577"/>
                    </a:lnTo>
                    <a:lnTo>
                      <a:pt x="11138" y="7555"/>
                    </a:lnTo>
                    <a:lnTo>
                      <a:pt x="11143" y="7535"/>
                    </a:lnTo>
                    <a:lnTo>
                      <a:pt x="11149" y="7513"/>
                    </a:lnTo>
                    <a:lnTo>
                      <a:pt x="11156" y="7491"/>
                    </a:lnTo>
                    <a:lnTo>
                      <a:pt x="11161" y="7470"/>
                    </a:lnTo>
                    <a:lnTo>
                      <a:pt x="11166" y="7448"/>
                    </a:lnTo>
                    <a:lnTo>
                      <a:pt x="11172" y="7426"/>
                    </a:lnTo>
                    <a:lnTo>
                      <a:pt x="11177" y="7404"/>
                    </a:lnTo>
                    <a:lnTo>
                      <a:pt x="11182" y="7381"/>
                    </a:lnTo>
                    <a:lnTo>
                      <a:pt x="11188" y="7360"/>
                    </a:lnTo>
                    <a:lnTo>
                      <a:pt x="11193" y="7337"/>
                    </a:lnTo>
                    <a:lnTo>
                      <a:pt x="11198" y="7314"/>
                    </a:lnTo>
                    <a:lnTo>
                      <a:pt x="11203" y="7293"/>
                    </a:lnTo>
                    <a:lnTo>
                      <a:pt x="11208" y="7270"/>
                    </a:lnTo>
                    <a:lnTo>
                      <a:pt x="11213" y="7249"/>
                    </a:lnTo>
                    <a:lnTo>
                      <a:pt x="11217" y="7226"/>
                    </a:lnTo>
                    <a:lnTo>
                      <a:pt x="11223" y="7203"/>
                    </a:lnTo>
                    <a:lnTo>
                      <a:pt x="11227" y="7181"/>
                    </a:lnTo>
                    <a:lnTo>
                      <a:pt x="11231" y="7158"/>
                    </a:lnTo>
                    <a:lnTo>
                      <a:pt x="11235" y="7135"/>
                    </a:lnTo>
                    <a:lnTo>
                      <a:pt x="11239" y="7113"/>
                    </a:lnTo>
                    <a:lnTo>
                      <a:pt x="11243" y="7090"/>
                    </a:lnTo>
                    <a:lnTo>
                      <a:pt x="11247" y="7069"/>
                    </a:lnTo>
                    <a:lnTo>
                      <a:pt x="11251" y="7046"/>
                    </a:lnTo>
                    <a:lnTo>
                      <a:pt x="11255" y="7024"/>
                    </a:lnTo>
                    <a:lnTo>
                      <a:pt x="11260" y="7002"/>
                    </a:lnTo>
                    <a:lnTo>
                      <a:pt x="11264" y="6980"/>
                    </a:lnTo>
                    <a:lnTo>
                      <a:pt x="11267" y="6957"/>
                    </a:lnTo>
                    <a:lnTo>
                      <a:pt x="11270" y="6935"/>
                    </a:lnTo>
                    <a:lnTo>
                      <a:pt x="11274" y="6909"/>
                    </a:lnTo>
                    <a:lnTo>
                      <a:pt x="11278" y="6883"/>
                    </a:lnTo>
                    <a:lnTo>
                      <a:pt x="11281" y="6857"/>
                    </a:lnTo>
                    <a:lnTo>
                      <a:pt x="11284" y="6831"/>
                    </a:lnTo>
                    <a:lnTo>
                      <a:pt x="11287" y="6810"/>
                    </a:lnTo>
                    <a:lnTo>
                      <a:pt x="11290" y="6790"/>
                    </a:lnTo>
                    <a:lnTo>
                      <a:pt x="11292" y="6769"/>
                    </a:lnTo>
                    <a:lnTo>
                      <a:pt x="11296" y="6749"/>
                    </a:lnTo>
                    <a:lnTo>
                      <a:pt x="11298" y="6728"/>
                    </a:lnTo>
                    <a:lnTo>
                      <a:pt x="11301" y="6706"/>
                    </a:lnTo>
                    <a:lnTo>
                      <a:pt x="11303" y="6686"/>
                    </a:lnTo>
                    <a:lnTo>
                      <a:pt x="11305" y="6665"/>
                    </a:lnTo>
                    <a:lnTo>
                      <a:pt x="11309" y="6630"/>
                    </a:lnTo>
                    <a:lnTo>
                      <a:pt x="11312" y="6595"/>
                    </a:lnTo>
                    <a:lnTo>
                      <a:pt x="11314" y="6560"/>
                    </a:lnTo>
                    <a:lnTo>
                      <a:pt x="11317" y="6525"/>
                    </a:lnTo>
                    <a:lnTo>
                      <a:pt x="11319" y="6492"/>
                    </a:lnTo>
                    <a:lnTo>
                      <a:pt x="11322" y="6459"/>
                    </a:lnTo>
                    <a:lnTo>
                      <a:pt x="11325" y="6425"/>
                    </a:lnTo>
                    <a:lnTo>
                      <a:pt x="11327" y="6393"/>
                    </a:lnTo>
                    <a:lnTo>
                      <a:pt x="11328" y="6358"/>
                    </a:lnTo>
                    <a:lnTo>
                      <a:pt x="11331" y="6324"/>
                    </a:lnTo>
                    <a:lnTo>
                      <a:pt x="11332" y="6289"/>
                    </a:lnTo>
                    <a:lnTo>
                      <a:pt x="11334" y="6255"/>
                    </a:lnTo>
                    <a:lnTo>
                      <a:pt x="11334" y="6220"/>
                    </a:lnTo>
                    <a:lnTo>
                      <a:pt x="11335" y="6185"/>
                    </a:lnTo>
                    <a:lnTo>
                      <a:pt x="11336" y="6151"/>
                    </a:lnTo>
                    <a:lnTo>
                      <a:pt x="11336" y="6116"/>
                    </a:lnTo>
                    <a:lnTo>
                      <a:pt x="11336" y="6116"/>
                    </a:lnTo>
                    <a:lnTo>
                      <a:pt x="11336" y="6116"/>
                    </a:lnTo>
                    <a:lnTo>
                      <a:pt x="11336" y="6116"/>
                    </a:lnTo>
                    <a:lnTo>
                      <a:pt x="11336" y="6090"/>
                    </a:lnTo>
                    <a:lnTo>
                      <a:pt x="11336" y="6065"/>
                    </a:lnTo>
                    <a:lnTo>
                      <a:pt x="11336" y="6040"/>
                    </a:lnTo>
                    <a:lnTo>
                      <a:pt x="11335" y="6014"/>
                    </a:lnTo>
                    <a:lnTo>
                      <a:pt x="11335" y="5988"/>
                    </a:lnTo>
                    <a:lnTo>
                      <a:pt x="11334" y="5962"/>
                    </a:lnTo>
                    <a:lnTo>
                      <a:pt x="11333" y="5937"/>
                    </a:lnTo>
                    <a:lnTo>
                      <a:pt x="11332" y="5911"/>
                    </a:lnTo>
                    <a:lnTo>
                      <a:pt x="11327" y="5826"/>
                    </a:lnTo>
                    <a:lnTo>
                      <a:pt x="11321" y="5740"/>
                    </a:lnTo>
                    <a:lnTo>
                      <a:pt x="11314" y="5653"/>
                    </a:lnTo>
                    <a:lnTo>
                      <a:pt x="11306" y="5565"/>
                    </a:lnTo>
                    <a:lnTo>
                      <a:pt x="11296" y="5478"/>
                    </a:lnTo>
                    <a:lnTo>
                      <a:pt x="11284" y="5388"/>
                    </a:lnTo>
                    <a:lnTo>
                      <a:pt x="11271" y="5300"/>
                    </a:lnTo>
                    <a:lnTo>
                      <a:pt x="11256" y="5209"/>
                    </a:lnTo>
                    <a:lnTo>
                      <a:pt x="11241" y="5119"/>
                    </a:lnTo>
                    <a:lnTo>
                      <a:pt x="11224" y="5027"/>
                    </a:lnTo>
                    <a:lnTo>
                      <a:pt x="11205" y="4935"/>
                    </a:lnTo>
                    <a:lnTo>
                      <a:pt x="11185" y="4843"/>
                    </a:lnTo>
                    <a:lnTo>
                      <a:pt x="11164" y="4750"/>
                    </a:lnTo>
                    <a:lnTo>
                      <a:pt x="11142" y="4657"/>
                    </a:lnTo>
                    <a:lnTo>
                      <a:pt x="11119" y="4563"/>
                    </a:lnTo>
                    <a:lnTo>
                      <a:pt x="11094" y="4468"/>
                    </a:lnTo>
                    <a:lnTo>
                      <a:pt x="11069" y="4389"/>
                    </a:lnTo>
                    <a:lnTo>
                      <a:pt x="11043" y="4310"/>
                    </a:lnTo>
                    <a:lnTo>
                      <a:pt x="11016" y="4232"/>
                    </a:lnTo>
                    <a:lnTo>
                      <a:pt x="10987" y="4152"/>
                    </a:lnTo>
                    <a:lnTo>
                      <a:pt x="10957" y="4074"/>
                    </a:lnTo>
                    <a:lnTo>
                      <a:pt x="10926" y="3997"/>
                    </a:lnTo>
                    <a:lnTo>
                      <a:pt x="10894" y="3919"/>
                    </a:lnTo>
                    <a:lnTo>
                      <a:pt x="10860" y="3843"/>
                    </a:lnTo>
                    <a:lnTo>
                      <a:pt x="10827" y="3765"/>
                    </a:lnTo>
                    <a:lnTo>
                      <a:pt x="10791" y="3689"/>
                    </a:lnTo>
                    <a:lnTo>
                      <a:pt x="10753" y="3613"/>
                    </a:lnTo>
                    <a:lnTo>
                      <a:pt x="10715" y="3538"/>
                    </a:lnTo>
                    <a:lnTo>
                      <a:pt x="10675" y="3463"/>
                    </a:lnTo>
                    <a:lnTo>
                      <a:pt x="10635" y="3389"/>
                    </a:lnTo>
                    <a:lnTo>
                      <a:pt x="10593" y="3315"/>
                    </a:lnTo>
                    <a:lnTo>
                      <a:pt x="10550" y="3241"/>
                    </a:lnTo>
                    <a:lnTo>
                      <a:pt x="10506" y="3169"/>
                    </a:lnTo>
                    <a:lnTo>
                      <a:pt x="10460" y="3096"/>
                    </a:lnTo>
                    <a:lnTo>
                      <a:pt x="10413" y="3024"/>
                    </a:lnTo>
                    <a:lnTo>
                      <a:pt x="10366" y="2953"/>
                    </a:lnTo>
                    <a:lnTo>
                      <a:pt x="10316" y="2882"/>
                    </a:lnTo>
                    <a:lnTo>
                      <a:pt x="10266" y="2812"/>
                    </a:lnTo>
                    <a:lnTo>
                      <a:pt x="10215" y="2742"/>
                    </a:lnTo>
                    <a:lnTo>
                      <a:pt x="10161" y="2673"/>
                    </a:lnTo>
                    <a:lnTo>
                      <a:pt x="10108" y="2605"/>
                    </a:lnTo>
                    <a:lnTo>
                      <a:pt x="10052" y="2537"/>
                    </a:lnTo>
                    <a:lnTo>
                      <a:pt x="9995" y="2470"/>
                    </a:lnTo>
                    <a:lnTo>
                      <a:pt x="9938" y="2404"/>
                    </a:lnTo>
                    <a:lnTo>
                      <a:pt x="9878" y="2338"/>
                    </a:lnTo>
                    <a:lnTo>
                      <a:pt x="9818" y="2273"/>
                    </a:lnTo>
                    <a:lnTo>
                      <a:pt x="9757" y="2209"/>
                    </a:lnTo>
                    <a:lnTo>
                      <a:pt x="9694" y="2146"/>
                    </a:lnTo>
                    <a:lnTo>
                      <a:pt x="9608" y="2062"/>
                    </a:lnTo>
                    <a:lnTo>
                      <a:pt x="9519" y="1980"/>
                    </a:lnTo>
                    <a:lnTo>
                      <a:pt x="9427" y="1899"/>
                    </a:lnTo>
                    <a:lnTo>
                      <a:pt x="9331" y="1819"/>
                    </a:lnTo>
                    <a:lnTo>
                      <a:pt x="9232" y="1740"/>
                    </a:lnTo>
                    <a:lnTo>
                      <a:pt x="9130" y="1662"/>
                    </a:lnTo>
                    <a:lnTo>
                      <a:pt x="9025" y="1585"/>
                    </a:lnTo>
                    <a:lnTo>
                      <a:pt x="8917" y="1510"/>
                    </a:lnTo>
                    <a:lnTo>
                      <a:pt x="8807" y="1436"/>
                    </a:lnTo>
                    <a:lnTo>
                      <a:pt x="8694" y="1362"/>
                    </a:lnTo>
                    <a:lnTo>
                      <a:pt x="8579" y="1290"/>
                    </a:lnTo>
                    <a:lnTo>
                      <a:pt x="8461" y="1219"/>
                    </a:lnTo>
                    <a:lnTo>
                      <a:pt x="8339" y="1148"/>
                    </a:lnTo>
                    <a:lnTo>
                      <a:pt x="8217" y="1079"/>
                    </a:lnTo>
                    <a:lnTo>
                      <a:pt x="8091" y="1011"/>
                    </a:lnTo>
                    <a:lnTo>
                      <a:pt x="7964" y="943"/>
                    </a:lnTo>
                    <a:lnTo>
                      <a:pt x="7834" y="877"/>
                    </a:lnTo>
                    <a:lnTo>
                      <a:pt x="7703" y="812"/>
                    </a:lnTo>
                    <a:lnTo>
                      <a:pt x="7569" y="748"/>
                    </a:lnTo>
                    <a:lnTo>
                      <a:pt x="7433" y="685"/>
                    </a:lnTo>
                    <a:lnTo>
                      <a:pt x="7296" y="623"/>
                    </a:lnTo>
                    <a:lnTo>
                      <a:pt x="7158" y="562"/>
                    </a:lnTo>
                    <a:lnTo>
                      <a:pt x="7017" y="501"/>
                    </a:lnTo>
                    <a:lnTo>
                      <a:pt x="6875" y="443"/>
                    </a:lnTo>
                    <a:lnTo>
                      <a:pt x="6731" y="384"/>
                    </a:lnTo>
                    <a:lnTo>
                      <a:pt x="6586" y="328"/>
                    </a:lnTo>
                    <a:lnTo>
                      <a:pt x="6440" y="271"/>
                    </a:lnTo>
                    <a:lnTo>
                      <a:pt x="6292" y="215"/>
                    </a:lnTo>
                    <a:lnTo>
                      <a:pt x="6144" y="162"/>
                    </a:lnTo>
                    <a:lnTo>
                      <a:pt x="5994" y="108"/>
                    </a:lnTo>
                    <a:lnTo>
                      <a:pt x="5844" y="56"/>
                    </a:lnTo>
                    <a:lnTo>
                      <a:pt x="5693" y="4"/>
                    </a:lnTo>
                    <a:lnTo>
                      <a:pt x="5686" y="2"/>
                    </a:lnTo>
                    <a:lnTo>
                      <a:pt x="5678" y="0"/>
                    </a:lnTo>
                    <a:lnTo>
                      <a:pt x="5671" y="2"/>
                    </a:lnTo>
                    <a:lnTo>
                      <a:pt x="5664" y="4"/>
                    </a:lnTo>
                    <a:lnTo>
                      <a:pt x="5513" y="56"/>
                    </a:lnTo>
                    <a:lnTo>
                      <a:pt x="5362" y="107"/>
                    </a:lnTo>
                    <a:lnTo>
                      <a:pt x="5212" y="161"/>
                    </a:lnTo>
                    <a:lnTo>
                      <a:pt x="5063" y="214"/>
                    </a:lnTo>
                    <a:lnTo>
                      <a:pt x="4916" y="270"/>
                    </a:lnTo>
                    <a:lnTo>
                      <a:pt x="4770" y="326"/>
                    </a:lnTo>
                    <a:lnTo>
                      <a:pt x="4625" y="382"/>
                    </a:lnTo>
                    <a:lnTo>
                      <a:pt x="4481" y="440"/>
                    </a:lnTo>
                    <a:lnTo>
                      <a:pt x="4339" y="499"/>
                    </a:lnTo>
                    <a:lnTo>
                      <a:pt x="4198" y="559"/>
                    </a:lnTo>
                    <a:lnTo>
                      <a:pt x="4058" y="620"/>
                    </a:lnTo>
                    <a:lnTo>
                      <a:pt x="3922" y="682"/>
                    </a:lnTo>
                    <a:lnTo>
                      <a:pt x="3786" y="744"/>
                    </a:lnTo>
                    <a:lnTo>
                      <a:pt x="3652" y="808"/>
                    </a:lnTo>
                    <a:lnTo>
                      <a:pt x="3520" y="873"/>
                    </a:lnTo>
                    <a:lnTo>
                      <a:pt x="3390" y="939"/>
                    </a:lnTo>
                    <a:lnTo>
                      <a:pt x="3262" y="1006"/>
                    </a:lnTo>
                    <a:lnTo>
                      <a:pt x="3137" y="1074"/>
                    </a:lnTo>
                    <a:lnTo>
                      <a:pt x="3013" y="1143"/>
                    </a:lnTo>
                    <a:lnTo>
                      <a:pt x="2893" y="1213"/>
                    </a:lnTo>
                    <a:lnTo>
                      <a:pt x="2774" y="1284"/>
                    </a:lnTo>
                    <a:lnTo>
                      <a:pt x="2658" y="1356"/>
                    </a:lnTo>
                    <a:lnTo>
                      <a:pt x="2544" y="1429"/>
                    </a:lnTo>
                    <a:lnTo>
                      <a:pt x="2434" y="1504"/>
                    </a:lnTo>
                    <a:lnTo>
                      <a:pt x="2326" y="1579"/>
                    </a:lnTo>
                    <a:lnTo>
                      <a:pt x="2221" y="1655"/>
                    </a:lnTo>
                    <a:lnTo>
                      <a:pt x="2119" y="1732"/>
                    </a:lnTo>
                    <a:lnTo>
                      <a:pt x="2020" y="1811"/>
                    </a:lnTo>
                    <a:lnTo>
                      <a:pt x="1924" y="1891"/>
                    </a:lnTo>
                    <a:lnTo>
                      <a:pt x="1831" y="1972"/>
                    </a:lnTo>
                    <a:lnTo>
                      <a:pt x="1742" y="2054"/>
                    </a:lnTo>
                    <a:lnTo>
                      <a:pt x="1656" y="2137"/>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81" name="Freeform 20"/>
              <p:cNvSpPr>
                <a:spLocks/>
              </p:cNvSpPr>
              <p:nvPr/>
            </p:nvSpPr>
            <p:spPr bwMode="auto">
              <a:xfrm>
                <a:off x="8648230" y="4339782"/>
                <a:ext cx="880607" cy="871172"/>
              </a:xfrm>
              <a:custGeom>
                <a:avLst/>
                <a:gdLst>
                  <a:gd name="T0" fmla="*/ 11800 w 13434"/>
                  <a:gd name="T1" fmla="*/ 212 h 13299"/>
                  <a:gd name="T2" fmla="*/ 9739 w 13434"/>
                  <a:gd name="T3" fmla="*/ 566 h 13299"/>
                  <a:gd name="T4" fmla="*/ 7648 w 13434"/>
                  <a:gd name="T5" fmla="*/ 1031 h 13299"/>
                  <a:gd name="T6" fmla="*/ 5843 w 13434"/>
                  <a:gd name="T7" fmla="*/ 1548 h 13299"/>
                  <a:gd name="T8" fmla="*/ 4339 w 13434"/>
                  <a:gd name="T9" fmla="*/ 2100 h 13299"/>
                  <a:gd name="T10" fmla="*/ 3013 w 13434"/>
                  <a:gd name="T11" fmla="*/ 2744 h 13299"/>
                  <a:gd name="T12" fmla="*/ 1924 w 13434"/>
                  <a:gd name="T13" fmla="*/ 3493 h 13299"/>
                  <a:gd name="T14" fmla="*/ 1285 w 13434"/>
                  <a:gd name="T15" fmla="*/ 4143 h 13299"/>
                  <a:gd name="T16" fmla="*/ 838 w 13434"/>
                  <a:gd name="T17" fmla="*/ 4763 h 13299"/>
                  <a:gd name="T18" fmla="*/ 486 w 13434"/>
                  <a:gd name="T19" fmla="*/ 5426 h 13299"/>
                  <a:gd name="T20" fmla="*/ 246 w 13434"/>
                  <a:gd name="T21" fmla="*/ 6107 h 13299"/>
                  <a:gd name="T22" fmla="*/ 38 w 13434"/>
                  <a:gd name="T23" fmla="*/ 7139 h 13299"/>
                  <a:gd name="T24" fmla="*/ 2 w 13434"/>
                  <a:gd name="T25" fmla="*/ 7584 h 13299"/>
                  <a:gd name="T26" fmla="*/ 1 w 13434"/>
                  <a:gd name="T27" fmla="*/ 7809 h 13299"/>
                  <a:gd name="T28" fmla="*/ 19 w 13434"/>
                  <a:gd name="T29" fmla="*/ 8148 h 13299"/>
                  <a:gd name="T30" fmla="*/ 45 w 13434"/>
                  <a:gd name="T31" fmla="*/ 8399 h 13299"/>
                  <a:gd name="T32" fmla="*/ 80 w 13434"/>
                  <a:gd name="T33" fmla="*/ 8636 h 13299"/>
                  <a:gd name="T34" fmla="*/ 122 w 13434"/>
                  <a:gd name="T35" fmla="*/ 8860 h 13299"/>
                  <a:gd name="T36" fmla="*/ 174 w 13434"/>
                  <a:gd name="T37" fmla="*/ 9082 h 13299"/>
                  <a:gd name="T38" fmla="*/ 236 w 13434"/>
                  <a:gd name="T39" fmla="*/ 9302 h 13299"/>
                  <a:gd name="T40" fmla="*/ 304 w 13434"/>
                  <a:gd name="T41" fmla="*/ 9509 h 13299"/>
                  <a:gd name="T42" fmla="*/ 420 w 13434"/>
                  <a:gd name="T43" fmla="*/ 9819 h 13299"/>
                  <a:gd name="T44" fmla="*/ 511 w 13434"/>
                  <a:gd name="T45" fmla="*/ 10024 h 13299"/>
                  <a:gd name="T46" fmla="*/ 941 w 13434"/>
                  <a:gd name="T47" fmla="*/ 10760 h 13299"/>
                  <a:gd name="T48" fmla="*/ 1492 w 13434"/>
                  <a:gd name="T49" fmla="*/ 11483 h 13299"/>
                  <a:gd name="T50" fmla="*/ 1792 w 13434"/>
                  <a:gd name="T51" fmla="*/ 11786 h 13299"/>
                  <a:gd name="T52" fmla="*/ 2052 w 13434"/>
                  <a:gd name="T53" fmla="*/ 12011 h 13299"/>
                  <a:gd name="T54" fmla="*/ 2332 w 13434"/>
                  <a:gd name="T55" fmla="*/ 12228 h 13299"/>
                  <a:gd name="T56" fmla="*/ 2637 w 13434"/>
                  <a:gd name="T57" fmla="*/ 12432 h 13299"/>
                  <a:gd name="T58" fmla="*/ 2931 w 13434"/>
                  <a:gd name="T59" fmla="*/ 12603 h 13299"/>
                  <a:gd name="T60" fmla="*/ 3223 w 13434"/>
                  <a:gd name="T61" fmla="*/ 12753 h 13299"/>
                  <a:gd name="T62" fmla="*/ 3538 w 13434"/>
                  <a:gd name="T63" fmla="*/ 12889 h 13299"/>
                  <a:gd name="T64" fmla="*/ 3852 w 13434"/>
                  <a:gd name="T65" fmla="*/ 13004 h 13299"/>
                  <a:gd name="T66" fmla="*/ 4061 w 13434"/>
                  <a:gd name="T67" fmla="*/ 13071 h 13299"/>
                  <a:gd name="T68" fmla="*/ 4285 w 13434"/>
                  <a:gd name="T69" fmla="*/ 13130 h 13299"/>
                  <a:gd name="T70" fmla="*/ 4509 w 13434"/>
                  <a:gd name="T71" fmla="*/ 13181 h 13299"/>
                  <a:gd name="T72" fmla="*/ 4736 w 13434"/>
                  <a:gd name="T73" fmla="*/ 13223 h 13299"/>
                  <a:gd name="T74" fmla="*/ 4976 w 13434"/>
                  <a:gd name="T75" fmla="*/ 13256 h 13299"/>
                  <a:gd name="T76" fmla="*/ 5229 w 13434"/>
                  <a:gd name="T77" fmla="*/ 13280 h 13299"/>
                  <a:gd name="T78" fmla="*/ 5569 w 13434"/>
                  <a:gd name="T79" fmla="*/ 13298 h 13299"/>
                  <a:gd name="T80" fmla="*/ 5787 w 13434"/>
                  <a:gd name="T81" fmla="*/ 13298 h 13299"/>
                  <a:gd name="T82" fmla="*/ 6129 w 13434"/>
                  <a:gd name="T83" fmla="*/ 13279 h 13299"/>
                  <a:gd name="T84" fmla="*/ 6382 w 13434"/>
                  <a:gd name="T85" fmla="*/ 13254 h 13299"/>
                  <a:gd name="T86" fmla="*/ 6621 w 13434"/>
                  <a:gd name="T87" fmla="*/ 13219 h 13299"/>
                  <a:gd name="T88" fmla="*/ 6848 w 13434"/>
                  <a:gd name="T89" fmla="*/ 13177 h 13299"/>
                  <a:gd name="T90" fmla="*/ 7072 w 13434"/>
                  <a:gd name="T91" fmla="*/ 13125 h 13299"/>
                  <a:gd name="T92" fmla="*/ 7295 w 13434"/>
                  <a:gd name="T93" fmla="*/ 13064 h 13299"/>
                  <a:gd name="T94" fmla="*/ 7505 w 13434"/>
                  <a:gd name="T95" fmla="*/ 12996 h 13299"/>
                  <a:gd name="T96" fmla="*/ 7819 w 13434"/>
                  <a:gd name="T97" fmla="*/ 12881 h 13299"/>
                  <a:gd name="T98" fmla="*/ 8133 w 13434"/>
                  <a:gd name="T99" fmla="*/ 12743 h 13299"/>
                  <a:gd name="T100" fmla="*/ 8424 w 13434"/>
                  <a:gd name="T101" fmla="*/ 12593 h 13299"/>
                  <a:gd name="T102" fmla="*/ 8718 w 13434"/>
                  <a:gd name="T103" fmla="*/ 12419 h 13299"/>
                  <a:gd name="T104" fmla="*/ 9022 w 13434"/>
                  <a:gd name="T105" fmla="*/ 12214 h 13299"/>
                  <a:gd name="T106" fmla="*/ 9303 w 13434"/>
                  <a:gd name="T107" fmla="*/ 11997 h 13299"/>
                  <a:gd name="T108" fmla="*/ 9561 w 13434"/>
                  <a:gd name="T109" fmla="*/ 11771 h 13299"/>
                  <a:gd name="T110" fmla="*/ 9862 w 13434"/>
                  <a:gd name="T111" fmla="*/ 11467 h 13299"/>
                  <a:gd name="T112" fmla="*/ 10411 w 13434"/>
                  <a:gd name="T113" fmla="*/ 10742 h 13299"/>
                  <a:gd name="T114" fmla="*/ 10854 w 13434"/>
                  <a:gd name="T115" fmla="*/ 9971 h 13299"/>
                  <a:gd name="T116" fmla="*/ 11639 w 13434"/>
                  <a:gd name="T117" fmla="*/ 8153 h 13299"/>
                  <a:gd name="T118" fmla="*/ 12767 w 13434"/>
                  <a:gd name="T119" fmla="*/ 4041 h 13299"/>
                  <a:gd name="T120" fmla="*/ 13329 w 13434"/>
                  <a:gd name="T121" fmla="*/ 822 h 1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34" h="13299">
                    <a:moveTo>
                      <a:pt x="13434" y="0"/>
                    </a:moveTo>
                    <a:lnTo>
                      <a:pt x="13408" y="3"/>
                    </a:lnTo>
                    <a:lnTo>
                      <a:pt x="13331" y="12"/>
                    </a:lnTo>
                    <a:lnTo>
                      <a:pt x="13207" y="25"/>
                    </a:lnTo>
                    <a:lnTo>
                      <a:pt x="13038" y="45"/>
                    </a:lnTo>
                    <a:lnTo>
                      <a:pt x="12827" y="71"/>
                    </a:lnTo>
                    <a:lnTo>
                      <a:pt x="12577" y="103"/>
                    </a:lnTo>
                    <a:lnTo>
                      <a:pt x="12291" y="142"/>
                    </a:lnTo>
                    <a:lnTo>
                      <a:pt x="11971" y="187"/>
                    </a:lnTo>
                    <a:lnTo>
                      <a:pt x="11800" y="212"/>
                    </a:lnTo>
                    <a:lnTo>
                      <a:pt x="11621" y="239"/>
                    </a:lnTo>
                    <a:lnTo>
                      <a:pt x="11434" y="268"/>
                    </a:lnTo>
                    <a:lnTo>
                      <a:pt x="11242" y="299"/>
                    </a:lnTo>
                    <a:lnTo>
                      <a:pt x="11044" y="332"/>
                    </a:lnTo>
                    <a:lnTo>
                      <a:pt x="10839" y="365"/>
                    </a:lnTo>
                    <a:lnTo>
                      <a:pt x="10629" y="402"/>
                    </a:lnTo>
                    <a:lnTo>
                      <a:pt x="10413" y="440"/>
                    </a:lnTo>
                    <a:lnTo>
                      <a:pt x="10193" y="480"/>
                    </a:lnTo>
                    <a:lnTo>
                      <a:pt x="9968" y="522"/>
                    </a:lnTo>
                    <a:lnTo>
                      <a:pt x="9739" y="566"/>
                    </a:lnTo>
                    <a:lnTo>
                      <a:pt x="9507" y="612"/>
                    </a:lnTo>
                    <a:lnTo>
                      <a:pt x="9270" y="660"/>
                    </a:lnTo>
                    <a:lnTo>
                      <a:pt x="9031" y="710"/>
                    </a:lnTo>
                    <a:lnTo>
                      <a:pt x="8789" y="763"/>
                    </a:lnTo>
                    <a:lnTo>
                      <a:pt x="8544" y="817"/>
                    </a:lnTo>
                    <a:lnTo>
                      <a:pt x="8367" y="857"/>
                    </a:lnTo>
                    <a:lnTo>
                      <a:pt x="8188" y="900"/>
                    </a:lnTo>
                    <a:lnTo>
                      <a:pt x="8009" y="942"/>
                    </a:lnTo>
                    <a:lnTo>
                      <a:pt x="7829" y="986"/>
                    </a:lnTo>
                    <a:lnTo>
                      <a:pt x="7648" y="1031"/>
                    </a:lnTo>
                    <a:lnTo>
                      <a:pt x="7467" y="1078"/>
                    </a:lnTo>
                    <a:lnTo>
                      <a:pt x="7286" y="1125"/>
                    </a:lnTo>
                    <a:lnTo>
                      <a:pt x="7105" y="1173"/>
                    </a:lnTo>
                    <a:lnTo>
                      <a:pt x="6923" y="1223"/>
                    </a:lnTo>
                    <a:lnTo>
                      <a:pt x="6742" y="1274"/>
                    </a:lnTo>
                    <a:lnTo>
                      <a:pt x="6561" y="1327"/>
                    </a:lnTo>
                    <a:lnTo>
                      <a:pt x="6381" y="1380"/>
                    </a:lnTo>
                    <a:lnTo>
                      <a:pt x="6201" y="1435"/>
                    </a:lnTo>
                    <a:lnTo>
                      <a:pt x="6021" y="1490"/>
                    </a:lnTo>
                    <a:lnTo>
                      <a:pt x="5843" y="1548"/>
                    </a:lnTo>
                    <a:lnTo>
                      <a:pt x="5665" y="1605"/>
                    </a:lnTo>
                    <a:lnTo>
                      <a:pt x="5513" y="1657"/>
                    </a:lnTo>
                    <a:lnTo>
                      <a:pt x="5363" y="1709"/>
                    </a:lnTo>
                    <a:lnTo>
                      <a:pt x="5212" y="1762"/>
                    </a:lnTo>
                    <a:lnTo>
                      <a:pt x="5064" y="1816"/>
                    </a:lnTo>
                    <a:lnTo>
                      <a:pt x="4916" y="1871"/>
                    </a:lnTo>
                    <a:lnTo>
                      <a:pt x="4770" y="1926"/>
                    </a:lnTo>
                    <a:lnTo>
                      <a:pt x="4625" y="1984"/>
                    </a:lnTo>
                    <a:lnTo>
                      <a:pt x="4481" y="2042"/>
                    </a:lnTo>
                    <a:lnTo>
                      <a:pt x="4339" y="2100"/>
                    </a:lnTo>
                    <a:lnTo>
                      <a:pt x="4198" y="2160"/>
                    </a:lnTo>
                    <a:lnTo>
                      <a:pt x="4059" y="2221"/>
                    </a:lnTo>
                    <a:lnTo>
                      <a:pt x="3922" y="2283"/>
                    </a:lnTo>
                    <a:lnTo>
                      <a:pt x="3786" y="2345"/>
                    </a:lnTo>
                    <a:lnTo>
                      <a:pt x="3652" y="2409"/>
                    </a:lnTo>
                    <a:lnTo>
                      <a:pt x="3520" y="2474"/>
                    </a:lnTo>
                    <a:lnTo>
                      <a:pt x="3391" y="2540"/>
                    </a:lnTo>
                    <a:lnTo>
                      <a:pt x="3262" y="2607"/>
                    </a:lnTo>
                    <a:lnTo>
                      <a:pt x="3137" y="2675"/>
                    </a:lnTo>
                    <a:lnTo>
                      <a:pt x="3013" y="2744"/>
                    </a:lnTo>
                    <a:lnTo>
                      <a:pt x="2893" y="2813"/>
                    </a:lnTo>
                    <a:lnTo>
                      <a:pt x="2775" y="2884"/>
                    </a:lnTo>
                    <a:lnTo>
                      <a:pt x="2658" y="2958"/>
                    </a:lnTo>
                    <a:lnTo>
                      <a:pt x="2545" y="3031"/>
                    </a:lnTo>
                    <a:lnTo>
                      <a:pt x="2434" y="3105"/>
                    </a:lnTo>
                    <a:lnTo>
                      <a:pt x="2326" y="3180"/>
                    </a:lnTo>
                    <a:lnTo>
                      <a:pt x="2221" y="3256"/>
                    </a:lnTo>
                    <a:lnTo>
                      <a:pt x="2119" y="3334"/>
                    </a:lnTo>
                    <a:lnTo>
                      <a:pt x="2021" y="3412"/>
                    </a:lnTo>
                    <a:lnTo>
                      <a:pt x="1924" y="3493"/>
                    </a:lnTo>
                    <a:lnTo>
                      <a:pt x="1831" y="3573"/>
                    </a:lnTo>
                    <a:lnTo>
                      <a:pt x="1742" y="3655"/>
                    </a:lnTo>
                    <a:lnTo>
                      <a:pt x="1656" y="3739"/>
                    </a:lnTo>
                    <a:lnTo>
                      <a:pt x="1600" y="3794"/>
                    </a:lnTo>
                    <a:lnTo>
                      <a:pt x="1546" y="3851"/>
                    </a:lnTo>
                    <a:lnTo>
                      <a:pt x="1491" y="3908"/>
                    </a:lnTo>
                    <a:lnTo>
                      <a:pt x="1439" y="3966"/>
                    </a:lnTo>
                    <a:lnTo>
                      <a:pt x="1386" y="4025"/>
                    </a:lnTo>
                    <a:lnTo>
                      <a:pt x="1336" y="4083"/>
                    </a:lnTo>
                    <a:lnTo>
                      <a:pt x="1285" y="4143"/>
                    </a:lnTo>
                    <a:lnTo>
                      <a:pt x="1236" y="4203"/>
                    </a:lnTo>
                    <a:lnTo>
                      <a:pt x="1189" y="4263"/>
                    </a:lnTo>
                    <a:lnTo>
                      <a:pt x="1141" y="4324"/>
                    </a:lnTo>
                    <a:lnTo>
                      <a:pt x="1095" y="4386"/>
                    </a:lnTo>
                    <a:lnTo>
                      <a:pt x="1050" y="4448"/>
                    </a:lnTo>
                    <a:lnTo>
                      <a:pt x="1005" y="4510"/>
                    </a:lnTo>
                    <a:lnTo>
                      <a:pt x="962" y="4573"/>
                    </a:lnTo>
                    <a:lnTo>
                      <a:pt x="920" y="4636"/>
                    </a:lnTo>
                    <a:lnTo>
                      <a:pt x="878" y="4700"/>
                    </a:lnTo>
                    <a:lnTo>
                      <a:pt x="838" y="4763"/>
                    </a:lnTo>
                    <a:lnTo>
                      <a:pt x="799" y="4828"/>
                    </a:lnTo>
                    <a:lnTo>
                      <a:pt x="760" y="4893"/>
                    </a:lnTo>
                    <a:lnTo>
                      <a:pt x="723" y="4959"/>
                    </a:lnTo>
                    <a:lnTo>
                      <a:pt x="686" y="5025"/>
                    </a:lnTo>
                    <a:lnTo>
                      <a:pt x="650" y="5091"/>
                    </a:lnTo>
                    <a:lnTo>
                      <a:pt x="616" y="5157"/>
                    </a:lnTo>
                    <a:lnTo>
                      <a:pt x="582" y="5223"/>
                    </a:lnTo>
                    <a:lnTo>
                      <a:pt x="549" y="5291"/>
                    </a:lnTo>
                    <a:lnTo>
                      <a:pt x="517" y="5358"/>
                    </a:lnTo>
                    <a:lnTo>
                      <a:pt x="486" y="5426"/>
                    </a:lnTo>
                    <a:lnTo>
                      <a:pt x="456" y="5494"/>
                    </a:lnTo>
                    <a:lnTo>
                      <a:pt x="427" y="5563"/>
                    </a:lnTo>
                    <a:lnTo>
                      <a:pt x="399" y="5632"/>
                    </a:lnTo>
                    <a:lnTo>
                      <a:pt x="372" y="5701"/>
                    </a:lnTo>
                    <a:lnTo>
                      <a:pt x="346" y="5770"/>
                    </a:lnTo>
                    <a:lnTo>
                      <a:pt x="344" y="5776"/>
                    </a:lnTo>
                    <a:lnTo>
                      <a:pt x="342" y="5783"/>
                    </a:lnTo>
                    <a:lnTo>
                      <a:pt x="308" y="5891"/>
                    </a:lnTo>
                    <a:lnTo>
                      <a:pt x="276" y="6000"/>
                    </a:lnTo>
                    <a:lnTo>
                      <a:pt x="246" y="6107"/>
                    </a:lnTo>
                    <a:lnTo>
                      <a:pt x="218" y="6214"/>
                    </a:lnTo>
                    <a:lnTo>
                      <a:pt x="190" y="6320"/>
                    </a:lnTo>
                    <a:lnTo>
                      <a:pt x="165" y="6425"/>
                    </a:lnTo>
                    <a:lnTo>
                      <a:pt x="141" y="6530"/>
                    </a:lnTo>
                    <a:lnTo>
                      <a:pt x="120" y="6634"/>
                    </a:lnTo>
                    <a:lnTo>
                      <a:pt x="99" y="6737"/>
                    </a:lnTo>
                    <a:lnTo>
                      <a:pt x="81" y="6839"/>
                    </a:lnTo>
                    <a:lnTo>
                      <a:pt x="64" y="6940"/>
                    </a:lnTo>
                    <a:lnTo>
                      <a:pt x="50" y="7041"/>
                    </a:lnTo>
                    <a:lnTo>
                      <a:pt x="38" y="7139"/>
                    </a:lnTo>
                    <a:lnTo>
                      <a:pt x="26" y="7238"/>
                    </a:lnTo>
                    <a:lnTo>
                      <a:pt x="18" y="7335"/>
                    </a:lnTo>
                    <a:lnTo>
                      <a:pt x="11" y="7432"/>
                    </a:lnTo>
                    <a:lnTo>
                      <a:pt x="9" y="7451"/>
                    </a:lnTo>
                    <a:lnTo>
                      <a:pt x="7" y="7472"/>
                    </a:lnTo>
                    <a:lnTo>
                      <a:pt x="5" y="7492"/>
                    </a:lnTo>
                    <a:lnTo>
                      <a:pt x="4" y="7512"/>
                    </a:lnTo>
                    <a:lnTo>
                      <a:pt x="3" y="7537"/>
                    </a:lnTo>
                    <a:lnTo>
                      <a:pt x="3" y="7560"/>
                    </a:lnTo>
                    <a:lnTo>
                      <a:pt x="2" y="7584"/>
                    </a:lnTo>
                    <a:lnTo>
                      <a:pt x="1" y="7609"/>
                    </a:lnTo>
                    <a:lnTo>
                      <a:pt x="0" y="7632"/>
                    </a:lnTo>
                    <a:lnTo>
                      <a:pt x="0" y="7657"/>
                    </a:lnTo>
                    <a:lnTo>
                      <a:pt x="0" y="7681"/>
                    </a:lnTo>
                    <a:lnTo>
                      <a:pt x="0" y="7704"/>
                    </a:lnTo>
                    <a:lnTo>
                      <a:pt x="0" y="7705"/>
                    </a:lnTo>
                    <a:lnTo>
                      <a:pt x="0" y="7705"/>
                    </a:lnTo>
                    <a:lnTo>
                      <a:pt x="0" y="7740"/>
                    </a:lnTo>
                    <a:lnTo>
                      <a:pt x="0" y="7774"/>
                    </a:lnTo>
                    <a:lnTo>
                      <a:pt x="1" y="7809"/>
                    </a:lnTo>
                    <a:lnTo>
                      <a:pt x="2" y="7844"/>
                    </a:lnTo>
                    <a:lnTo>
                      <a:pt x="3" y="7879"/>
                    </a:lnTo>
                    <a:lnTo>
                      <a:pt x="4" y="7913"/>
                    </a:lnTo>
                    <a:lnTo>
                      <a:pt x="5" y="7948"/>
                    </a:lnTo>
                    <a:lnTo>
                      <a:pt x="7" y="7982"/>
                    </a:lnTo>
                    <a:lnTo>
                      <a:pt x="9" y="8015"/>
                    </a:lnTo>
                    <a:lnTo>
                      <a:pt x="11" y="8048"/>
                    </a:lnTo>
                    <a:lnTo>
                      <a:pt x="14" y="8080"/>
                    </a:lnTo>
                    <a:lnTo>
                      <a:pt x="16" y="8113"/>
                    </a:lnTo>
                    <a:lnTo>
                      <a:pt x="19" y="8148"/>
                    </a:lnTo>
                    <a:lnTo>
                      <a:pt x="21" y="8184"/>
                    </a:lnTo>
                    <a:lnTo>
                      <a:pt x="24" y="8220"/>
                    </a:lnTo>
                    <a:lnTo>
                      <a:pt x="27" y="8255"/>
                    </a:lnTo>
                    <a:lnTo>
                      <a:pt x="29" y="8275"/>
                    </a:lnTo>
                    <a:lnTo>
                      <a:pt x="31" y="8296"/>
                    </a:lnTo>
                    <a:lnTo>
                      <a:pt x="35" y="8317"/>
                    </a:lnTo>
                    <a:lnTo>
                      <a:pt x="37" y="8337"/>
                    </a:lnTo>
                    <a:lnTo>
                      <a:pt x="40" y="8358"/>
                    </a:lnTo>
                    <a:lnTo>
                      <a:pt x="42" y="8378"/>
                    </a:lnTo>
                    <a:lnTo>
                      <a:pt x="45" y="8399"/>
                    </a:lnTo>
                    <a:lnTo>
                      <a:pt x="48" y="8418"/>
                    </a:lnTo>
                    <a:lnTo>
                      <a:pt x="51" y="8445"/>
                    </a:lnTo>
                    <a:lnTo>
                      <a:pt x="54" y="8472"/>
                    </a:lnTo>
                    <a:lnTo>
                      <a:pt x="57" y="8499"/>
                    </a:lnTo>
                    <a:lnTo>
                      <a:pt x="61" y="8525"/>
                    </a:lnTo>
                    <a:lnTo>
                      <a:pt x="64" y="8547"/>
                    </a:lnTo>
                    <a:lnTo>
                      <a:pt x="68" y="8569"/>
                    </a:lnTo>
                    <a:lnTo>
                      <a:pt x="72" y="8591"/>
                    </a:lnTo>
                    <a:lnTo>
                      <a:pt x="76" y="8613"/>
                    </a:lnTo>
                    <a:lnTo>
                      <a:pt x="80" y="8636"/>
                    </a:lnTo>
                    <a:lnTo>
                      <a:pt x="84" y="8657"/>
                    </a:lnTo>
                    <a:lnTo>
                      <a:pt x="88" y="8680"/>
                    </a:lnTo>
                    <a:lnTo>
                      <a:pt x="91" y="8701"/>
                    </a:lnTo>
                    <a:lnTo>
                      <a:pt x="96" y="8724"/>
                    </a:lnTo>
                    <a:lnTo>
                      <a:pt x="100" y="8748"/>
                    </a:lnTo>
                    <a:lnTo>
                      <a:pt x="104" y="8770"/>
                    </a:lnTo>
                    <a:lnTo>
                      <a:pt x="109" y="8793"/>
                    </a:lnTo>
                    <a:lnTo>
                      <a:pt x="113" y="8816"/>
                    </a:lnTo>
                    <a:lnTo>
                      <a:pt x="118" y="8837"/>
                    </a:lnTo>
                    <a:lnTo>
                      <a:pt x="122" y="8860"/>
                    </a:lnTo>
                    <a:lnTo>
                      <a:pt x="127" y="8882"/>
                    </a:lnTo>
                    <a:lnTo>
                      <a:pt x="132" y="8904"/>
                    </a:lnTo>
                    <a:lnTo>
                      <a:pt x="137" y="8926"/>
                    </a:lnTo>
                    <a:lnTo>
                      <a:pt x="143" y="8948"/>
                    </a:lnTo>
                    <a:lnTo>
                      <a:pt x="148" y="8970"/>
                    </a:lnTo>
                    <a:lnTo>
                      <a:pt x="153" y="8993"/>
                    </a:lnTo>
                    <a:lnTo>
                      <a:pt x="158" y="9015"/>
                    </a:lnTo>
                    <a:lnTo>
                      <a:pt x="163" y="9038"/>
                    </a:lnTo>
                    <a:lnTo>
                      <a:pt x="169" y="9061"/>
                    </a:lnTo>
                    <a:lnTo>
                      <a:pt x="174" y="9082"/>
                    </a:lnTo>
                    <a:lnTo>
                      <a:pt x="181" y="9103"/>
                    </a:lnTo>
                    <a:lnTo>
                      <a:pt x="186" y="9124"/>
                    </a:lnTo>
                    <a:lnTo>
                      <a:pt x="192" y="9146"/>
                    </a:lnTo>
                    <a:lnTo>
                      <a:pt x="197" y="9167"/>
                    </a:lnTo>
                    <a:lnTo>
                      <a:pt x="203" y="9188"/>
                    </a:lnTo>
                    <a:lnTo>
                      <a:pt x="209" y="9210"/>
                    </a:lnTo>
                    <a:lnTo>
                      <a:pt x="216" y="9230"/>
                    </a:lnTo>
                    <a:lnTo>
                      <a:pt x="223" y="9254"/>
                    </a:lnTo>
                    <a:lnTo>
                      <a:pt x="229" y="9278"/>
                    </a:lnTo>
                    <a:lnTo>
                      <a:pt x="236" y="9302"/>
                    </a:lnTo>
                    <a:lnTo>
                      <a:pt x="243" y="9326"/>
                    </a:lnTo>
                    <a:lnTo>
                      <a:pt x="249" y="9346"/>
                    </a:lnTo>
                    <a:lnTo>
                      <a:pt x="256" y="9365"/>
                    </a:lnTo>
                    <a:lnTo>
                      <a:pt x="262" y="9385"/>
                    </a:lnTo>
                    <a:lnTo>
                      <a:pt x="268" y="9404"/>
                    </a:lnTo>
                    <a:lnTo>
                      <a:pt x="275" y="9424"/>
                    </a:lnTo>
                    <a:lnTo>
                      <a:pt x="281" y="9443"/>
                    </a:lnTo>
                    <a:lnTo>
                      <a:pt x="288" y="9463"/>
                    </a:lnTo>
                    <a:lnTo>
                      <a:pt x="295" y="9482"/>
                    </a:lnTo>
                    <a:lnTo>
                      <a:pt x="304" y="9509"/>
                    </a:lnTo>
                    <a:lnTo>
                      <a:pt x="312" y="9536"/>
                    </a:lnTo>
                    <a:lnTo>
                      <a:pt x="321" y="9563"/>
                    </a:lnTo>
                    <a:lnTo>
                      <a:pt x="331" y="9589"/>
                    </a:lnTo>
                    <a:lnTo>
                      <a:pt x="344" y="9624"/>
                    </a:lnTo>
                    <a:lnTo>
                      <a:pt x="357" y="9659"/>
                    </a:lnTo>
                    <a:lnTo>
                      <a:pt x="371" y="9693"/>
                    </a:lnTo>
                    <a:lnTo>
                      <a:pt x="384" y="9728"/>
                    </a:lnTo>
                    <a:lnTo>
                      <a:pt x="397" y="9759"/>
                    </a:lnTo>
                    <a:lnTo>
                      <a:pt x="409" y="9789"/>
                    </a:lnTo>
                    <a:lnTo>
                      <a:pt x="420" y="9819"/>
                    </a:lnTo>
                    <a:lnTo>
                      <a:pt x="434" y="9850"/>
                    </a:lnTo>
                    <a:lnTo>
                      <a:pt x="446" y="9880"/>
                    </a:lnTo>
                    <a:lnTo>
                      <a:pt x="459" y="9909"/>
                    </a:lnTo>
                    <a:lnTo>
                      <a:pt x="473" y="9939"/>
                    </a:lnTo>
                    <a:lnTo>
                      <a:pt x="486" y="9969"/>
                    </a:lnTo>
                    <a:lnTo>
                      <a:pt x="491" y="9979"/>
                    </a:lnTo>
                    <a:lnTo>
                      <a:pt x="495" y="9991"/>
                    </a:lnTo>
                    <a:lnTo>
                      <a:pt x="500" y="10001"/>
                    </a:lnTo>
                    <a:lnTo>
                      <a:pt x="506" y="10012"/>
                    </a:lnTo>
                    <a:lnTo>
                      <a:pt x="511" y="10024"/>
                    </a:lnTo>
                    <a:lnTo>
                      <a:pt x="516" y="10034"/>
                    </a:lnTo>
                    <a:lnTo>
                      <a:pt x="521" y="10045"/>
                    </a:lnTo>
                    <a:lnTo>
                      <a:pt x="526" y="10057"/>
                    </a:lnTo>
                    <a:lnTo>
                      <a:pt x="583" y="10163"/>
                    </a:lnTo>
                    <a:lnTo>
                      <a:pt x="640" y="10267"/>
                    </a:lnTo>
                    <a:lnTo>
                      <a:pt x="699" y="10369"/>
                    </a:lnTo>
                    <a:lnTo>
                      <a:pt x="759" y="10469"/>
                    </a:lnTo>
                    <a:lnTo>
                      <a:pt x="818" y="10569"/>
                    </a:lnTo>
                    <a:lnTo>
                      <a:pt x="879" y="10666"/>
                    </a:lnTo>
                    <a:lnTo>
                      <a:pt x="941" y="10760"/>
                    </a:lnTo>
                    <a:lnTo>
                      <a:pt x="1002" y="10854"/>
                    </a:lnTo>
                    <a:lnTo>
                      <a:pt x="1065" y="10945"/>
                    </a:lnTo>
                    <a:lnTo>
                      <a:pt x="1129" y="11034"/>
                    </a:lnTo>
                    <a:lnTo>
                      <a:pt x="1194" y="11121"/>
                    </a:lnTo>
                    <a:lnTo>
                      <a:pt x="1259" y="11205"/>
                    </a:lnTo>
                    <a:lnTo>
                      <a:pt x="1324" y="11287"/>
                    </a:lnTo>
                    <a:lnTo>
                      <a:pt x="1390" y="11368"/>
                    </a:lnTo>
                    <a:lnTo>
                      <a:pt x="1424" y="11407"/>
                    </a:lnTo>
                    <a:lnTo>
                      <a:pt x="1458" y="11445"/>
                    </a:lnTo>
                    <a:lnTo>
                      <a:pt x="1492" y="11483"/>
                    </a:lnTo>
                    <a:lnTo>
                      <a:pt x="1526" y="11520"/>
                    </a:lnTo>
                    <a:lnTo>
                      <a:pt x="1560" y="11557"/>
                    </a:lnTo>
                    <a:lnTo>
                      <a:pt x="1595" y="11593"/>
                    </a:lnTo>
                    <a:lnTo>
                      <a:pt x="1630" y="11629"/>
                    </a:lnTo>
                    <a:lnTo>
                      <a:pt x="1666" y="11665"/>
                    </a:lnTo>
                    <a:lnTo>
                      <a:pt x="1691" y="11690"/>
                    </a:lnTo>
                    <a:lnTo>
                      <a:pt x="1716" y="11714"/>
                    </a:lnTo>
                    <a:lnTo>
                      <a:pt x="1741" y="11738"/>
                    </a:lnTo>
                    <a:lnTo>
                      <a:pt x="1767" y="11762"/>
                    </a:lnTo>
                    <a:lnTo>
                      <a:pt x="1792" y="11786"/>
                    </a:lnTo>
                    <a:lnTo>
                      <a:pt x="1818" y="11809"/>
                    </a:lnTo>
                    <a:lnTo>
                      <a:pt x="1844" y="11833"/>
                    </a:lnTo>
                    <a:lnTo>
                      <a:pt x="1870" y="11856"/>
                    </a:lnTo>
                    <a:lnTo>
                      <a:pt x="1893" y="11877"/>
                    </a:lnTo>
                    <a:lnTo>
                      <a:pt x="1919" y="11899"/>
                    </a:lnTo>
                    <a:lnTo>
                      <a:pt x="1944" y="11919"/>
                    </a:lnTo>
                    <a:lnTo>
                      <a:pt x="1968" y="11941"/>
                    </a:lnTo>
                    <a:lnTo>
                      <a:pt x="1996" y="11964"/>
                    </a:lnTo>
                    <a:lnTo>
                      <a:pt x="2023" y="11988"/>
                    </a:lnTo>
                    <a:lnTo>
                      <a:pt x="2052" y="12011"/>
                    </a:lnTo>
                    <a:lnTo>
                      <a:pt x="2079" y="12034"/>
                    </a:lnTo>
                    <a:lnTo>
                      <a:pt x="2111" y="12060"/>
                    </a:lnTo>
                    <a:lnTo>
                      <a:pt x="2144" y="12085"/>
                    </a:lnTo>
                    <a:lnTo>
                      <a:pt x="2177" y="12111"/>
                    </a:lnTo>
                    <a:lnTo>
                      <a:pt x="2210" y="12135"/>
                    </a:lnTo>
                    <a:lnTo>
                      <a:pt x="2232" y="12152"/>
                    </a:lnTo>
                    <a:lnTo>
                      <a:pt x="2253" y="12168"/>
                    </a:lnTo>
                    <a:lnTo>
                      <a:pt x="2275" y="12186"/>
                    </a:lnTo>
                    <a:lnTo>
                      <a:pt x="2296" y="12201"/>
                    </a:lnTo>
                    <a:lnTo>
                      <a:pt x="2332" y="12228"/>
                    </a:lnTo>
                    <a:lnTo>
                      <a:pt x="2369" y="12254"/>
                    </a:lnTo>
                    <a:lnTo>
                      <a:pt x="2406" y="12278"/>
                    </a:lnTo>
                    <a:lnTo>
                      <a:pt x="2443" y="12304"/>
                    </a:lnTo>
                    <a:lnTo>
                      <a:pt x="2463" y="12317"/>
                    </a:lnTo>
                    <a:lnTo>
                      <a:pt x="2483" y="12331"/>
                    </a:lnTo>
                    <a:lnTo>
                      <a:pt x="2502" y="12344"/>
                    </a:lnTo>
                    <a:lnTo>
                      <a:pt x="2522" y="12357"/>
                    </a:lnTo>
                    <a:lnTo>
                      <a:pt x="2560" y="12383"/>
                    </a:lnTo>
                    <a:lnTo>
                      <a:pt x="2598" y="12407"/>
                    </a:lnTo>
                    <a:lnTo>
                      <a:pt x="2637" y="12432"/>
                    </a:lnTo>
                    <a:lnTo>
                      <a:pt x="2676" y="12455"/>
                    </a:lnTo>
                    <a:lnTo>
                      <a:pt x="2695" y="12468"/>
                    </a:lnTo>
                    <a:lnTo>
                      <a:pt x="2716" y="12480"/>
                    </a:lnTo>
                    <a:lnTo>
                      <a:pt x="2736" y="12492"/>
                    </a:lnTo>
                    <a:lnTo>
                      <a:pt x="2755" y="12505"/>
                    </a:lnTo>
                    <a:lnTo>
                      <a:pt x="2794" y="12526"/>
                    </a:lnTo>
                    <a:lnTo>
                      <a:pt x="2832" y="12549"/>
                    </a:lnTo>
                    <a:lnTo>
                      <a:pt x="2870" y="12569"/>
                    </a:lnTo>
                    <a:lnTo>
                      <a:pt x="2909" y="12591"/>
                    </a:lnTo>
                    <a:lnTo>
                      <a:pt x="2931" y="12603"/>
                    </a:lnTo>
                    <a:lnTo>
                      <a:pt x="2954" y="12616"/>
                    </a:lnTo>
                    <a:lnTo>
                      <a:pt x="2976" y="12628"/>
                    </a:lnTo>
                    <a:lnTo>
                      <a:pt x="2999" y="12640"/>
                    </a:lnTo>
                    <a:lnTo>
                      <a:pt x="3035" y="12659"/>
                    </a:lnTo>
                    <a:lnTo>
                      <a:pt x="3072" y="12677"/>
                    </a:lnTo>
                    <a:lnTo>
                      <a:pt x="3109" y="12696"/>
                    </a:lnTo>
                    <a:lnTo>
                      <a:pt x="3146" y="12715"/>
                    </a:lnTo>
                    <a:lnTo>
                      <a:pt x="3172" y="12727"/>
                    </a:lnTo>
                    <a:lnTo>
                      <a:pt x="3197" y="12740"/>
                    </a:lnTo>
                    <a:lnTo>
                      <a:pt x="3223" y="12753"/>
                    </a:lnTo>
                    <a:lnTo>
                      <a:pt x="3250" y="12765"/>
                    </a:lnTo>
                    <a:lnTo>
                      <a:pt x="3283" y="12780"/>
                    </a:lnTo>
                    <a:lnTo>
                      <a:pt x="3317" y="12796"/>
                    </a:lnTo>
                    <a:lnTo>
                      <a:pt x="3352" y="12810"/>
                    </a:lnTo>
                    <a:lnTo>
                      <a:pt x="3386" y="12826"/>
                    </a:lnTo>
                    <a:lnTo>
                      <a:pt x="3415" y="12839"/>
                    </a:lnTo>
                    <a:lnTo>
                      <a:pt x="3446" y="12851"/>
                    </a:lnTo>
                    <a:lnTo>
                      <a:pt x="3477" y="12865"/>
                    </a:lnTo>
                    <a:lnTo>
                      <a:pt x="3507" y="12877"/>
                    </a:lnTo>
                    <a:lnTo>
                      <a:pt x="3538" y="12889"/>
                    </a:lnTo>
                    <a:lnTo>
                      <a:pt x="3568" y="12901"/>
                    </a:lnTo>
                    <a:lnTo>
                      <a:pt x="3599" y="12913"/>
                    </a:lnTo>
                    <a:lnTo>
                      <a:pt x="3629" y="12924"/>
                    </a:lnTo>
                    <a:lnTo>
                      <a:pt x="3664" y="12938"/>
                    </a:lnTo>
                    <a:lnTo>
                      <a:pt x="3699" y="12951"/>
                    </a:lnTo>
                    <a:lnTo>
                      <a:pt x="3735" y="12965"/>
                    </a:lnTo>
                    <a:lnTo>
                      <a:pt x="3770" y="12977"/>
                    </a:lnTo>
                    <a:lnTo>
                      <a:pt x="3797" y="12986"/>
                    </a:lnTo>
                    <a:lnTo>
                      <a:pt x="3824" y="12995"/>
                    </a:lnTo>
                    <a:lnTo>
                      <a:pt x="3852" y="13004"/>
                    </a:lnTo>
                    <a:lnTo>
                      <a:pt x="3878" y="13013"/>
                    </a:lnTo>
                    <a:lnTo>
                      <a:pt x="3898" y="13019"/>
                    </a:lnTo>
                    <a:lnTo>
                      <a:pt x="3917" y="13025"/>
                    </a:lnTo>
                    <a:lnTo>
                      <a:pt x="3938" y="13032"/>
                    </a:lnTo>
                    <a:lnTo>
                      <a:pt x="3958" y="13039"/>
                    </a:lnTo>
                    <a:lnTo>
                      <a:pt x="3977" y="13045"/>
                    </a:lnTo>
                    <a:lnTo>
                      <a:pt x="3998" y="13051"/>
                    </a:lnTo>
                    <a:lnTo>
                      <a:pt x="4017" y="13057"/>
                    </a:lnTo>
                    <a:lnTo>
                      <a:pt x="4038" y="13063"/>
                    </a:lnTo>
                    <a:lnTo>
                      <a:pt x="4061" y="13071"/>
                    </a:lnTo>
                    <a:lnTo>
                      <a:pt x="4085" y="13077"/>
                    </a:lnTo>
                    <a:lnTo>
                      <a:pt x="4110" y="13083"/>
                    </a:lnTo>
                    <a:lnTo>
                      <a:pt x="4133" y="13090"/>
                    </a:lnTo>
                    <a:lnTo>
                      <a:pt x="4155" y="13096"/>
                    </a:lnTo>
                    <a:lnTo>
                      <a:pt x="4177" y="13101"/>
                    </a:lnTo>
                    <a:lnTo>
                      <a:pt x="4198" y="13108"/>
                    </a:lnTo>
                    <a:lnTo>
                      <a:pt x="4220" y="13114"/>
                    </a:lnTo>
                    <a:lnTo>
                      <a:pt x="4241" y="13119"/>
                    </a:lnTo>
                    <a:lnTo>
                      <a:pt x="4263" y="13125"/>
                    </a:lnTo>
                    <a:lnTo>
                      <a:pt x="4285" y="13130"/>
                    </a:lnTo>
                    <a:lnTo>
                      <a:pt x="4306" y="13135"/>
                    </a:lnTo>
                    <a:lnTo>
                      <a:pt x="4329" y="13142"/>
                    </a:lnTo>
                    <a:lnTo>
                      <a:pt x="4352" y="13146"/>
                    </a:lnTo>
                    <a:lnTo>
                      <a:pt x="4374" y="13151"/>
                    </a:lnTo>
                    <a:lnTo>
                      <a:pt x="4397" y="13156"/>
                    </a:lnTo>
                    <a:lnTo>
                      <a:pt x="4419" y="13161"/>
                    </a:lnTo>
                    <a:lnTo>
                      <a:pt x="4442" y="13166"/>
                    </a:lnTo>
                    <a:lnTo>
                      <a:pt x="4465" y="13171"/>
                    </a:lnTo>
                    <a:lnTo>
                      <a:pt x="4487" y="13177"/>
                    </a:lnTo>
                    <a:lnTo>
                      <a:pt x="4509" y="13181"/>
                    </a:lnTo>
                    <a:lnTo>
                      <a:pt x="4532" y="13186"/>
                    </a:lnTo>
                    <a:lnTo>
                      <a:pt x="4554" y="13190"/>
                    </a:lnTo>
                    <a:lnTo>
                      <a:pt x="4577" y="13195"/>
                    </a:lnTo>
                    <a:lnTo>
                      <a:pt x="4600" y="13199"/>
                    </a:lnTo>
                    <a:lnTo>
                      <a:pt x="4623" y="13203"/>
                    </a:lnTo>
                    <a:lnTo>
                      <a:pt x="4646" y="13206"/>
                    </a:lnTo>
                    <a:lnTo>
                      <a:pt x="4669" y="13211"/>
                    </a:lnTo>
                    <a:lnTo>
                      <a:pt x="4692" y="13215"/>
                    </a:lnTo>
                    <a:lnTo>
                      <a:pt x="4714" y="13219"/>
                    </a:lnTo>
                    <a:lnTo>
                      <a:pt x="4736" y="13223"/>
                    </a:lnTo>
                    <a:lnTo>
                      <a:pt x="4759" y="13226"/>
                    </a:lnTo>
                    <a:lnTo>
                      <a:pt x="4781" y="13230"/>
                    </a:lnTo>
                    <a:lnTo>
                      <a:pt x="4804" y="13233"/>
                    </a:lnTo>
                    <a:lnTo>
                      <a:pt x="4827" y="13237"/>
                    </a:lnTo>
                    <a:lnTo>
                      <a:pt x="4848" y="13240"/>
                    </a:lnTo>
                    <a:lnTo>
                      <a:pt x="4875" y="13244"/>
                    </a:lnTo>
                    <a:lnTo>
                      <a:pt x="4902" y="13248"/>
                    </a:lnTo>
                    <a:lnTo>
                      <a:pt x="4929" y="13251"/>
                    </a:lnTo>
                    <a:lnTo>
                      <a:pt x="4954" y="13254"/>
                    </a:lnTo>
                    <a:lnTo>
                      <a:pt x="4976" y="13256"/>
                    </a:lnTo>
                    <a:lnTo>
                      <a:pt x="4996" y="13259"/>
                    </a:lnTo>
                    <a:lnTo>
                      <a:pt x="5017" y="13261"/>
                    </a:lnTo>
                    <a:lnTo>
                      <a:pt x="5039" y="13264"/>
                    </a:lnTo>
                    <a:lnTo>
                      <a:pt x="5059" y="13266"/>
                    </a:lnTo>
                    <a:lnTo>
                      <a:pt x="5080" y="13269"/>
                    </a:lnTo>
                    <a:lnTo>
                      <a:pt x="5101" y="13271"/>
                    </a:lnTo>
                    <a:lnTo>
                      <a:pt x="5122" y="13273"/>
                    </a:lnTo>
                    <a:lnTo>
                      <a:pt x="5158" y="13276"/>
                    </a:lnTo>
                    <a:lnTo>
                      <a:pt x="5193" y="13278"/>
                    </a:lnTo>
                    <a:lnTo>
                      <a:pt x="5229" y="13280"/>
                    </a:lnTo>
                    <a:lnTo>
                      <a:pt x="5264" y="13284"/>
                    </a:lnTo>
                    <a:lnTo>
                      <a:pt x="5298" y="13286"/>
                    </a:lnTo>
                    <a:lnTo>
                      <a:pt x="5332" y="13289"/>
                    </a:lnTo>
                    <a:lnTo>
                      <a:pt x="5365" y="13291"/>
                    </a:lnTo>
                    <a:lnTo>
                      <a:pt x="5399" y="13293"/>
                    </a:lnTo>
                    <a:lnTo>
                      <a:pt x="5433" y="13294"/>
                    </a:lnTo>
                    <a:lnTo>
                      <a:pt x="5467" y="13295"/>
                    </a:lnTo>
                    <a:lnTo>
                      <a:pt x="5500" y="13297"/>
                    </a:lnTo>
                    <a:lnTo>
                      <a:pt x="5535" y="13297"/>
                    </a:lnTo>
                    <a:lnTo>
                      <a:pt x="5569" y="13298"/>
                    </a:lnTo>
                    <a:lnTo>
                      <a:pt x="5603" y="13299"/>
                    </a:lnTo>
                    <a:lnTo>
                      <a:pt x="5638" y="13299"/>
                    </a:lnTo>
                    <a:lnTo>
                      <a:pt x="5672" y="13299"/>
                    </a:lnTo>
                    <a:lnTo>
                      <a:pt x="5675" y="13299"/>
                    </a:lnTo>
                    <a:lnTo>
                      <a:pt x="5678" y="13299"/>
                    </a:lnTo>
                    <a:lnTo>
                      <a:pt x="5681" y="13299"/>
                    </a:lnTo>
                    <a:lnTo>
                      <a:pt x="5684" y="13299"/>
                    </a:lnTo>
                    <a:lnTo>
                      <a:pt x="5719" y="13299"/>
                    </a:lnTo>
                    <a:lnTo>
                      <a:pt x="5753" y="13298"/>
                    </a:lnTo>
                    <a:lnTo>
                      <a:pt x="5787" y="13298"/>
                    </a:lnTo>
                    <a:lnTo>
                      <a:pt x="5822" y="13297"/>
                    </a:lnTo>
                    <a:lnTo>
                      <a:pt x="5856" y="13296"/>
                    </a:lnTo>
                    <a:lnTo>
                      <a:pt x="5891" y="13295"/>
                    </a:lnTo>
                    <a:lnTo>
                      <a:pt x="5925" y="13293"/>
                    </a:lnTo>
                    <a:lnTo>
                      <a:pt x="5959" y="13292"/>
                    </a:lnTo>
                    <a:lnTo>
                      <a:pt x="5993" y="13290"/>
                    </a:lnTo>
                    <a:lnTo>
                      <a:pt x="6026" y="13287"/>
                    </a:lnTo>
                    <a:lnTo>
                      <a:pt x="6060" y="13285"/>
                    </a:lnTo>
                    <a:lnTo>
                      <a:pt x="6093" y="13282"/>
                    </a:lnTo>
                    <a:lnTo>
                      <a:pt x="6129" y="13279"/>
                    </a:lnTo>
                    <a:lnTo>
                      <a:pt x="6164" y="13276"/>
                    </a:lnTo>
                    <a:lnTo>
                      <a:pt x="6200" y="13274"/>
                    </a:lnTo>
                    <a:lnTo>
                      <a:pt x="6235" y="13271"/>
                    </a:lnTo>
                    <a:lnTo>
                      <a:pt x="6256" y="13269"/>
                    </a:lnTo>
                    <a:lnTo>
                      <a:pt x="6277" y="13266"/>
                    </a:lnTo>
                    <a:lnTo>
                      <a:pt x="6298" y="13264"/>
                    </a:lnTo>
                    <a:lnTo>
                      <a:pt x="6319" y="13261"/>
                    </a:lnTo>
                    <a:lnTo>
                      <a:pt x="6340" y="13259"/>
                    </a:lnTo>
                    <a:lnTo>
                      <a:pt x="6361" y="13256"/>
                    </a:lnTo>
                    <a:lnTo>
                      <a:pt x="6382" y="13254"/>
                    </a:lnTo>
                    <a:lnTo>
                      <a:pt x="6403" y="13251"/>
                    </a:lnTo>
                    <a:lnTo>
                      <a:pt x="6429" y="13248"/>
                    </a:lnTo>
                    <a:lnTo>
                      <a:pt x="6456" y="13244"/>
                    </a:lnTo>
                    <a:lnTo>
                      <a:pt x="6482" y="13240"/>
                    </a:lnTo>
                    <a:lnTo>
                      <a:pt x="6508" y="13237"/>
                    </a:lnTo>
                    <a:lnTo>
                      <a:pt x="6531" y="13234"/>
                    </a:lnTo>
                    <a:lnTo>
                      <a:pt x="6554" y="13230"/>
                    </a:lnTo>
                    <a:lnTo>
                      <a:pt x="6576" y="13227"/>
                    </a:lnTo>
                    <a:lnTo>
                      <a:pt x="6598" y="13223"/>
                    </a:lnTo>
                    <a:lnTo>
                      <a:pt x="6621" y="13219"/>
                    </a:lnTo>
                    <a:lnTo>
                      <a:pt x="6643" y="13215"/>
                    </a:lnTo>
                    <a:lnTo>
                      <a:pt x="6666" y="13211"/>
                    </a:lnTo>
                    <a:lnTo>
                      <a:pt x="6688" y="13207"/>
                    </a:lnTo>
                    <a:lnTo>
                      <a:pt x="6711" y="13203"/>
                    </a:lnTo>
                    <a:lnTo>
                      <a:pt x="6734" y="13199"/>
                    </a:lnTo>
                    <a:lnTo>
                      <a:pt x="6757" y="13195"/>
                    </a:lnTo>
                    <a:lnTo>
                      <a:pt x="6780" y="13191"/>
                    </a:lnTo>
                    <a:lnTo>
                      <a:pt x="6803" y="13186"/>
                    </a:lnTo>
                    <a:lnTo>
                      <a:pt x="6825" y="13182"/>
                    </a:lnTo>
                    <a:lnTo>
                      <a:pt x="6848" y="13177"/>
                    </a:lnTo>
                    <a:lnTo>
                      <a:pt x="6871" y="13171"/>
                    </a:lnTo>
                    <a:lnTo>
                      <a:pt x="6893" y="13166"/>
                    </a:lnTo>
                    <a:lnTo>
                      <a:pt x="6916" y="13161"/>
                    </a:lnTo>
                    <a:lnTo>
                      <a:pt x="6937" y="13156"/>
                    </a:lnTo>
                    <a:lnTo>
                      <a:pt x="6960" y="13151"/>
                    </a:lnTo>
                    <a:lnTo>
                      <a:pt x="6983" y="13146"/>
                    </a:lnTo>
                    <a:lnTo>
                      <a:pt x="7005" y="13141"/>
                    </a:lnTo>
                    <a:lnTo>
                      <a:pt x="7028" y="13135"/>
                    </a:lnTo>
                    <a:lnTo>
                      <a:pt x="7051" y="13130"/>
                    </a:lnTo>
                    <a:lnTo>
                      <a:pt x="7072" y="13125"/>
                    </a:lnTo>
                    <a:lnTo>
                      <a:pt x="7094" y="13119"/>
                    </a:lnTo>
                    <a:lnTo>
                      <a:pt x="7115" y="13114"/>
                    </a:lnTo>
                    <a:lnTo>
                      <a:pt x="7137" y="13108"/>
                    </a:lnTo>
                    <a:lnTo>
                      <a:pt x="7159" y="13102"/>
                    </a:lnTo>
                    <a:lnTo>
                      <a:pt x="7180" y="13096"/>
                    </a:lnTo>
                    <a:lnTo>
                      <a:pt x="7202" y="13090"/>
                    </a:lnTo>
                    <a:lnTo>
                      <a:pt x="7223" y="13084"/>
                    </a:lnTo>
                    <a:lnTo>
                      <a:pt x="7247" y="13078"/>
                    </a:lnTo>
                    <a:lnTo>
                      <a:pt x="7272" y="13071"/>
                    </a:lnTo>
                    <a:lnTo>
                      <a:pt x="7295" y="13064"/>
                    </a:lnTo>
                    <a:lnTo>
                      <a:pt x="7319" y="13057"/>
                    </a:lnTo>
                    <a:lnTo>
                      <a:pt x="7340" y="13051"/>
                    </a:lnTo>
                    <a:lnTo>
                      <a:pt x="7359" y="13045"/>
                    </a:lnTo>
                    <a:lnTo>
                      <a:pt x="7379" y="13039"/>
                    </a:lnTo>
                    <a:lnTo>
                      <a:pt x="7399" y="13031"/>
                    </a:lnTo>
                    <a:lnTo>
                      <a:pt x="7419" y="13025"/>
                    </a:lnTo>
                    <a:lnTo>
                      <a:pt x="7439" y="13019"/>
                    </a:lnTo>
                    <a:lnTo>
                      <a:pt x="7459" y="13012"/>
                    </a:lnTo>
                    <a:lnTo>
                      <a:pt x="7478" y="13006"/>
                    </a:lnTo>
                    <a:lnTo>
                      <a:pt x="7505" y="12996"/>
                    </a:lnTo>
                    <a:lnTo>
                      <a:pt x="7532" y="12988"/>
                    </a:lnTo>
                    <a:lnTo>
                      <a:pt x="7559" y="12979"/>
                    </a:lnTo>
                    <a:lnTo>
                      <a:pt x="7585" y="12970"/>
                    </a:lnTo>
                    <a:lnTo>
                      <a:pt x="7621" y="12956"/>
                    </a:lnTo>
                    <a:lnTo>
                      <a:pt x="7656" y="12944"/>
                    </a:lnTo>
                    <a:lnTo>
                      <a:pt x="7691" y="12931"/>
                    </a:lnTo>
                    <a:lnTo>
                      <a:pt x="7727" y="12916"/>
                    </a:lnTo>
                    <a:lnTo>
                      <a:pt x="7757" y="12905"/>
                    </a:lnTo>
                    <a:lnTo>
                      <a:pt x="7788" y="12894"/>
                    </a:lnTo>
                    <a:lnTo>
                      <a:pt x="7819" y="12881"/>
                    </a:lnTo>
                    <a:lnTo>
                      <a:pt x="7849" y="12869"/>
                    </a:lnTo>
                    <a:lnTo>
                      <a:pt x="7880" y="12857"/>
                    </a:lnTo>
                    <a:lnTo>
                      <a:pt x="7910" y="12843"/>
                    </a:lnTo>
                    <a:lnTo>
                      <a:pt x="7940" y="12830"/>
                    </a:lnTo>
                    <a:lnTo>
                      <a:pt x="7971" y="12816"/>
                    </a:lnTo>
                    <a:lnTo>
                      <a:pt x="8005" y="12801"/>
                    </a:lnTo>
                    <a:lnTo>
                      <a:pt x="8039" y="12787"/>
                    </a:lnTo>
                    <a:lnTo>
                      <a:pt x="8073" y="12771"/>
                    </a:lnTo>
                    <a:lnTo>
                      <a:pt x="8107" y="12756"/>
                    </a:lnTo>
                    <a:lnTo>
                      <a:pt x="8133" y="12743"/>
                    </a:lnTo>
                    <a:lnTo>
                      <a:pt x="8158" y="12730"/>
                    </a:lnTo>
                    <a:lnTo>
                      <a:pt x="8184" y="12718"/>
                    </a:lnTo>
                    <a:lnTo>
                      <a:pt x="8211" y="12704"/>
                    </a:lnTo>
                    <a:lnTo>
                      <a:pt x="8248" y="12686"/>
                    </a:lnTo>
                    <a:lnTo>
                      <a:pt x="8284" y="12667"/>
                    </a:lnTo>
                    <a:lnTo>
                      <a:pt x="8321" y="12649"/>
                    </a:lnTo>
                    <a:lnTo>
                      <a:pt x="8358" y="12630"/>
                    </a:lnTo>
                    <a:lnTo>
                      <a:pt x="8379" y="12618"/>
                    </a:lnTo>
                    <a:lnTo>
                      <a:pt x="8402" y="12605"/>
                    </a:lnTo>
                    <a:lnTo>
                      <a:pt x="8424" y="12593"/>
                    </a:lnTo>
                    <a:lnTo>
                      <a:pt x="8446" y="12581"/>
                    </a:lnTo>
                    <a:lnTo>
                      <a:pt x="8484" y="12559"/>
                    </a:lnTo>
                    <a:lnTo>
                      <a:pt x="8523" y="12538"/>
                    </a:lnTo>
                    <a:lnTo>
                      <a:pt x="8562" y="12516"/>
                    </a:lnTo>
                    <a:lnTo>
                      <a:pt x="8600" y="12493"/>
                    </a:lnTo>
                    <a:lnTo>
                      <a:pt x="8620" y="12481"/>
                    </a:lnTo>
                    <a:lnTo>
                      <a:pt x="8640" y="12469"/>
                    </a:lnTo>
                    <a:lnTo>
                      <a:pt x="8659" y="12456"/>
                    </a:lnTo>
                    <a:lnTo>
                      <a:pt x="8680" y="12444"/>
                    </a:lnTo>
                    <a:lnTo>
                      <a:pt x="8718" y="12419"/>
                    </a:lnTo>
                    <a:lnTo>
                      <a:pt x="8757" y="12396"/>
                    </a:lnTo>
                    <a:lnTo>
                      <a:pt x="8795" y="12371"/>
                    </a:lnTo>
                    <a:lnTo>
                      <a:pt x="8833" y="12346"/>
                    </a:lnTo>
                    <a:lnTo>
                      <a:pt x="8853" y="12333"/>
                    </a:lnTo>
                    <a:lnTo>
                      <a:pt x="8872" y="12319"/>
                    </a:lnTo>
                    <a:lnTo>
                      <a:pt x="8892" y="12305"/>
                    </a:lnTo>
                    <a:lnTo>
                      <a:pt x="8911" y="12292"/>
                    </a:lnTo>
                    <a:lnTo>
                      <a:pt x="8948" y="12266"/>
                    </a:lnTo>
                    <a:lnTo>
                      <a:pt x="8985" y="12240"/>
                    </a:lnTo>
                    <a:lnTo>
                      <a:pt x="9022" y="12214"/>
                    </a:lnTo>
                    <a:lnTo>
                      <a:pt x="9058" y="12189"/>
                    </a:lnTo>
                    <a:lnTo>
                      <a:pt x="9080" y="12172"/>
                    </a:lnTo>
                    <a:lnTo>
                      <a:pt x="9102" y="12156"/>
                    </a:lnTo>
                    <a:lnTo>
                      <a:pt x="9123" y="12138"/>
                    </a:lnTo>
                    <a:lnTo>
                      <a:pt x="9145" y="12122"/>
                    </a:lnTo>
                    <a:lnTo>
                      <a:pt x="9178" y="12097"/>
                    </a:lnTo>
                    <a:lnTo>
                      <a:pt x="9211" y="12071"/>
                    </a:lnTo>
                    <a:lnTo>
                      <a:pt x="9242" y="12046"/>
                    </a:lnTo>
                    <a:lnTo>
                      <a:pt x="9275" y="12020"/>
                    </a:lnTo>
                    <a:lnTo>
                      <a:pt x="9303" y="11997"/>
                    </a:lnTo>
                    <a:lnTo>
                      <a:pt x="9331" y="11974"/>
                    </a:lnTo>
                    <a:lnTo>
                      <a:pt x="9359" y="11950"/>
                    </a:lnTo>
                    <a:lnTo>
                      <a:pt x="9386" y="11925"/>
                    </a:lnTo>
                    <a:lnTo>
                      <a:pt x="9411" y="11905"/>
                    </a:lnTo>
                    <a:lnTo>
                      <a:pt x="9436" y="11884"/>
                    </a:lnTo>
                    <a:lnTo>
                      <a:pt x="9461" y="11863"/>
                    </a:lnTo>
                    <a:lnTo>
                      <a:pt x="9485" y="11841"/>
                    </a:lnTo>
                    <a:lnTo>
                      <a:pt x="9511" y="11818"/>
                    </a:lnTo>
                    <a:lnTo>
                      <a:pt x="9537" y="11795"/>
                    </a:lnTo>
                    <a:lnTo>
                      <a:pt x="9561" y="11771"/>
                    </a:lnTo>
                    <a:lnTo>
                      <a:pt x="9587" y="11747"/>
                    </a:lnTo>
                    <a:lnTo>
                      <a:pt x="9613" y="11723"/>
                    </a:lnTo>
                    <a:lnTo>
                      <a:pt x="9637" y="11699"/>
                    </a:lnTo>
                    <a:lnTo>
                      <a:pt x="9663" y="11674"/>
                    </a:lnTo>
                    <a:lnTo>
                      <a:pt x="9688" y="11650"/>
                    </a:lnTo>
                    <a:lnTo>
                      <a:pt x="9724" y="11613"/>
                    </a:lnTo>
                    <a:lnTo>
                      <a:pt x="9759" y="11577"/>
                    </a:lnTo>
                    <a:lnTo>
                      <a:pt x="9793" y="11540"/>
                    </a:lnTo>
                    <a:lnTo>
                      <a:pt x="9828" y="11504"/>
                    </a:lnTo>
                    <a:lnTo>
                      <a:pt x="9862" y="11467"/>
                    </a:lnTo>
                    <a:lnTo>
                      <a:pt x="9896" y="11429"/>
                    </a:lnTo>
                    <a:lnTo>
                      <a:pt x="9929" y="11390"/>
                    </a:lnTo>
                    <a:lnTo>
                      <a:pt x="9962" y="11351"/>
                    </a:lnTo>
                    <a:lnTo>
                      <a:pt x="10028" y="11271"/>
                    </a:lnTo>
                    <a:lnTo>
                      <a:pt x="10094" y="11189"/>
                    </a:lnTo>
                    <a:lnTo>
                      <a:pt x="10159" y="11103"/>
                    </a:lnTo>
                    <a:lnTo>
                      <a:pt x="10223" y="11017"/>
                    </a:lnTo>
                    <a:lnTo>
                      <a:pt x="10287" y="10927"/>
                    </a:lnTo>
                    <a:lnTo>
                      <a:pt x="10349" y="10836"/>
                    </a:lnTo>
                    <a:lnTo>
                      <a:pt x="10411" y="10742"/>
                    </a:lnTo>
                    <a:lnTo>
                      <a:pt x="10472" y="10647"/>
                    </a:lnTo>
                    <a:lnTo>
                      <a:pt x="10532" y="10550"/>
                    </a:lnTo>
                    <a:lnTo>
                      <a:pt x="10592" y="10451"/>
                    </a:lnTo>
                    <a:lnTo>
                      <a:pt x="10651" y="10350"/>
                    </a:lnTo>
                    <a:lnTo>
                      <a:pt x="10709" y="10247"/>
                    </a:lnTo>
                    <a:lnTo>
                      <a:pt x="10767" y="10142"/>
                    </a:lnTo>
                    <a:lnTo>
                      <a:pt x="10823" y="10036"/>
                    </a:lnTo>
                    <a:lnTo>
                      <a:pt x="10834" y="10014"/>
                    </a:lnTo>
                    <a:lnTo>
                      <a:pt x="10844" y="9993"/>
                    </a:lnTo>
                    <a:lnTo>
                      <a:pt x="10854" y="9971"/>
                    </a:lnTo>
                    <a:lnTo>
                      <a:pt x="10864" y="9950"/>
                    </a:lnTo>
                    <a:lnTo>
                      <a:pt x="10855" y="9967"/>
                    </a:lnTo>
                    <a:lnTo>
                      <a:pt x="10848" y="9985"/>
                    </a:lnTo>
                    <a:lnTo>
                      <a:pt x="10841" y="10002"/>
                    </a:lnTo>
                    <a:lnTo>
                      <a:pt x="10833" y="10020"/>
                    </a:lnTo>
                    <a:lnTo>
                      <a:pt x="11008" y="9672"/>
                    </a:lnTo>
                    <a:lnTo>
                      <a:pt x="11176" y="9310"/>
                    </a:lnTo>
                    <a:lnTo>
                      <a:pt x="11337" y="8935"/>
                    </a:lnTo>
                    <a:lnTo>
                      <a:pt x="11492" y="8549"/>
                    </a:lnTo>
                    <a:lnTo>
                      <a:pt x="11639" y="8153"/>
                    </a:lnTo>
                    <a:lnTo>
                      <a:pt x="11780" y="7750"/>
                    </a:lnTo>
                    <a:lnTo>
                      <a:pt x="11915" y="7340"/>
                    </a:lnTo>
                    <a:lnTo>
                      <a:pt x="12043" y="6925"/>
                    </a:lnTo>
                    <a:lnTo>
                      <a:pt x="12165" y="6509"/>
                    </a:lnTo>
                    <a:lnTo>
                      <a:pt x="12280" y="6090"/>
                    </a:lnTo>
                    <a:lnTo>
                      <a:pt x="12390" y="5672"/>
                    </a:lnTo>
                    <a:lnTo>
                      <a:pt x="12493" y="5257"/>
                    </a:lnTo>
                    <a:lnTo>
                      <a:pt x="12591" y="4846"/>
                    </a:lnTo>
                    <a:lnTo>
                      <a:pt x="12682" y="4439"/>
                    </a:lnTo>
                    <a:lnTo>
                      <a:pt x="12767" y="4041"/>
                    </a:lnTo>
                    <a:lnTo>
                      <a:pt x="12848" y="3651"/>
                    </a:lnTo>
                    <a:lnTo>
                      <a:pt x="12923" y="3272"/>
                    </a:lnTo>
                    <a:lnTo>
                      <a:pt x="12992" y="2905"/>
                    </a:lnTo>
                    <a:lnTo>
                      <a:pt x="13055" y="2552"/>
                    </a:lnTo>
                    <a:lnTo>
                      <a:pt x="13113" y="2216"/>
                    </a:lnTo>
                    <a:lnTo>
                      <a:pt x="13167" y="1896"/>
                    </a:lnTo>
                    <a:lnTo>
                      <a:pt x="13215" y="1594"/>
                    </a:lnTo>
                    <a:lnTo>
                      <a:pt x="13257" y="1314"/>
                    </a:lnTo>
                    <a:lnTo>
                      <a:pt x="13295" y="1057"/>
                    </a:lnTo>
                    <a:lnTo>
                      <a:pt x="13329" y="822"/>
                    </a:lnTo>
                    <a:lnTo>
                      <a:pt x="13357" y="615"/>
                    </a:lnTo>
                    <a:lnTo>
                      <a:pt x="13382" y="434"/>
                    </a:lnTo>
                    <a:lnTo>
                      <a:pt x="13400" y="282"/>
                    </a:lnTo>
                    <a:lnTo>
                      <a:pt x="13426" y="73"/>
                    </a:lnTo>
                    <a:lnTo>
                      <a:pt x="13434" y="0"/>
                    </a:lnTo>
                    <a:close/>
                  </a:path>
                </a:pathLst>
              </a:custGeom>
              <a:solidFill>
                <a:srgbClr val="FEFEFE">
                  <a:alpha val="69804"/>
                </a:srgbClr>
              </a:solidFill>
              <a:ln>
                <a:noFill/>
              </a:ln>
            </p:spPr>
            <p:txBody>
              <a:bodyPr vert="horz" wrap="square" lIns="91440" tIns="45720" rIns="91440" bIns="45720" numCol="1" anchor="t" anchorCtr="0" compatLnSpc="1">
                <a:prstTxWarp prst="textNoShape">
                  <a:avLst/>
                </a:prstTxWarp>
              </a:bodyPr>
              <a:lstStyle/>
              <a:p>
                <a:endParaRPr lang="lt-LT"/>
              </a:p>
            </p:txBody>
          </p:sp>
          <p:sp>
            <p:nvSpPr>
              <p:cNvPr id="82" name="Freeform 21"/>
              <p:cNvSpPr>
                <a:spLocks/>
              </p:cNvSpPr>
              <p:nvPr/>
            </p:nvSpPr>
            <p:spPr bwMode="auto">
              <a:xfrm>
                <a:off x="8648230" y="4132210"/>
                <a:ext cx="743274" cy="1078744"/>
              </a:xfrm>
              <a:custGeom>
                <a:avLst/>
                <a:gdLst>
                  <a:gd name="T0" fmla="*/ 11214 w 11345"/>
                  <a:gd name="T1" fmla="*/ 9701 h 16464"/>
                  <a:gd name="T2" fmla="*/ 10729 w 11345"/>
                  <a:gd name="T3" fmla="*/ 8100 h 16464"/>
                  <a:gd name="T4" fmla="*/ 9807 w 11345"/>
                  <a:gd name="T5" fmla="*/ 6097 h 16464"/>
                  <a:gd name="T6" fmla="*/ 8684 w 11345"/>
                  <a:gd name="T7" fmla="*/ 4154 h 16464"/>
                  <a:gd name="T8" fmla="*/ 7174 w 11345"/>
                  <a:gd name="T9" fmla="*/ 1907 h 16464"/>
                  <a:gd name="T10" fmla="*/ 5742 w 11345"/>
                  <a:gd name="T11" fmla="*/ 21 h 16464"/>
                  <a:gd name="T12" fmla="*/ 4508 w 11345"/>
                  <a:gd name="T13" fmla="*/ 1585 h 16464"/>
                  <a:gd name="T14" fmla="*/ 2990 w 11345"/>
                  <a:gd name="T15" fmla="*/ 3774 h 16464"/>
                  <a:gd name="T16" fmla="*/ 1829 w 11345"/>
                  <a:gd name="T17" fmla="*/ 5682 h 16464"/>
                  <a:gd name="T18" fmla="*/ 1093 w 11345"/>
                  <a:gd name="T19" fmla="*/ 7093 h 16464"/>
                  <a:gd name="T20" fmla="*/ 601 w 11345"/>
                  <a:gd name="T21" fmla="*/ 8221 h 16464"/>
                  <a:gd name="T22" fmla="*/ 319 w 11345"/>
                  <a:gd name="T23" fmla="*/ 9024 h 16464"/>
                  <a:gd name="T24" fmla="*/ 41 w 11345"/>
                  <a:gd name="T25" fmla="*/ 10270 h 16464"/>
                  <a:gd name="T26" fmla="*/ 1 w 11345"/>
                  <a:gd name="T27" fmla="*/ 10763 h 16464"/>
                  <a:gd name="T28" fmla="*/ 4 w 11345"/>
                  <a:gd name="T29" fmla="*/ 11078 h 16464"/>
                  <a:gd name="T30" fmla="*/ 30 w 11345"/>
                  <a:gd name="T31" fmla="*/ 11448 h 16464"/>
                  <a:gd name="T32" fmla="*/ 66 w 11345"/>
                  <a:gd name="T33" fmla="*/ 11722 h 16464"/>
                  <a:gd name="T34" fmla="*/ 116 w 11345"/>
                  <a:gd name="T35" fmla="*/ 11991 h 16464"/>
                  <a:gd name="T36" fmla="*/ 177 w 11345"/>
                  <a:gd name="T37" fmla="*/ 12256 h 16464"/>
                  <a:gd name="T38" fmla="*/ 252 w 11345"/>
                  <a:gd name="T39" fmla="*/ 12517 h 16464"/>
                  <a:gd name="T40" fmla="*/ 359 w 11345"/>
                  <a:gd name="T41" fmla="*/ 12826 h 16464"/>
                  <a:gd name="T42" fmla="*/ 487 w 11345"/>
                  <a:gd name="T43" fmla="*/ 13135 h 16464"/>
                  <a:gd name="T44" fmla="*/ 922 w 11345"/>
                  <a:gd name="T45" fmla="*/ 13898 h 16464"/>
                  <a:gd name="T46" fmla="*/ 1536 w 11345"/>
                  <a:gd name="T47" fmla="*/ 14697 h 16464"/>
                  <a:gd name="T48" fmla="*/ 1868 w 11345"/>
                  <a:gd name="T49" fmla="*/ 15019 h 16464"/>
                  <a:gd name="T50" fmla="*/ 2204 w 11345"/>
                  <a:gd name="T51" fmla="*/ 15296 h 16464"/>
                  <a:gd name="T52" fmla="*/ 2531 w 11345"/>
                  <a:gd name="T53" fmla="*/ 15529 h 16464"/>
                  <a:gd name="T54" fmla="*/ 2901 w 11345"/>
                  <a:gd name="T55" fmla="*/ 15752 h 16464"/>
                  <a:gd name="T56" fmla="*/ 3252 w 11345"/>
                  <a:gd name="T57" fmla="*/ 15931 h 16464"/>
                  <a:gd name="T58" fmla="*/ 3633 w 11345"/>
                  <a:gd name="T59" fmla="*/ 16090 h 16464"/>
                  <a:gd name="T60" fmla="*/ 3945 w 11345"/>
                  <a:gd name="T61" fmla="*/ 16200 h 16464"/>
                  <a:gd name="T62" fmla="*/ 4209 w 11345"/>
                  <a:gd name="T63" fmla="*/ 16276 h 16464"/>
                  <a:gd name="T64" fmla="*/ 4476 w 11345"/>
                  <a:gd name="T65" fmla="*/ 16338 h 16464"/>
                  <a:gd name="T66" fmla="*/ 4748 w 11345"/>
                  <a:gd name="T67" fmla="*/ 16390 h 16464"/>
                  <a:gd name="T68" fmla="*/ 5025 w 11345"/>
                  <a:gd name="T69" fmla="*/ 16428 h 16464"/>
                  <a:gd name="T70" fmla="*/ 5398 w 11345"/>
                  <a:gd name="T71" fmla="*/ 16458 h 16464"/>
                  <a:gd name="T72" fmla="*/ 5684 w 11345"/>
                  <a:gd name="T73" fmla="*/ 16464 h 16464"/>
                  <a:gd name="T74" fmla="*/ 6095 w 11345"/>
                  <a:gd name="T75" fmla="*/ 16447 h 16464"/>
                  <a:gd name="T76" fmla="*/ 6395 w 11345"/>
                  <a:gd name="T77" fmla="*/ 16417 h 16464"/>
                  <a:gd name="T78" fmla="*/ 6677 w 11345"/>
                  <a:gd name="T79" fmla="*/ 16373 h 16464"/>
                  <a:gd name="T80" fmla="*/ 6950 w 11345"/>
                  <a:gd name="T81" fmla="*/ 16319 h 16464"/>
                  <a:gd name="T82" fmla="*/ 7214 w 11345"/>
                  <a:gd name="T83" fmla="*/ 16252 h 16464"/>
                  <a:gd name="T84" fmla="*/ 7473 w 11345"/>
                  <a:gd name="T85" fmla="*/ 16173 h 16464"/>
                  <a:gd name="T86" fmla="*/ 7848 w 11345"/>
                  <a:gd name="T87" fmla="*/ 16034 h 16464"/>
                  <a:gd name="T88" fmla="*/ 8217 w 11345"/>
                  <a:gd name="T89" fmla="*/ 15866 h 16464"/>
                  <a:gd name="T90" fmla="*/ 8590 w 11345"/>
                  <a:gd name="T91" fmla="*/ 15663 h 16464"/>
                  <a:gd name="T92" fmla="*/ 8921 w 11345"/>
                  <a:gd name="T93" fmla="*/ 15450 h 16464"/>
                  <a:gd name="T94" fmla="*/ 9276 w 11345"/>
                  <a:gd name="T95" fmla="*/ 15184 h 16464"/>
                  <a:gd name="T96" fmla="*/ 9588 w 11345"/>
                  <a:gd name="T97" fmla="*/ 14911 h 16464"/>
                  <a:gd name="T98" fmla="*/ 10007 w 11345"/>
                  <a:gd name="T99" fmla="*/ 14462 h 16464"/>
                  <a:gd name="T100" fmla="*/ 10751 w 11345"/>
                  <a:gd name="T101" fmla="*/ 13338 h 16464"/>
                  <a:gd name="T102" fmla="*/ 10940 w 11345"/>
                  <a:gd name="T103" fmla="*/ 12935 h 16464"/>
                  <a:gd name="T104" fmla="*/ 11063 w 11345"/>
                  <a:gd name="T105" fmla="*/ 12601 h 16464"/>
                  <a:gd name="T106" fmla="*/ 11141 w 11345"/>
                  <a:gd name="T107" fmla="*/ 12344 h 16464"/>
                  <a:gd name="T108" fmla="*/ 11207 w 11345"/>
                  <a:gd name="T109" fmla="*/ 12081 h 16464"/>
                  <a:gd name="T110" fmla="*/ 11261 w 11345"/>
                  <a:gd name="T111" fmla="*/ 11813 h 16464"/>
                  <a:gd name="T112" fmla="*/ 11302 w 11345"/>
                  <a:gd name="T113" fmla="*/ 11535 h 16464"/>
                  <a:gd name="T114" fmla="*/ 11335 w 11345"/>
                  <a:gd name="T115" fmla="*/ 11192 h 16464"/>
                  <a:gd name="T116" fmla="*/ 11345 w 11345"/>
                  <a:gd name="T117" fmla="*/ 10882 h 16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45" h="16464">
                    <a:moveTo>
                      <a:pt x="11341" y="10678"/>
                    </a:moveTo>
                    <a:lnTo>
                      <a:pt x="11337" y="10593"/>
                    </a:lnTo>
                    <a:lnTo>
                      <a:pt x="11331" y="10506"/>
                    </a:lnTo>
                    <a:lnTo>
                      <a:pt x="11323" y="10420"/>
                    </a:lnTo>
                    <a:lnTo>
                      <a:pt x="11315" y="10332"/>
                    </a:lnTo>
                    <a:lnTo>
                      <a:pt x="11305" y="10244"/>
                    </a:lnTo>
                    <a:lnTo>
                      <a:pt x="11293" y="10155"/>
                    </a:lnTo>
                    <a:lnTo>
                      <a:pt x="11280" y="10066"/>
                    </a:lnTo>
                    <a:lnTo>
                      <a:pt x="11266" y="9975"/>
                    </a:lnTo>
                    <a:lnTo>
                      <a:pt x="11250" y="9885"/>
                    </a:lnTo>
                    <a:lnTo>
                      <a:pt x="11233" y="9794"/>
                    </a:lnTo>
                    <a:lnTo>
                      <a:pt x="11214" y="9701"/>
                    </a:lnTo>
                    <a:lnTo>
                      <a:pt x="11195" y="9610"/>
                    </a:lnTo>
                    <a:lnTo>
                      <a:pt x="11173" y="9516"/>
                    </a:lnTo>
                    <a:lnTo>
                      <a:pt x="11152" y="9424"/>
                    </a:lnTo>
                    <a:lnTo>
                      <a:pt x="11128" y="9329"/>
                    </a:lnTo>
                    <a:lnTo>
                      <a:pt x="11103" y="9235"/>
                    </a:lnTo>
                    <a:lnTo>
                      <a:pt x="11059" y="9076"/>
                    </a:lnTo>
                    <a:lnTo>
                      <a:pt x="11012" y="8915"/>
                    </a:lnTo>
                    <a:lnTo>
                      <a:pt x="10960" y="8755"/>
                    </a:lnTo>
                    <a:lnTo>
                      <a:pt x="10907" y="8592"/>
                    </a:lnTo>
                    <a:lnTo>
                      <a:pt x="10850" y="8429"/>
                    </a:lnTo>
                    <a:lnTo>
                      <a:pt x="10792" y="8265"/>
                    </a:lnTo>
                    <a:lnTo>
                      <a:pt x="10729" y="8100"/>
                    </a:lnTo>
                    <a:lnTo>
                      <a:pt x="10664" y="7935"/>
                    </a:lnTo>
                    <a:lnTo>
                      <a:pt x="10597" y="7769"/>
                    </a:lnTo>
                    <a:lnTo>
                      <a:pt x="10527" y="7602"/>
                    </a:lnTo>
                    <a:lnTo>
                      <a:pt x="10455" y="7436"/>
                    </a:lnTo>
                    <a:lnTo>
                      <a:pt x="10381" y="7268"/>
                    </a:lnTo>
                    <a:lnTo>
                      <a:pt x="10304" y="7101"/>
                    </a:lnTo>
                    <a:lnTo>
                      <a:pt x="10226" y="6933"/>
                    </a:lnTo>
                    <a:lnTo>
                      <a:pt x="10146" y="6766"/>
                    </a:lnTo>
                    <a:lnTo>
                      <a:pt x="10063" y="6598"/>
                    </a:lnTo>
                    <a:lnTo>
                      <a:pt x="9979" y="6431"/>
                    </a:lnTo>
                    <a:lnTo>
                      <a:pt x="9894" y="6264"/>
                    </a:lnTo>
                    <a:lnTo>
                      <a:pt x="9807" y="6097"/>
                    </a:lnTo>
                    <a:lnTo>
                      <a:pt x="9719" y="5931"/>
                    </a:lnTo>
                    <a:lnTo>
                      <a:pt x="9629" y="5765"/>
                    </a:lnTo>
                    <a:lnTo>
                      <a:pt x="9538" y="5600"/>
                    </a:lnTo>
                    <a:lnTo>
                      <a:pt x="9446" y="5435"/>
                    </a:lnTo>
                    <a:lnTo>
                      <a:pt x="9354" y="5272"/>
                    </a:lnTo>
                    <a:lnTo>
                      <a:pt x="9259" y="5108"/>
                    </a:lnTo>
                    <a:lnTo>
                      <a:pt x="9164" y="4946"/>
                    </a:lnTo>
                    <a:lnTo>
                      <a:pt x="9070" y="4786"/>
                    </a:lnTo>
                    <a:lnTo>
                      <a:pt x="8974" y="4625"/>
                    </a:lnTo>
                    <a:lnTo>
                      <a:pt x="8877" y="4467"/>
                    </a:lnTo>
                    <a:lnTo>
                      <a:pt x="8781" y="4309"/>
                    </a:lnTo>
                    <a:lnTo>
                      <a:pt x="8684" y="4154"/>
                    </a:lnTo>
                    <a:lnTo>
                      <a:pt x="8586" y="3999"/>
                    </a:lnTo>
                    <a:lnTo>
                      <a:pt x="8454" y="3790"/>
                    </a:lnTo>
                    <a:lnTo>
                      <a:pt x="8320" y="3583"/>
                    </a:lnTo>
                    <a:lnTo>
                      <a:pt x="8187" y="3380"/>
                    </a:lnTo>
                    <a:lnTo>
                      <a:pt x="8055" y="3182"/>
                    </a:lnTo>
                    <a:lnTo>
                      <a:pt x="7925" y="2986"/>
                    </a:lnTo>
                    <a:lnTo>
                      <a:pt x="7794" y="2795"/>
                    </a:lnTo>
                    <a:lnTo>
                      <a:pt x="7667" y="2607"/>
                    </a:lnTo>
                    <a:lnTo>
                      <a:pt x="7540" y="2425"/>
                    </a:lnTo>
                    <a:lnTo>
                      <a:pt x="7416" y="2247"/>
                    </a:lnTo>
                    <a:lnTo>
                      <a:pt x="7293" y="2074"/>
                    </a:lnTo>
                    <a:lnTo>
                      <a:pt x="7174" y="1907"/>
                    </a:lnTo>
                    <a:lnTo>
                      <a:pt x="7057" y="1745"/>
                    </a:lnTo>
                    <a:lnTo>
                      <a:pt x="6943" y="1589"/>
                    </a:lnTo>
                    <a:lnTo>
                      <a:pt x="6832" y="1439"/>
                    </a:lnTo>
                    <a:lnTo>
                      <a:pt x="6726" y="1293"/>
                    </a:lnTo>
                    <a:lnTo>
                      <a:pt x="6623" y="1156"/>
                    </a:lnTo>
                    <a:lnTo>
                      <a:pt x="6430" y="900"/>
                    </a:lnTo>
                    <a:lnTo>
                      <a:pt x="6256" y="672"/>
                    </a:lnTo>
                    <a:lnTo>
                      <a:pt x="6103" y="474"/>
                    </a:lnTo>
                    <a:lnTo>
                      <a:pt x="5973" y="309"/>
                    </a:lnTo>
                    <a:lnTo>
                      <a:pt x="5868" y="176"/>
                    </a:lnTo>
                    <a:lnTo>
                      <a:pt x="5791" y="79"/>
                    </a:lnTo>
                    <a:lnTo>
                      <a:pt x="5742" y="21"/>
                    </a:lnTo>
                    <a:lnTo>
                      <a:pt x="5726" y="0"/>
                    </a:lnTo>
                    <a:lnTo>
                      <a:pt x="5709" y="21"/>
                    </a:lnTo>
                    <a:lnTo>
                      <a:pt x="5661" y="79"/>
                    </a:lnTo>
                    <a:lnTo>
                      <a:pt x="5584" y="176"/>
                    </a:lnTo>
                    <a:lnTo>
                      <a:pt x="5479" y="309"/>
                    </a:lnTo>
                    <a:lnTo>
                      <a:pt x="5349" y="473"/>
                    </a:lnTo>
                    <a:lnTo>
                      <a:pt x="5196" y="671"/>
                    </a:lnTo>
                    <a:lnTo>
                      <a:pt x="5021" y="898"/>
                    </a:lnTo>
                    <a:lnTo>
                      <a:pt x="4829" y="1154"/>
                    </a:lnTo>
                    <a:lnTo>
                      <a:pt x="4725" y="1291"/>
                    </a:lnTo>
                    <a:lnTo>
                      <a:pt x="4618" y="1435"/>
                    </a:lnTo>
                    <a:lnTo>
                      <a:pt x="4508" y="1585"/>
                    </a:lnTo>
                    <a:lnTo>
                      <a:pt x="4394" y="1741"/>
                    </a:lnTo>
                    <a:lnTo>
                      <a:pt x="4276" y="1903"/>
                    </a:lnTo>
                    <a:lnTo>
                      <a:pt x="4156" y="2069"/>
                    </a:lnTo>
                    <a:lnTo>
                      <a:pt x="4034" y="2241"/>
                    </a:lnTo>
                    <a:lnTo>
                      <a:pt x="3909" y="2418"/>
                    </a:lnTo>
                    <a:lnTo>
                      <a:pt x="3782" y="2599"/>
                    </a:lnTo>
                    <a:lnTo>
                      <a:pt x="3653" y="2786"/>
                    </a:lnTo>
                    <a:lnTo>
                      <a:pt x="3522" y="2976"/>
                    </a:lnTo>
                    <a:lnTo>
                      <a:pt x="3391" y="3170"/>
                    </a:lnTo>
                    <a:lnTo>
                      <a:pt x="3257" y="3368"/>
                    </a:lnTo>
                    <a:lnTo>
                      <a:pt x="3123" y="3570"/>
                    </a:lnTo>
                    <a:lnTo>
                      <a:pt x="2990" y="3774"/>
                    </a:lnTo>
                    <a:lnTo>
                      <a:pt x="2855" y="3982"/>
                    </a:lnTo>
                    <a:lnTo>
                      <a:pt x="2716" y="4201"/>
                    </a:lnTo>
                    <a:lnTo>
                      <a:pt x="2576" y="4424"/>
                    </a:lnTo>
                    <a:lnTo>
                      <a:pt x="2437" y="4648"/>
                    </a:lnTo>
                    <a:lnTo>
                      <a:pt x="2299" y="4874"/>
                    </a:lnTo>
                    <a:lnTo>
                      <a:pt x="2232" y="4989"/>
                    </a:lnTo>
                    <a:lnTo>
                      <a:pt x="2164" y="5104"/>
                    </a:lnTo>
                    <a:lnTo>
                      <a:pt x="2096" y="5218"/>
                    </a:lnTo>
                    <a:lnTo>
                      <a:pt x="2028" y="5334"/>
                    </a:lnTo>
                    <a:lnTo>
                      <a:pt x="1961" y="5450"/>
                    </a:lnTo>
                    <a:lnTo>
                      <a:pt x="1895" y="5566"/>
                    </a:lnTo>
                    <a:lnTo>
                      <a:pt x="1829" y="5682"/>
                    </a:lnTo>
                    <a:lnTo>
                      <a:pt x="1764" y="5799"/>
                    </a:lnTo>
                    <a:lnTo>
                      <a:pt x="1699" y="5917"/>
                    </a:lnTo>
                    <a:lnTo>
                      <a:pt x="1635" y="6033"/>
                    </a:lnTo>
                    <a:lnTo>
                      <a:pt x="1571" y="6151"/>
                    </a:lnTo>
                    <a:lnTo>
                      <a:pt x="1508" y="6269"/>
                    </a:lnTo>
                    <a:lnTo>
                      <a:pt x="1447" y="6386"/>
                    </a:lnTo>
                    <a:lnTo>
                      <a:pt x="1385" y="6504"/>
                    </a:lnTo>
                    <a:lnTo>
                      <a:pt x="1325" y="6622"/>
                    </a:lnTo>
                    <a:lnTo>
                      <a:pt x="1266" y="6740"/>
                    </a:lnTo>
                    <a:lnTo>
                      <a:pt x="1207" y="6857"/>
                    </a:lnTo>
                    <a:lnTo>
                      <a:pt x="1149" y="6976"/>
                    </a:lnTo>
                    <a:lnTo>
                      <a:pt x="1093" y="7093"/>
                    </a:lnTo>
                    <a:lnTo>
                      <a:pt x="1036" y="7210"/>
                    </a:lnTo>
                    <a:lnTo>
                      <a:pt x="982" y="7329"/>
                    </a:lnTo>
                    <a:lnTo>
                      <a:pt x="928" y="7446"/>
                    </a:lnTo>
                    <a:lnTo>
                      <a:pt x="876" y="7562"/>
                    </a:lnTo>
                    <a:lnTo>
                      <a:pt x="824" y="7679"/>
                    </a:lnTo>
                    <a:lnTo>
                      <a:pt x="791" y="7758"/>
                    </a:lnTo>
                    <a:lnTo>
                      <a:pt x="758" y="7835"/>
                    </a:lnTo>
                    <a:lnTo>
                      <a:pt x="726" y="7912"/>
                    </a:lnTo>
                    <a:lnTo>
                      <a:pt x="694" y="7989"/>
                    </a:lnTo>
                    <a:lnTo>
                      <a:pt x="662" y="8067"/>
                    </a:lnTo>
                    <a:lnTo>
                      <a:pt x="631" y="8144"/>
                    </a:lnTo>
                    <a:lnTo>
                      <a:pt x="601" y="8221"/>
                    </a:lnTo>
                    <a:lnTo>
                      <a:pt x="571" y="8298"/>
                    </a:lnTo>
                    <a:lnTo>
                      <a:pt x="543" y="8374"/>
                    </a:lnTo>
                    <a:lnTo>
                      <a:pt x="514" y="8450"/>
                    </a:lnTo>
                    <a:lnTo>
                      <a:pt x="486" y="8526"/>
                    </a:lnTo>
                    <a:lnTo>
                      <a:pt x="459" y="8602"/>
                    </a:lnTo>
                    <a:lnTo>
                      <a:pt x="433" y="8678"/>
                    </a:lnTo>
                    <a:lnTo>
                      <a:pt x="407" y="8753"/>
                    </a:lnTo>
                    <a:lnTo>
                      <a:pt x="382" y="8828"/>
                    </a:lnTo>
                    <a:lnTo>
                      <a:pt x="357" y="8903"/>
                    </a:lnTo>
                    <a:lnTo>
                      <a:pt x="355" y="8909"/>
                    </a:lnTo>
                    <a:lnTo>
                      <a:pt x="353" y="8915"/>
                    </a:lnTo>
                    <a:lnTo>
                      <a:pt x="319" y="9024"/>
                    </a:lnTo>
                    <a:lnTo>
                      <a:pt x="288" y="9132"/>
                    </a:lnTo>
                    <a:lnTo>
                      <a:pt x="256" y="9239"/>
                    </a:lnTo>
                    <a:lnTo>
                      <a:pt x="227" y="9346"/>
                    </a:lnTo>
                    <a:lnTo>
                      <a:pt x="199" y="9452"/>
                    </a:lnTo>
                    <a:lnTo>
                      <a:pt x="173" y="9557"/>
                    </a:lnTo>
                    <a:lnTo>
                      <a:pt x="149" y="9662"/>
                    </a:lnTo>
                    <a:lnTo>
                      <a:pt x="126" y="9765"/>
                    </a:lnTo>
                    <a:lnTo>
                      <a:pt x="105" y="9868"/>
                    </a:lnTo>
                    <a:lnTo>
                      <a:pt x="87" y="9970"/>
                    </a:lnTo>
                    <a:lnTo>
                      <a:pt x="69" y="10071"/>
                    </a:lnTo>
                    <a:lnTo>
                      <a:pt x="54" y="10172"/>
                    </a:lnTo>
                    <a:lnTo>
                      <a:pt x="41" y="10270"/>
                    </a:lnTo>
                    <a:lnTo>
                      <a:pt x="29" y="10369"/>
                    </a:lnTo>
                    <a:lnTo>
                      <a:pt x="20" y="10466"/>
                    </a:lnTo>
                    <a:lnTo>
                      <a:pt x="12" y="10563"/>
                    </a:lnTo>
                    <a:lnTo>
                      <a:pt x="11" y="10582"/>
                    </a:lnTo>
                    <a:lnTo>
                      <a:pt x="9" y="10603"/>
                    </a:lnTo>
                    <a:lnTo>
                      <a:pt x="7" y="10623"/>
                    </a:lnTo>
                    <a:lnTo>
                      <a:pt x="5" y="10643"/>
                    </a:lnTo>
                    <a:lnTo>
                      <a:pt x="4" y="10667"/>
                    </a:lnTo>
                    <a:lnTo>
                      <a:pt x="3" y="10691"/>
                    </a:lnTo>
                    <a:lnTo>
                      <a:pt x="3" y="10715"/>
                    </a:lnTo>
                    <a:lnTo>
                      <a:pt x="2" y="10740"/>
                    </a:lnTo>
                    <a:lnTo>
                      <a:pt x="1" y="10763"/>
                    </a:lnTo>
                    <a:lnTo>
                      <a:pt x="0" y="10787"/>
                    </a:lnTo>
                    <a:lnTo>
                      <a:pt x="0" y="10812"/>
                    </a:lnTo>
                    <a:lnTo>
                      <a:pt x="0" y="10835"/>
                    </a:lnTo>
                    <a:lnTo>
                      <a:pt x="0" y="10835"/>
                    </a:lnTo>
                    <a:lnTo>
                      <a:pt x="0" y="10836"/>
                    </a:lnTo>
                    <a:lnTo>
                      <a:pt x="0" y="10870"/>
                    </a:lnTo>
                    <a:lnTo>
                      <a:pt x="0" y="10905"/>
                    </a:lnTo>
                    <a:lnTo>
                      <a:pt x="0" y="10940"/>
                    </a:lnTo>
                    <a:lnTo>
                      <a:pt x="1" y="10975"/>
                    </a:lnTo>
                    <a:lnTo>
                      <a:pt x="2" y="11009"/>
                    </a:lnTo>
                    <a:lnTo>
                      <a:pt x="3" y="11044"/>
                    </a:lnTo>
                    <a:lnTo>
                      <a:pt x="4" y="11078"/>
                    </a:lnTo>
                    <a:lnTo>
                      <a:pt x="5" y="11113"/>
                    </a:lnTo>
                    <a:lnTo>
                      <a:pt x="7" y="11146"/>
                    </a:lnTo>
                    <a:lnTo>
                      <a:pt x="9" y="11178"/>
                    </a:lnTo>
                    <a:lnTo>
                      <a:pt x="12" y="11211"/>
                    </a:lnTo>
                    <a:lnTo>
                      <a:pt x="14" y="11244"/>
                    </a:lnTo>
                    <a:lnTo>
                      <a:pt x="16" y="11279"/>
                    </a:lnTo>
                    <a:lnTo>
                      <a:pt x="18" y="11315"/>
                    </a:lnTo>
                    <a:lnTo>
                      <a:pt x="21" y="11351"/>
                    </a:lnTo>
                    <a:lnTo>
                      <a:pt x="24" y="11386"/>
                    </a:lnTo>
                    <a:lnTo>
                      <a:pt x="26" y="11406"/>
                    </a:lnTo>
                    <a:lnTo>
                      <a:pt x="28" y="11427"/>
                    </a:lnTo>
                    <a:lnTo>
                      <a:pt x="30" y="11448"/>
                    </a:lnTo>
                    <a:lnTo>
                      <a:pt x="33" y="11468"/>
                    </a:lnTo>
                    <a:lnTo>
                      <a:pt x="36" y="11489"/>
                    </a:lnTo>
                    <a:lnTo>
                      <a:pt x="39" y="11509"/>
                    </a:lnTo>
                    <a:lnTo>
                      <a:pt x="41" y="11530"/>
                    </a:lnTo>
                    <a:lnTo>
                      <a:pt x="43" y="11551"/>
                    </a:lnTo>
                    <a:lnTo>
                      <a:pt x="47" y="11576"/>
                    </a:lnTo>
                    <a:lnTo>
                      <a:pt x="50" y="11603"/>
                    </a:lnTo>
                    <a:lnTo>
                      <a:pt x="53" y="11630"/>
                    </a:lnTo>
                    <a:lnTo>
                      <a:pt x="56" y="11657"/>
                    </a:lnTo>
                    <a:lnTo>
                      <a:pt x="59" y="11678"/>
                    </a:lnTo>
                    <a:lnTo>
                      <a:pt x="63" y="11701"/>
                    </a:lnTo>
                    <a:lnTo>
                      <a:pt x="66" y="11722"/>
                    </a:lnTo>
                    <a:lnTo>
                      <a:pt x="71" y="11745"/>
                    </a:lnTo>
                    <a:lnTo>
                      <a:pt x="74" y="11767"/>
                    </a:lnTo>
                    <a:lnTo>
                      <a:pt x="78" y="11789"/>
                    </a:lnTo>
                    <a:lnTo>
                      <a:pt x="82" y="11811"/>
                    </a:lnTo>
                    <a:lnTo>
                      <a:pt x="86" y="11832"/>
                    </a:lnTo>
                    <a:lnTo>
                      <a:pt x="90" y="11856"/>
                    </a:lnTo>
                    <a:lnTo>
                      <a:pt x="93" y="11879"/>
                    </a:lnTo>
                    <a:lnTo>
                      <a:pt x="97" y="11901"/>
                    </a:lnTo>
                    <a:lnTo>
                      <a:pt x="101" y="11925"/>
                    </a:lnTo>
                    <a:lnTo>
                      <a:pt x="107" y="11947"/>
                    </a:lnTo>
                    <a:lnTo>
                      <a:pt x="111" y="11969"/>
                    </a:lnTo>
                    <a:lnTo>
                      <a:pt x="116" y="11991"/>
                    </a:lnTo>
                    <a:lnTo>
                      <a:pt x="120" y="12014"/>
                    </a:lnTo>
                    <a:lnTo>
                      <a:pt x="125" y="12035"/>
                    </a:lnTo>
                    <a:lnTo>
                      <a:pt x="130" y="12058"/>
                    </a:lnTo>
                    <a:lnTo>
                      <a:pt x="135" y="12080"/>
                    </a:lnTo>
                    <a:lnTo>
                      <a:pt x="140" y="12102"/>
                    </a:lnTo>
                    <a:lnTo>
                      <a:pt x="146" y="12125"/>
                    </a:lnTo>
                    <a:lnTo>
                      <a:pt x="150" y="12147"/>
                    </a:lnTo>
                    <a:lnTo>
                      <a:pt x="155" y="12170"/>
                    </a:lnTo>
                    <a:lnTo>
                      <a:pt x="161" y="12193"/>
                    </a:lnTo>
                    <a:lnTo>
                      <a:pt x="166" y="12213"/>
                    </a:lnTo>
                    <a:lnTo>
                      <a:pt x="171" y="12235"/>
                    </a:lnTo>
                    <a:lnTo>
                      <a:pt x="177" y="12256"/>
                    </a:lnTo>
                    <a:lnTo>
                      <a:pt x="183" y="12278"/>
                    </a:lnTo>
                    <a:lnTo>
                      <a:pt x="189" y="12299"/>
                    </a:lnTo>
                    <a:lnTo>
                      <a:pt x="195" y="12320"/>
                    </a:lnTo>
                    <a:lnTo>
                      <a:pt x="200" y="12342"/>
                    </a:lnTo>
                    <a:lnTo>
                      <a:pt x="206" y="12362"/>
                    </a:lnTo>
                    <a:lnTo>
                      <a:pt x="212" y="12386"/>
                    </a:lnTo>
                    <a:lnTo>
                      <a:pt x="220" y="12411"/>
                    </a:lnTo>
                    <a:lnTo>
                      <a:pt x="226" y="12434"/>
                    </a:lnTo>
                    <a:lnTo>
                      <a:pt x="233" y="12458"/>
                    </a:lnTo>
                    <a:lnTo>
                      <a:pt x="239" y="12478"/>
                    </a:lnTo>
                    <a:lnTo>
                      <a:pt x="245" y="12497"/>
                    </a:lnTo>
                    <a:lnTo>
                      <a:pt x="252" y="12517"/>
                    </a:lnTo>
                    <a:lnTo>
                      <a:pt x="258" y="12537"/>
                    </a:lnTo>
                    <a:lnTo>
                      <a:pt x="264" y="12557"/>
                    </a:lnTo>
                    <a:lnTo>
                      <a:pt x="271" y="12576"/>
                    </a:lnTo>
                    <a:lnTo>
                      <a:pt x="277" y="12596"/>
                    </a:lnTo>
                    <a:lnTo>
                      <a:pt x="283" y="12616"/>
                    </a:lnTo>
                    <a:lnTo>
                      <a:pt x="293" y="12642"/>
                    </a:lnTo>
                    <a:lnTo>
                      <a:pt x="301" y="12669"/>
                    </a:lnTo>
                    <a:lnTo>
                      <a:pt x="310" y="12696"/>
                    </a:lnTo>
                    <a:lnTo>
                      <a:pt x="319" y="12723"/>
                    </a:lnTo>
                    <a:lnTo>
                      <a:pt x="333" y="12758"/>
                    </a:lnTo>
                    <a:lnTo>
                      <a:pt x="345" y="12793"/>
                    </a:lnTo>
                    <a:lnTo>
                      <a:pt x="359" y="12826"/>
                    </a:lnTo>
                    <a:lnTo>
                      <a:pt x="372" y="12861"/>
                    </a:lnTo>
                    <a:lnTo>
                      <a:pt x="384" y="12892"/>
                    </a:lnTo>
                    <a:lnTo>
                      <a:pt x="396" y="12922"/>
                    </a:lnTo>
                    <a:lnTo>
                      <a:pt x="408" y="12953"/>
                    </a:lnTo>
                    <a:lnTo>
                      <a:pt x="420" y="12983"/>
                    </a:lnTo>
                    <a:lnTo>
                      <a:pt x="433" y="13013"/>
                    </a:lnTo>
                    <a:lnTo>
                      <a:pt x="446" y="13043"/>
                    </a:lnTo>
                    <a:lnTo>
                      <a:pt x="458" y="13072"/>
                    </a:lnTo>
                    <a:lnTo>
                      <a:pt x="472" y="13102"/>
                    </a:lnTo>
                    <a:lnTo>
                      <a:pt x="477" y="13114"/>
                    </a:lnTo>
                    <a:lnTo>
                      <a:pt x="482" y="13125"/>
                    </a:lnTo>
                    <a:lnTo>
                      <a:pt x="487" y="13135"/>
                    </a:lnTo>
                    <a:lnTo>
                      <a:pt x="491" y="13147"/>
                    </a:lnTo>
                    <a:lnTo>
                      <a:pt x="496" y="13157"/>
                    </a:lnTo>
                    <a:lnTo>
                      <a:pt x="501" y="13168"/>
                    </a:lnTo>
                    <a:lnTo>
                      <a:pt x="507" y="13179"/>
                    </a:lnTo>
                    <a:lnTo>
                      <a:pt x="512" y="13190"/>
                    </a:lnTo>
                    <a:lnTo>
                      <a:pt x="568" y="13297"/>
                    </a:lnTo>
                    <a:lnTo>
                      <a:pt x="625" y="13401"/>
                    </a:lnTo>
                    <a:lnTo>
                      <a:pt x="683" y="13504"/>
                    </a:lnTo>
                    <a:lnTo>
                      <a:pt x="742" y="13605"/>
                    </a:lnTo>
                    <a:lnTo>
                      <a:pt x="801" y="13704"/>
                    </a:lnTo>
                    <a:lnTo>
                      <a:pt x="861" y="13802"/>
                    </a:lnTo>
                    <a:lnTo>
                      <a:pt x="922" y="13898"/>
                    </a:lnTo>
                    <a:lnTo>
                      <a:pt x="983" y="13990"/>
                    </a:lnTo>
                    <a:lnTo>
                      <a:pt x="1046" y="14082"/>
                    </a:lnTo>
                    <a:lnTo>
                      <a:pt x="1108" y="14171"/>
                    </a:lnTo>
                    <a:lnTo>
                      <a:pt x="1172" y="14259"/>
                    </a:lnTo>
                    <a:lnTo>
                      <a:pt x="1237" y="14343"/>
                    </a:lnTo>
                    <a:lnTo>
                      <a:pt x="1302" y="14427"/>
                    </a:lnTo>
                    <a:lnTo>
                      <a:pt x="1368" y="14507"/>
                    </a:lnTo>
                    <a:lnTo>
                      <a:pt x="1402" y="14546"/>
                    </a:lnTo>
                    <a:lnTo>
                      <a:pt x="1434" y="14585"/>
                    </a:lnTo>
                    <a:lnTo>
                      <a:pt x="1468" y="14623"/>
                    </a:lnTo>
                    <a:lnTo>
                      <a:pt x="1502" y="14660"/>
                    </a:lnTo>
                    <a:lnTo>
                      <a:pt x="1536" y="14697"/>
                    </a:lnTo>
                    <a:lnTo>
                      <a:pt x="1571" y="14733"/>
                    </a:lnTo>
                    <a:lnTo>
                      <a:pt x="1606" y="14770"/>
                    </a:lnTo>
                    <a:lnTo>
                      <a:pt x="1641" y="14806"/>
                    </a:lnTo>
                    <a:lnTo>
                      <a:pt x="1666" y="14831"/>
                    </a:lnTo>
                    <a:lnTo>
                      <a:pt x="1692" y="14855"/>
                    </a:lnTo>
                    <a:lnTo>
                      <a:pt x="1716" y="14879"/>
                    </a:lnTo>
                    <a:lnTo>
                      <a:pt x="1742" y="14904"/>
                    </a:lnTo>
                    <a:lnTo>
                      <a:pt x="1767" y="14928"/>
                    </a:lnTo>
                    <a:lnTo>
                      <a:pt x="1792" y="14951"/>
                    </a:lnTo>
                    <a:lnTo>
                      <a:pt x="1818" y="14975"/>
                    </a:lnTo>
                    <a:lnTo>
                      <a:pt x="1844" y="14998"/>
                    </a:lnTo>
                    <a:lnTo>
                      <a:pt x="1868" y="15019"/>
                    </a:lnTo>
                    <a:lnTo>
                      <a:pt x="1893" y="15041"/>
                    </a:lnTo>
                    <a:lnTo>
                      <a:pt x="1918" y="15061"/>
                    </a:lnTo>
                    <a:lnTo>
                      <a:pt x="1942" y="15083"/>
                    </a:lnTo>
                    <a:lnTo>
                      <a:pt x="1969" y="15107"/>
                    </a:lnTo>
                    <a:lnTo>
                      <a:pt x="1997" y="15130"/>
                    </a:lnTo>
                    <a:lnTo>
                      <a:pt x="2025" y="15154"/>
                    </a:lnTo>
                    <a:lnTo>
                      <a:pt x="2053" y="15178"/>
                    </a:lnTo>
                    <a:lnTo>
                      <a:pt x="2084" y="15203"/>
                    </a:lnTo>
                    <a:lnTo>
                      <a:pt x="2117" y="15229"/>
                    </a:lnTo>
                    <a:lnTo>
                      <a:pt x="2149" y="15254"/>
                    </a:lnTo>
                    <a:lnTo>
                      <a:pt x="2182" y="15279"/>
                    </a:lnTo>
                    <a:lnTo>
                      <a:pt x="2204" y="15296"/>
                    </a:lnTo>
                    <a:lnTo>
                      <a:pt x="2225" y="15313"/>
                    </a:lnTo>
                    <a:lnTo>
                      <a:pt x="2247" y="15329"/>
                    </a:lnTo>
                    <a:lnTo>
                      <a:pt x="2269" y="15347"/>
                    </a:lnTo>
                    <a:lnTo>
                      <a:pt x="2305" y="15372"/>
                    </a:lnTo>
                    <a:lnTo>
                      <a:pt x="2342" y="15398"/>
                    </a:lnTo>
                    <a:lnTo>
                      <a:pt x="2379" y="15424"/>
                    </a:lnTo>
                    <a:lnTo>
                      <a:pt x="2415" y="15449"/>
                    </a:lnTo>
                    <a:lnTo>
                      <a:pt x="2434" y="15463"/>
                    </a:lnTo>
                    <a:lnTo>
                      <a:pt x="2454" y="15477"/>
                    </a:lnTo>
                    <a:lnTo>
                      <a:pt x="2473" y="15491"/>
                    </a:lnTo>
                    <a:lnTo>
                      <a:pt x="2493" y="15504"/>
                    </a:lnTo>
                    <a:lnTo>
                      <a:pt x="2531" y="15529"/>
                    </a:lnTo>
                    <a:lnTo>
                      <a:pt x="2569" y="15553"/>
                    </a:lnTo>
                    <a:lnTo>
                      <a:pt x="2608" y="15578"/>
                    </a:lnTo>
                    <a:lnTo>
                      <a:pt x="2646" y="15602"/>
                    </a:lnTo>
                    <a:lnTo>
                      <a:pt x="2667" y="15614"/>
                    </a:lnTo>
                    <a:lnTo>
                      <a:pt x="2686" y="15627"/>
                    </a:lnTo>
                    <a:lnTo>
                      <a:pt x="2706" y="15640"/>
                    </a:lnTo>
                    <a:lnTo>
                      <a:pt x="2726" y="15652"/>
                    </a:lnTo>
                    <a:lnTo>
                      <a:pt x="2764" y="15674"/>
                    </a:lnTo>
                    <a:lnTo>
                      <a:pt x="2802" y="15696"/>
                    </a:lnTo>
                    <a:lnTo>
                      <a:pt x="2841" y="15718"/>
                    </a:lnTo>
                    <a:lnTo>
                      <a:pt x="2880" y="15740"/>
                    </a:lnTo>
                    <a:lnTo>
                      <a:pt x="2901" y="15752"/>
                    </a:lnTo>
                    <a:lnTo>
                      <a:pt x="2924" y="15764"/>
                    </a:lnTo>
                    <a:lnTo>
                      <a:pt x="2945" y="15777"/>
                    </a:lnTo>
                    <a:lnTo>
                      <a:pt x="2968" y="15789"/>
                    </a:lnTo>
                    <a:lnTo>
                      <a:pt x="3005" y="15809"/>
                    </a:lnTo>
                    <a:lnTo>
                      <a:pt x="3041" y="15827"/>
                    </a:lnTo>
                    <a:lnTo>
                      <a:pt x="3078" y="15846"/>
                    </a:lnTo>
                    <a:lnTo>
                      <a:pt x="3115" y="15864"/>
                    </a:lnTo>
                    <a:lnTo>
                      <a:pt x="3141" y="15876"/>
                    </a:lnTo>
                    <a:lnTo>
                      <a:pt x="3167" y="15890"/>
                    </a:lnTo>
                    <a:lnTo>
                      <a:pt x="3192" y="15902"/>
                    </a:lnTo>
                    <a:lnTo>
                      <a:pt x="3219" y="15916"/>
                    </a:lnTo>
                    <a:lnTo>
                      <a:pt x="3252" y="15931"/>
                    </a:lnTo>
                    <a:lnTo>
                      <a:pt x="3286" y="15946"/>
                    </a:lnTo>
                    <a:lnTo>
                      <a:pt x="3320" y="15961"/>
                    </a:lnTo>
                    <a:lnTo>
                      <a:pt x="3354" y="15976"/>
                    </a:lnTo>
                    <a:lnTo>
                      <a:pt x="3385" y="15990"/>
                    </a:lnTo>
                    <a:lnTo>
                      <a:pt x="3414" y="16003"/>
                    </a:lnTo>
                    <a:lnTo>
                      <a:pt x="3445" y="16016"/>
                    </a:lnTo>
                    <a:lnTo>
                      <a:pt x="3475" y="16030"/>
                    </a:lnTo>
                    <a:lnTo>
                      <a:pt x="3506" y="16042"/>
                    </a:lnTo>
                    <a:lnTo>
                      <a:pt x="3536" y="16053"/>
                    </a:lnTo>
                    <a:lnTo>
                      <a:pt x="3567" y="16066"/>
                    </a:lnTo>
                    <a:lnTo>
                      <a:pt x="3598" y="16077"/>
                    </a:lnTo>
                    <a:lnTo>
                      <a:pt x="3633" y="16090"/>
                    </a:lnTo>
                    <a:lnTo>
                      <a:pt x="3667" y="16104"/>
                    </a:lnTo>
                    <a:lnTo>
                      <a:pt x="3703" y="16117"/>
                    </a:lnTo>
                    <a:lnTo>
                      <a:pt x="3738" y="16131"/>
                    </a:lnTo>
                    <a:lnTo>
                      <a:pt x="3765" y="16140"/>
                    </a:lnTo>
                    <a:lnTo>
                      <a:pt x="3792" y="16149"/>
                    </a:lnTo>
                    <a:lnTo>
                      <a:pt x="3819" y="16157"/>
                    </a:lnTo>
                    <a:lnTo>
                      <a:pt x="3845" y="16167"/>
                    </a:lnTo>
                    <a:lnTo>
                      <a:pt x="3866" y="16174"/>
                    </a:lnTo>
                    <a:lnTo>
                      <a:pt x="3886" y="16180"/>
                    </a:lnTo>
                    <a:lnTo>
                      <a:pt x="3905" y="16186"/>
                    </a:lnTo>
                    <a:lnTo>
                      <a:pt x="3925" y="16193"/>
                    </a:lnTo>
                    <a:lnTo>
                      <a:pt x="3945" y="16200"/>
                    </a:lnTo>
                    <a:lnTo>
                      <a:pt x="3965" y="16206"/>
                    </a:lnTo>
                    <a:lnTo>
                      <a:pt x="3984" y="16212"/>
                    </a:lnTo>
                    <a:lnTo>
                      <a:pt x="4005" y="16218"/>
                    </a:lnTo>
                    <a:lnTo>
                      <a:pt x="4029" y="16225"/>
                    </a:lnTo>
                    <a:lnTo>
                      <a:pt x="4053" y="16232"/>
                    </a:lnTo>
                    <a:lnTo>
                      <a:pt x="4077" y="16239"/>
                    </a:lnTo>
                    <a:lnTo>
                      <a:pt x="4101" y="16246"/>
                    </a:lnTo>
                    <a:lnTo>
                      <a:pt x="4122" y="16252"/>
                    </a:lnTo>
                    <a:lnTo>
                      <a:pt x="4144" y="16258"/>
                    </a:lnTo>
                    <a:lnTo>
                      <a:pt x="4165" y="16263"/>
                    </a:lnTo>
                    <a:lnTo>
                      <a:pt x="4187" y="16270"/>
                    </a:lnTo>
                    <a:lnTo>
                      <a:pt x="4209" y="16276"/>
                    </a:lnTo>
                    <a:lnTo>
                      <a:pt x="4230" y="16282"/>
                    </a:lnTo>
                    <a:lnTo>
                      <a:pt x="4252" y="16287"/>
                    </a:lnTo>
                    <a:lnTo>
                      <a:pt x="4273" y="16292"/>
                    </a:lnTo>
                    <a:lnTo>
                      <a:pt x="4296" y="16298"/>
                    </a:lnTo>
                    <a:lnTo>
                      <a:pt x="4319" y="16303"/>
                    </a:lnTo>
                    <a:lnTo>
                      <a:pt x="4341" y="16309"/>
                    </a:lnTo>
                    <a:lnTo>
                      <a:pt x="4364" y="16314"/>
                    </a:lnTo>
                    <a:lnTo>
                      <a:pt x="4385" y="16319"/>
                    </a:lnTo>
                    <a:lnTo>
                      <a:pt x="4408" y="16324"/>
                    </a:lnTo>
                    <a:lnTo>
                      <a:pt x="4431" y="16329"/>
                    </a:lnTo>
                    <a:lnTo>
                      <a:pt x="4453" y="16333"/>
                    </a:lnTo>
                    <a:lnTo>
                      <a:pt x="4476" y="16338"/>
                    </a:lnTo>
                    <a:lnTo>
                      <a:pt x="4499" y="16344"/>
                    </a:lnTo>
                    <a:lnTo>
                      <a:pt x="4521" y="16349"/>
                    </a:lnTo>
                    <a:lnTo>
                      <a:pt x="4544" y="16353"/>
                    </a:lnTo>
                    <a:lnTo>
                      <a:pt x="4566" y="16357"/>
                    </a:lnTo>
                    <a:lnTo>
                      <a:pt x="4589" y="16361"/>
                    </a:lnTo>
                    <a:lnTo>
                      <a:pt x="4613" y="16365"/>
                    </a:lnTo>
                    <a:lnTo>
                      <a:pt x="4635" y="16369"/>
                    </a:lnTo>
                    <a:lnTo>
                      <a:pt x="4658" y="16373"/>
                    </a:lnTo>
                    <a:lnTo>
                      <a:pt x="4681" y="16378"/>
                    </a:lnTo>
                    <a:lnTo>
                      <a:pt x="4702" y="16382"/>
                    </a:lnTo>
                    <a:lnTo>
                      <a:pt x="4725" y="16386"/>
                    </a:lnTo>
                    <a:lnTo>
                      <a:pt x="4748" y="16390"/>
                    </a:lnTo>
                    <a:lnTo>
                      <a:pt x="4770" y="16393"/>
                    </a:lnTo>
                    <a:lnTo>
                      <a:pt x="4793" y="16397"/>
                    </a:lnTo>
                    <a:lnTo>
                      <a:pt x="4815" y="16400"/>
                    </a:lnTo>
                    <a:lnTo>
                      <a:pt x="4841" y="16404"/>
                    </a:lnTo>
                    <a:lnTo>
                      <a:pt x="4868" y="16407"/>
                    </a:lnTo>
                    <a:lnTo>
                      <a:pt x="4895" y="16410"/>
                    </a:lnTo>
                    <a:lnTo>
                      <a:pt x="4920" y="16414"/>
                    </a:lnTo>
                    <a:lnTo>
                      <a:pt x="4942" y="16417"/>
                    </a:lnTo>
                    <a:lnTo>
                      <a:pt x="4962" y="16420"/>
                    </a:lnTo>
                    <a:lnTo>
                      <a:pt x="4983" y="16422"/>
                    </a:lnTo>
                    <a:lnTo>
                      <a:pt x="5004" y="16425"/>
                    </a:lnTo>
                    <a:lnTo>
                      <a:pt x="5025" y="16428"/>
                    </a:lnTo>
                    <a:lnTo>
                      <a:pt x="5046" y="16430"/>
                    </a:lnTo>
                    <a:lnTo>
                      <a:pt x="5067" y="16432"/>
                    </a:lnTo>
                    <a:lnTo>
                      <a:pt x="5088" y="16434"/>
                    </a:lnTo>
                    <a:lnTo>
                      <a:pt x="5123" y="16437"/>
                    </a:lnTo>
                    <a:lnTo>
                      <a:pt x="5159" y="16440"/>
                    </a:lnTo>
                    <a:lnTo>
                      <a:pt x="5194" y="16443"/>
                    </a:lnTo>
                    <a:lnTo>
                      <a:pt x="5230" y="16445"/>
                    </a:lnTo>
                    <a:lnTo>
                      <a:pt x="5264" y="16449"/>
                    </a:lnTo>
                    <a:lnTo>
                      <a:pt x="5297" y="16452"/>
                    </a:lnTo>
                    <a:lnTo>
                      <a:pt x="5331" y="16454"/>
                    </a:lnTo>
                    <a:lnTo>
                      <a:pt x="5364" y="16456"/>
                    </a:lnTo>
                    <a:lnTo>
                      <a:pt x="5398" y="16458"/>
                    </a:lnTo>
                    <a:lnTo>
                      <a:pt x="5433" y="16459"/>
                    </a:lnTo>
                    <a:lnTo>
                      <a:pt x="5467" y="16460"/>
                    </a:lnTo>
                    <a:lnTo>
                      <a:pt x="5500" y="16461"/>
                    </a:lnTo>
                    <a:lnTo>
                      <a:pt x="5534" y="16462"/>
                    </a:lnTo>
                    <a:lnTo>
                      <a:pt x="5569" y="16463"/>
                    </a:lnTo>
                    <a:lnTo>
                      <a:pt x="5603" y="16463"/>
                    </a:lnTo>
                    <a:lnTo>
                      <a:pt x="5638" y="16464"/>
                    </a:lnTo>
                    <a:lnTo>
                      <a:pt x="5641" y="16464"/>
                    </a:lnTo>
                    <a:lnTo>
                      <a:pt x="5644" y="16464"/>
                    </a:lnTo>
                    <a:lnTo>
                      <a:pt x="5648" y="16464"/>
                    </a:lnTo>
                    <a:lnTo>
                      <a:pt x="5649" y="16464"/>
                    </a:lnTo>
                    <a:lnTo>
                      <a:pt x="5684" y="16464"/>
                    </a:lnTo>
                    <a:lnTo>
                      <a:pt x="5719" y="16464"/>
                    </a:lnTo>
                    <a:lnTo>
                      <a:pt x="5753" y="16463"/>
                    </a:lnTo>
                    <a:lnTo>
                      <a:pt x="5787" y="16463"/>
                    </a:lnTo>
                    <a:lnTo>
                      <a:pt x="5822" y="16462"/>
                    </a:lnTo>
                    <a:lnTo>
                      <a:pt x="5856" y="16461"/>
                    </a:lnTo>
                    <a:lnTo>
                      <a:pt x="5890" y="16460"/>
                    </a:lnTo>
                    <a:lnTo>
                      <a:pt x="5924" y="16458"/>
                    </a:lnTo>
                    <a:lnTo>
                      <a:pt x="5958" y="16456"/>
                    </a:lnTo>
                    <a:lnTo>
                      <a:pt x="5992" y="16454"/>
                    </a:lnTo>
                    <a:lnTo>
                      <a:pt x="6025" y="16452"/>
                    </a:lnTo>
                    <a:lnTo>
                      <a:pt x="6059" y="16450"/>
                    </a:lnTo>
                    <a:lnTo>
                      <a:pt x="6095" y="16447"/>
                    </a:lnTo>
                    <a:lnTo>
                      <a:pt x="6130" y="16444"/>
                    </a:lnTo>
                    <a:lnTo>
                      <a:pt x="6166" y="16442"/>
                    </a:lnTo>
                    <a:lnTo>
                      <a:pt x="6201" y="16439"/>
                    </a:lnTo>
                    <a:lnTo>
                      <a:pt x="6221" y="16437"/>
                    </a:lnTo>
                    <a:lnTo>
                      <a:pt x="6243" y="16435"/>
                    </a:lnTo>
                    <a:lnTo>
                      <a:pt x="6264" y="16432"/>
                    </a:lnTo>
                    <a:lnTo>
                      <a:pt x="6285" y="16430"/>
                    </a:lnTo>
                    <a:lnTo>
                      <a:pt x="6306" y="16428"/>
                    </a:lnTo>
                    <a:lnTo>
                      <a:pt x="6326" y="16425"/>
                    </a:lnTo>
                    <a:lnTo>
                      <a:pt x="6348" y="16423"/>
                    </a:lnTo>
                    <a:lnTo>
                      <a:pt x="6369" y="16420"/>
                    </a:lnTo>
                    <a:lnTo>
                      <a:pt x="6395" y="16417"/>
                    </a:lnTo>
                    <a:lnTo>
                      <a:pt x="6422" y="16414"/>
                    </a:lnTo>
                    <a:lnTo>
                      <a:pt x="6448" y="16410"/>
                    </a:lnTo>
                    <a:lnTo>
                      <a:pt x="6475" y="16406"/>
                    </a:lnTo>
                    <a:lnTo>
                      <a:pt x="6497" y="16403"/>
                    </a:lnTo>
                    <a:lnTo>
                      <a:pt x="6520" y="16400"/>
                    </a:lnTo>
                    <a:lnTo>
                      <a:pt x="6542" y="16397"/>
                    </a:lnTo>
                    <a:lnTo>
                      <a:pt x="6564" y="16393"/>
                    </a:lnTo>
                    <a:lnTo>
                      <a:pt x="6587" y="16389"/>
                    </a:lnTo>
                    <a:lnTo>
                      <a:pt x="6609" y="16386"/>
                    </a:lnTo>
                    <a:lnTo>
                      <a:pt x="6632" y="16382"/>
                    </a:lnTo>
                    <a:lnTo>
                      <a:pt x="6655" y="16378"/>
                    </a:lnTo>
                    <a:lnTo>
                      <a:pt x="6677" y="16373"/>
                    </a:lnTo>
                    <a:lnTo>
                      <a:pt x="6701" y="16370"/>
                    </a:lnTo>
                    <a:lnTo>
                      <a:pt x="6723" y="16366"/>
                    </a:lnTo>
                    <a:lnTo>
                      <a:pt x="6746" y="16362"/>
                    </a:lnTo>
                    <a:lnTo>
                      <a:pt x="6769" y="16358"/>
                    </a:lnTo>
                    <a:lnTo>
                      <a:pt x="6791" y="16353"/>
                    </a:lnTo>
                    <a:lnTo>
                      <a:pt x="6814" y="16349"/>
                    </a:lnTo>
                    <a:lnTo>
                      <a:pt x="6837" y="16344"/>
                    </a:lnTo>
                    <a:lnTo>
                      <a:pt x="6859" y="16338"/>
                    </a:lnTo>
                    <a:lnTo>
                      <a:pt x="6882" y="16333"/>
                    </a:lnTo>
                    <a:lnTo>
                      <a:pt x="6904" y="16329"/>
                    </a:lnTo>
                    <a:lnTo>
                      <a:pt x="6927" y="16324"/>
                    </a:lnTo>
                    <a:lnTo>
                      <a:pt x="6950" y="16319"/>
                    </a:lnTo>
                    <a:lnTo>
                      <a:pt x="6972" y="16314"/>
                    </a:lnTo>
                    <a:lnTo>
                      <a:pt x="6994" y="16309"/>
                    </a:lnTo>
                    <a:lnTo>
                      <a:pt x="7017" y="16303"/>
                    </a:lnTo>
                    <a:lnTo>
                      <a:pt x="7038" y="16298"/>
                    </a:lnTo>
                    <a:lnTo>
                      <a:pt x="7060" y="16293"/>
                    </a:lnTo>
                    <a:lnTo>
                      <a:pt x="7082" y="16287"/>
                    </a:lnTo>
                    <a:lnTo>
                      <a:pt x="7104" y="16282"/>
                    </a:lnTo>
                    <a:lnTo>
                      <a:pt x="7126" y="16276"/>
                    </a:lnTo>
                    <a:lnTo>
                      <a:pt x="7146" y="16270"/>
                    </a:lnTo>
                    <a:lnTo>
                      <a:pt x="7169" y="16264"/>
                    </a:lnTo>
                    <a:lnTo>
                      <a:pt x="7189" y="16258"/>
                    </a:lnTo>
                    <a:lnTo>
                      <a:pt x="7214" y="16252"/>
                    </a:lnTo>
                    <a:lnTo>
                      <a:pt x="7239" y="16245"/>
                    </a:lnTo>
                    <a:lnTo>
                      <a:pt x="7262" y="16239"/>
                    </a:lnTo>
                    <a:lnTo>
                      <a:pt x="7286" y="16231"/>
                    </a:lnTo>
                    <a:lnTo>
                      <a:pt x="7307" y="16225"/>
                    </a:lnTo>
                    <a:lnTo>
                      <a:pt x="7326" y="16219"/>
                    </a:lnTo>
                    <a:lnTo>
                      <a:pt x="7347" y="16213"/>
                    </a:lnTo>
                    <a:lnTo>
                      <a:pt x="7366" y="16207"/>
                    </a:lnTo>
                    <a:lnTo>
                      <a:pt x="7386" y="16201"/>
                    </a:lnTo>
                    <a:lnTo>
                      <a:pt x="7406" y="16194"/>
                    </a:lnTo>
                    <a:lnTo>
                      <a:pt x="7426" y="16188"/>
                    </a:lnTo>
                    <a:lnTo>
                      <a:pt x="7446" y="16181"/>
                    </a:lnTo>
                    <a:lnTo>
                      <a:pt x="7473" y="16173"/>
                    </a:lnTo>
                    <a:lnTo>
                      <a:pt x="7500" y="16164"/>
                    </a:lnTo>
                    <a:lnTo>
                      <a:pt x="7527" y="16155"/>
                    </a:lnTo>
                    <a:lnTo>
                      <a:pt x="7554" y="16146"/>
                    </a:lnTo>
                    <a:lnTo>
                      <a:pt x="7590" y="16134"/>
                    </a:lnTo>
                    <a:lnTo>
                      <a:pt x="7625" y="16120"/>
                    </a:lnTo>
                    <a:lnTo>
                      <a:pt x="7659" y="16107"/>
                    </a:lnTo>
                    <a:lnTo>
                      <a:pt x="7695" y="16094"/>
                    </a:lnTo>
                    <a:lnTo>
                      <a:pt x="7725" y="16082"/>
                    </a:lnTo>
                    <a:lnTo>
                      <a:pt x="7756" y="16071"/>
                    </a:lnTo>
                    <a:lnTo>
                      <a:pt x="7787" y="16059"/>
                    </a:lnTo>
                    <a:lnTo>
                      <a:pt x="7818" y="16046"/>
                    </a:lnTo>
                    <a:lnTo>
                      <a:pt x="7848" y="16034"/>
                    </a:lnTo>
                    <a:lnTo>
                      <a:pt x="7879" y="16022"/>
                    </a:lnTo>
                    <a:lnTo>
                      <a:pt x="7909" y="16008"/>
                    </a:lnTo>
                    <a:lnTo>
                      <a:pt x="7939" y="15995"/>
                    </a:lnTo>
                    <a:lnTo>
                      <a:pt x="7973" y="15980"/>
                    </a:lnTo>
                    <a:lnTo>
                      <a:pt x="8008" y="15965"/>
                    </a:lnTo>
                    <a:lnTo>
                      <a:pt x="8042" y="15951"/>
                    </a:lnTo>
                    <a:lnTo>
                      <a:pt x="8076" y="15935"/>
                    </a:lnTo>
                    <a:lnTo>
                      <a:pt x="8102" y="15923"/>
                    </a:lnTo>
                    <a:lnTo>
                      <a:pt x="8127" y="15910"/>
                    </a:lnTo>
                    <a:lnTo>
                      <a:pt x="8154" y="15897"/>
                    </a:lnTo>
                    <a:lnTo>
                      <a:pt x="8180" y="15885"/>
                    </a:lnTo>
                    <a:lnTo>
                      <a:pt x="8217" y="15866"/>
                    </a:lnTo>
                    <a:lnTo>
                      <a:pt x="8254" y="15848"/>
                    </a:lnTo>
                    <a:lnTo>
                      <a:pt x="8290" y="15829"/>
                    </a:lnTo>
                    <a:lnTo>
                      <a:pt x="8327" y="15811"/>
                    </a:lnTo>
                    <a:lnTo>
                      <a:pt x="8350" y="15798"/>
                    </a:lnTo>
                    <a:lnTo>
                      <a:pt x="8371" y="15787"/>
                    </a:lnTo>
                    <a:lnTo>
                      <a:pt x="8394" y="15775"/>
                    </a:lnTo>
                    <a:lnTo>
                      <a:pt x="8417" y="15762"/>
                    </a:lnTo>
                    <a:lnTo>
                      <a:pt x="8455" y="15741"/>
                    </a:lnTo>
                    <a:lnTo>
                      <a:pt x="8494" y="15719"/>
                    </a:lnTo>
                    <a:lnTo>
                      <a:pt x="8533" y="15697"/>
                    </a:lnTo>
                    <a:lnTo>
                      <a:pt x="8571" y="15676"/>
                    </a:lnTo>
                    <a:lnTo>
                      <a:pt x="8590" y="15663"/>
                    </a:lnTo>
                    <a:lnTo>
                      <a:pt x="8611" y="15651"/>
                    </a:lnTo>
                    <a:lnTo>
                      <a:pt x="8630" y="15639"/>
                    </a:lnTo>
                    <a:lnTo>
                      <a:pt x="8650" y="15626"/>
                    </a:lnTo>
                    <a:lnTo>
                      <a:pt x="8689" y="15603"/>
                    </a:lnTo>
                    <a:lnTo>
                      <a:pt x="8728" y="15579"/>
                    </a:lnTo>
                    <a:lnTo>
                      <a:pt x="8766" y="15554"/>
                    </a:lnTo>
                    <a:lnTo>
                      <a:pt x="8805" y="15530"/>
                    </a:lnTo>
                    <a:lnTo>
                      <a:pt x="8825" y="15516"/>
                    </a:lnTo>
                    <a:lnTo>
                      <a:pt x="8844" y="15503"/>
                    </a:lnTo>
                    <a:lnTo>
                      <a:pt x="8864" y="15490"/>
                    </a:lnTo>
                    <a:lnTo>
                      <a:pt x="8883" y="15476"/>
                    </a:lnTo>
                    <a:lnTo>
                      <a:pt x="8921" y="15450"/>
                    </a:lnTo>
                    <a:lnTo>
                      <a:pt x="8958" y="15426"/>
                    </a:lnTo>
                    <a:lnTo>
                      <a:pt x="8995" y="15400"/>
                    </a:lnTo>
                    <a:lnTo>
                      <a:pt x="9031" y="15373"/>
                    </a:lnTo>
                    <a:lnTo>
                      <a:pt x="9052" y="15357"/>
                    </a:lnTo>
                    <a:lnTo>
                      <a:pt x="9074" y="15340"/>
                    </a:lnTo>
                    <a:lnTo>
                      <a:pt x="9095" y="15324"/>
                    </a:lnTo>
                    <a:lnTo>
                      <a:pt x="9118" y="15307"/>
                    </a:lnTo>
                    <a:lnTo>
                      <a:pt x="9150" y="15283"/>
                    </a:lnTo>
                    <a:lnTo>
                      <a:pt x="9184" y="15258"/>
                    </a:lnTo>
                    <a:lnTo>
                      <a:pt x="9216" y="15232"/>
                    </a:lnTo>
                    <a:lnTo>
                      <a:pt x="9249" y="15207"/>
                    </a:lnTo>
                    <a:lnTo>
                      <a:pt x="9276" y="15184"/>
                    </a:lnTo>
                    <a:lnTo>
                      <a:pt x="9304" y="15160"/>
                    </a:lnTo>
                    <a:lnTo>
                      <a:pt x="9333" y="15137"/>
                    </a:lnTo>
                    <a:lnTo>
                      <a:pt x="9361" y="15113"/>
                    </a:lnTo>
                    <a:lnTo>
                      <a:pt x="9385" y="15092"/>
                    </a:lnTo>
                    <a:lnTo>
                      <a:pt x="9410" y="15071"/>
                    </a:lnTo>
                    <a:lnTo>
                      <a:pt x="9435" y="15050"/>
                    </a:lnTo>
                    <a:lnTo>
                      <a:pt x="9460" y="15029"/>
                    </a:lnTo>
                    <a:lnTo>
                      <a:pt x="9485" y="15006"/>
                    </a:lnTo>
                    <a:lnTo>
                      <a:pt x="9511" y="14982"/>
                    </a:lnTo>
                    <a:lnTo>
                      <a:pt x="9537" y="14959"/>
                    </a:lnTo>
                    <a:lnTo>
                      <a:pt x="9562" y="14935"/>
                    </a:lnTo>
                    <a:lnTo>
                      <a:pt x="9588" y="14911"/>
                    </a:lnTo>
                    <a:lnTo>
                      <a:pt x="9613" y="14888"/>
                    </a:lnTo>
                    <a:lnTo>
                      <a:pt x="9638" y="14863"/>
                    </a:lnTo>
                    <a:lnTo>
                      <a:pt x="9664" y="14838"/>
                    </a:lnTo>
                    <a:lnTo>
                      <a:pt x="9699" y="14803"/>
                    </a:lnTo>
                    <a:lnTo>
                      <a:pt x="9735" y="14767"/>
                    </a:lnTo>
                    <a:lnTo>
                      <a:pt x="9769" y="14730"/>
                    </a:lnTo>
                    <a:lnTo>
                      <a:pt x="9804" y="14694"/>
                    </a:lnTo>
                    <a:lnTo>
                      <a:pt x="9838" y="14657"/>
                    </a:lnTo>
                    <a:lnTo>
                      <a:pt x="9873" y="14619"/>
                    </a:lnTo>
                    <a:lnTo>
                      <a:pt x="9906" y="14581"/>
                    </a:lnTo>
                    <a:lnTo>
                      <a:pt x="9940" y="14542"/>
                    </a:lnTo>
                    <a:lnTo>
                      <a:pt x="10007" y="14462"/>
                    </a:lnTo>
                    <a:lnTo>
                      <a:pt x="10073" y="14379"/>
                    </a:lnTo>
                    <a:lnTo>
                      <a:pt x="10138" y="14295"/>
                    </a:lnTo>
                    <a:lnTo>
                      <a:pt x="10203" y="14208"/>
                    </a:lnTo>
                    <a:lnTo>
                      <a:pt x="10267" y="14120"/>
                    </a:lnTo>
                    <a:lnTo>
                      <a:pt x="10330" y="14028"/>
                    </a:lnTo>
                    <a:lnTo>
                      <a:pt x="10392" y="13936"/>
                    </a:lnTo>
                    <a:lnTo>
                      <a:pt x="10454" y="13841"/>
                    </a:lnTo>
                    <a:lnTo>
                      <a:pt x="10515" y="13743"/>
                    </a:lnTo>
                    <a:lnTo>
                      <a:pt x="10576" y="13645"/>
                    </a:lnTo>
                    <a:lnTo>
                      <a:pt x="10635" y="13545"/>
                    </a:lnTo>
                    <a:lnTo>
                      <a:pt x="10694" y="13442"/>
                    </a:lnTo>
                    <a:lnTo>
                      <a:pt x="10751" y="13338"/>
                    </a:lnTo>
                    <a:lnTo>
                      <a:pt x="10809" y="13232"/>
                    </a:lnTo>
                    <a:lnTo>
                      <a:pt x="10819" y="13210"/>
                    </a:lnTo>
                    <a:lnTo>
                      <a:pt x="10830" y="13189"/>
                    </a:lnTo>
                    <a:lnTo>
                      <a:pt x="10840" y="13167"/>
                    </a:lnTo>
                    <a:lnTo>
                      <a:pt x="10849" y="13145"/>
                    </a:lnTo>
                    <a:lnTo>
                      <a:pt x="10864" y="13116"/>
                    </a:lnTo>
                    <a:lnTo>
                      <a:pt x="10877" y="13086"/>
                    </a:lnTo>
                    <a:lnTo>
                      <a:pt x="10890" y="13056"/>
                    </a:lnTo>
                    <a:lnTo>
                      <a:pt x="10903" y="13025"/>
                    </a:lnTo>
                    <a:lnTo>
                      <a:pt x="10916" y="12995"/>
                    </a:lnTo>
                    <a:lnTo>
                      <a:pt x="10927" y="12965"/>
                    </a:lnTo>
                    <a:lnTo>
                      <a:pt x="10940" y="12935"/>
                    </a:lnTo>
                    <a:lnTo>
                      <a:pt x="10952" y="12905"/>
                    </a:lnTo>
                    <a:lnTo>
                      <a:pt x="10965" y="12870"/>
                    </a:lnTo>
                    <a:lnTo>
                      <a:pt x="10979" y="12836"/>
                    </a:lnTo>
                    <a:lnTo>
                      <a:pt x="10992" y="12801"/>
                    </a:lnTo>
                    <a:lnTo>
                      <a:pt x="11005" y="12766"/>
                    </a:lnTo>
                    <a:lnTo>
                      <a:pt x="11015" y="12739"/>
                    </a:lnTo>
                    <a:lnTo>
                      <a:pt x="11024" y="12712"/>
                    </a:lnTo>
                    <a:lnTo>
                      <a:pt x="11033" y="12686"/>
                    </a:lnTo>
                    <a:lnTo>
                      <a:pt x="11043" y="12660"/>
                    </a:lnTo>
                    <a:lnTo>
                      <a:pt x="11050" y="12640"/>
                    </a:lnTo>
                    <a:lnTo>
                      <a:pt x="11056" y="12621"/>
                    </a:lnTo>
                    <a:lnTo>
                      <a:pt x="11063" y="12601"/>
                    </a:lnTo>
                    <a:lnTo>
                      <a:pt x="11069" y="12581"/>
                    </a:lnTo>
                    <a:lnTo>
                      <a:pt x="11075" y="12561"/>
                    </a:lnTo>
                    <a:lnTo>
                      <a:pt x="11083" y="12541"/>
                    </a:lnTo>
                    <a:lnTo>
                      <a:pt x="11089" y="12522"/>
                    </a:lnTo>
                    <a:lnTo>
                      <a:pt x="11095" y="12502"/>
                    </a:lnTo>
                    <a:lnTo>
                      <a:pt x="11102" y="12479"/>
                    </a:lnTo>
                    <a:lnTo>
                      <a:pt x="11109" y="12455"/>
                    </a:lnTo>
                    <a:lnTo>
                      <a:pt x="11116" y="12431"/>
                    </a:lnTo>
                    <a:lnTo>
                      <a:pt x="11123" y="12408"/>
                    </a:lnTo>
                    <a:lnTo>
                      <a:pt x="11129" y="12386"/>
                    </a:lnTo>
                    <a:lnTo>
                      <a:pt x="11135" y="12364"/>
                    </a:lnTo>
                    <a:lnTo>
                      <a:pt x="11141" y="12344"/>
                    </a:lnTo>
                    <a:lnTo>
                      <a:pt x="11147" y="12322"/>
                    </a:lnTo>
                    <a:lnTo>
                      <a:pt x="11153" y="12301"/>
                    </a:lnTo>
                    <a:lnTo>
                      <a:pt x="11159" y="12279"/>
                    </a:lnTo>
                    <a:lnTo>
                      <a:pt x="11165" y="12258"/>
                    </a:lnTo>
                    <a:lnTo>
                      <a:pt x="11170" y="12237"/>
                    </a:lnTo>
                    <a:lnTo>
                      <a:pt x="11175" y="12214"/>
                    </a:lnTo>
                    <a:lnTo>
                      <a:pt x="11181" y="12193"/>
                    </a:lnTo>
                    <a:lnTo>
                      <a:pt x="11187" y="12170"/>
                    </a:lnTo>
                    <a:lnTo>
                      <a:pt x="11192" y="12147"/>
                    </a:lnTo>
                    <a:lnTo>
                      <a:pt x="11197" y="12126"/>
                    </a:lnTo>
                    <a:lnTo>
                      <a:pt x="11202" y="12103"/>
                    </a:lnTo>
                    <a:lnTo>
                      <a:pt x="11207" y="12081"/>
                    </a:lnTo>
                    <a:lnTo>
                      <a:pt x="11212" y="12059"/>
                    </a:lnTo>
                    <a:lnTo>
                      <a:pt x="11217" y="12037"/>
                    </a:lnTo>
                    <a:lnTo>
                      <a:pt x="11223" y="12015"/>
                    </a:lnTo>
                    <a:lnTo>
                      <a:pt x="11227" y="11992"/>
                    </a:lnTo>
                    <a:lnTo>
                      <a:pt x="11232" y="11970"/>
                    </a:lnTo>
                    <a:lnTo>
                      <a:pt x="11236" y="11947"/>
                    </a:lnTo>
                    <a:lnTo>
                      <a:pt x="11240" y="11924"/>
                    </a:lnTo>
                    <a:lnTo>
                      <a:pt x="11244" y="11901"/>
                    </a:lnTo>
                    <a:lnTo>
                      <a:pt x="11248" y="11879"/>
                    </a:lnTo>
                    <a:lnTo>
                      <a:pt x="11252" y="11857"/>
                    </a:lnTo>
                    <a:lnTo>
                      <a:pt x="11256" y="11835"/>
                    </a:lnTo>
                    <a:lnTo>
                      <a:pt x="11261" y="11813"/>
                    </a:lnTo>
                    <a:lnTo>
                      <a:pt x="11265" y="11790"/>
                    </a:lnTo>
                    <a:lnTo>
                      <a:pt x="11269" y="11769"/>
                    </a:lnTo>
                    <a:lnTo>
                      <a:pt x="11273" y="11746"/>
                    </a:lnTo>
                    <a:lnTo>
                      <a:pt x="11276" y="11723"/>
                    </a:lnTo>
                    <a:lnTo>
                      <a:pt x="11279" y="11702"/>
                    </a:lnTo>
                    <a:lnTo>
                      <a:pt x="11283" y="11675"/>
                    </a:lnTo>
                    <a:lnTo>
                      <a:pt x="11287" y="11649"/>
                    </a:lnTo>
                    <a:lnTo>
                      <a:pt x="11290" y="11624"/>
                    </a:lnTo>
                    <a:lnTo>
                      <a:pt x="11293" y="11597"/>
                    </a:lnTo>
                    <a:lnTo>
                      <a:pt x="11297" y="11576"/>
                    </a:lnTo>
                    <a:lnTo>
                      <a:pt x="11299" y="11556"/>
                    </a:lnTo>
                    <a:lnTo>
                      <a:pt x="11302" y="11535"/>
                    </a:lnTo>
                    <a:lnTo>
                      <a:pt x="11305" y="11515"/>
                    </a:lnTo>
                    <a:lnTo>
                      <a:pt x="11307" y="11494"/>
                    </a:lnTo>
                    <a:lnTo>
                      <a:pt x="11310" y="11473"/>
                    </a:lnTo>
                    <a:lnTo>
                      <a:pt x="11312" y="11453"/>
                    </a:lnTo>
                    <a:lnTo>
                      <a:pt x="11315" y="11432"/>
                    </a:lnTo>
                    <a:lnTo>
                      <a:pt x="11318" y="11396"/>
                    </a:lnTo>
                    <a:lnTo>
                      <a:pt x="11321" y="11361"/>
                    </a:lnTo>
                    <a:lnTo>
                      <a:pt x="11323" y="11326"/>
                    </a:lnTo>
                    <a:lnTo>
                      <a:pt x="11326" y="11291"/>
                    </a:lnTo>
                    <a:lnTo>
                      <a:pt x="11328" y="11258"/>
                    </a:lnTo>
                    <a:lnTo>
                      <a:pt x="11332" y="11225"/>
                    </a:lnTo>
                    <a:lnTo>
                      <a:pt x="11335" y="11192"/>
                    </a:lnTo>
                    <a:lnTo>
                      <a:pt x="11337" y="11160"/>
                    </a:lnTo>
                    <a:lnTo>
                      <a:pt x="11338" y="11125"/>
                    </a:lnTo>
                    <a:lnTo>
                      <a:pt x="11340" y="11090"/>
                    </a:lnTo>
                    <a:lnTo>
                      <a:pt x="11341" y="11056"/>
                    </a:lnTo>
                    <a:lnTo>
                      <a:pt x="11342" y="11021"/>
                    </a:lnTo>
                    <a:lnTo>
                      <a:pt x="11343" y="10986"/>
                    </a:lnTo>
                    <a:lnTo>
                      <a:pt x="11344" y="10952"/>
                    </a:lnTo>
                    <a:lnTo>
                      <a:pt x="11345" y="10917"/>
                    </a:lnTo>
                    <a:lnTo>
                      <a:pt x="11345" y="10882"/>
                    </a:lnTo>
                    <a:lnTo>
                      <a:pt x="11345" y="10882"/>
                    </a:lnTo>
                    <a:lnTo>
                      <a:pt x="11345" y="10882"/>
                    </a:lnTo>
                    <a:lnTo>
                      <a:pt x="11345" y="10882"/>
                    </a:lnTo>
                    <a:lnTo>
                      <a:pt x="11345" y="10857"/>
                    </a:lnTo>
                    <a:lnTo>
                      <a:pt x="11345" y="10831"/>
                    </a:lnTo>
                    <a:lnTo>
                      <a:pt x="11345" y="10806"/>
                    </a:lnTo>
                    <a:lnTo>
                      <a:pt x="11344" y="10781"/>
                    </a:lnTo>
                    <a:lnTo>
                      <a:pt x="11344" y="10755"/>
                    </a:lnTo>
                    <a:lnTo>
                      <a:pt x="11343" y="10729"/>
                    </a:lnTo>
                    <a:lnTo>
                      <a:pt x="11342" y="10704"/>
                    </a:lnTo>
                    <a:lnTo>
                      <a:pt x="11341" y="10678"/>
                    </a:lnTo>
                    <a:close/>
                  </a:path>
                </a:pathLst>
              </a:custGeom>
              <a:solidFill>
                <a:srgbClr val="FEFEFE">
                  <a:alpha val="69804"/>
                </a:srgbClr>
              </a:solidFill>
              <a:ln>
                <a:noFill/>
              </a:ln>
            </p:spPr>
            <p:txBody>
              <a:bodyPr vert="horz" wrap="square" lIns="91440" tIns="45720" rIns="91440" bIns="45720" numCol="1" anchor="t" anchorCtr="0" compatLnSpc="1">
                <a:prstTxWarp prst="textNoShape">
                  <a:avLst/>
                </a:prstTxWarp>
              </a:bodyPr>
              <a:lstStyle/>
              <a:p>
                <a:endParaRPr lang="lt-LT"/>
              </a:p>
            </p:txBody>
          </p:sp>
          <p:sp>
            <p:nvSpPr>
              <p:cNvPr id="83" name="Freeform 22"/>
              <p:cNvSpPr>
                <a:spLocks/>
              </p:cNvSpPr>
              <p:nvPr/>
            </p:nvSpPr>
            <p:spPr bwMode="auto">
              <a:xfrm>
                <a:off x="8512994" y="4338734"/>
                <a:ext cx="878510" cy="872220"/>
              </a:xfrm>
              <a:custGeom>
                <a:avLst/>
                <a:gdLst>
                  <a:gd name="T0" fmla="*/ 2822 w 13406"/>
                  <a:gd name="T1" fmla="*/ 410 h 13316"/>
                  <a:gd name="T2" fmla="*/ 611 w 13406"/>
                  <a:gd name="T3" fmla="*/ 72 h 13316"/>
                  <a:gd name="T4" fmla="*/ 102 w 13406"/>
                  <a:gd name="T5" fmla="*/ 819 h 13316"/>
                  <a:gd name="T6" fmla="*/ 649 w 13406"/>
                  <a:gd name="T7" fmla="*/ 4025 h 13316"/>
                  <a:gd name="T8" fmla="*/ 1757 w 13406"/>
                  <a:gd name="T9" fmla="*/ 8130 h 13316"/>
                  <a:gd name="T10" fmla="*/ 2629 w 13406"/>
                  <a:gd name="T11" fmla="*/ 10149 h 13316"/>
                  <a:gd name="T12" fmla="*/ 3234 w 13406"/>
                  <a:gd name="T13" fmla="*/ 11111 h 13316"/>
                  <a:gd name="T14" fmla="*/ 3667 w 13406"/>
                  <a:gd name="T15" fmla="*/ 11622 h 13316"/>
                  <a:gd name="T16" fmla="*/ 3929 w 13406"/>
                  <a:gd name="T17" fmla="*/ 11871 h 13316"/>
                  <a:gd name="T18" fmla="*/ 4211 w 13406"/>
                  <a:gd name="T19" fmla="*/ 12106 h 13316"/>
                  <a:gd name="T20" fmla="*/ 4496 w 13406"/>
                  <a:gd name="T21" fmla="*/ 12315 h 13316"/>
                  <a:gd name="T22" fmla="*/ 4768 w 13406"/>
                  <a:gd name="T23" fmla="*/ 12492 h 13316"/>
                  <a:gd name="T24" fmla="*/ 5066 w 13406"/>
                  <a:gd name="T25" fmla="*/ 12661 h 13316"/>
                  <a:gd name="T26" fmla="*/ 5382 w 13406"/>
                  <a:gd name="T27" fmla="*/ 12814 h 13316"/>
                  <a:gd name="T28" fmla="*/ 5693 w 13406"/>
                  <a:gd name="T29" fmla="*/ 12942 h 13316"/>
                  <a:gd name="T30" fmla="*/ 5967 w 13406"/>
                  <a:gd name="T31" fmla="*/ 13038 h 13316"/>
                  <a:gd name="T32" fmla="*/ 6184 w 13406"/>
                  <a:gd name="T33" fmla="*/ 13104 h 13316"/>
                  <a:gd name="T34" fmla="*/ 6402 w 13406"/>
                  <a:gd name="T35" fmla="*/ 13160 h 13316"/>
                  <a:gd name="T36" fmla="*/ 6627 w 13406"/>
                  <a:gd name="T37" fmla="*/ 13209 h 13316"/>
                  <a:gd name="T38" fmla="*/ 6854 w 13406"/>
                  <a:gd name="T39" fmla="*/ 13249 h 13316"/>
                  <a:gd name="T40" fmla="*/ 7086 w 13406"/>
                  <a:gd name="T41" fmla="*/ 13279 h 13316"/>
                  <a:gd name="T42" fmla="*/ 7391 w 13406"/>
                  <a:gd name="T43" fmla="*/ 13306 h 13316"/>
                  <a:gd name="T44" fmla="*/ 7702 w 13406"/>
                  <a:gd name="T45" fmla="*/ 13316 h 13316"/>
                  <a:gd name="T46" fmla="*/ 7952 w 13406"/>
                  <a:gd name="T47" fmla="*/ 13312 h 13316"/>
                  <a:gd name="T48" fmla="*/ 8283 w 13406"/>
                  <a:gd name="T49" fmla="*/ 13289 h 13316"/>
                  <a:gd name="T50" fmla="*/ 8510 w 13406"/>
                  <a:gd name="T51" fmla="*/ 13262 h 13316"/>
                  <a:gd name="T52" fmla="*/ 8739 w 13406"/>
                  <a:gd name="T53" fmla="*/ 13225 h 13316"/>
                  <a:gd name="T54" fmla="*/ 8965 w 13406"/>
                  <a:gd name="T55" fmla="*/ 13180 h 13316"/>
                  <a:gd name="T56" fmla="*/ 9186 w 13406"/>
                  <a:gd name="T57" fmla="*/ 13128 h 13316"/>
                  <a:gd name="T58" fmla="*/ 9408 w 13406"/>
                  <a:gd name="T59" fmla="*/ 13065 h 13316"/>
                  <a:gd name="T60" fmla="*/ 9650 w 13406"/>
                  <a:gd name="T61" fmla="*/ 12986 h 13316"/>
                  <a:gd name="T62" fmla="*/ 9970 w 13406"/>
                  <a:gd name="T63" fmla="*/ 12860 h 13316"/>
                  <a:gd name="T64" fmla="*/ 10278 w 13406"/>
                  <a:gd name="T65" fmla="*/ 12718 h 13316"/>
                  <a:gd name="T66" fmla="*/ 10593 w 13406"/>
                  <a:gd name="T67" fmla="*/ 12549 h 13316"/>
                  <a:gd name="T68" fmla="*/ 10886 w 13406"/>
                  <a:gd name="T69" fmla="*/ 12368 h 13316"/>
                  <a:gd name="T70" fmla="*/ 11157 w 13406"/>
                  <a:gd name="T71" fmla="*/ 12176 h 13316"/>
                  <a:gd name="T72" fmla="*/ 11446 w 13406"/>
                  <a:gd name="T73" fmla="*/ 11944 h 13316"/>
                  <a:gd name="T74" fmla="*/ 11700 w 13406"/>
                  <a:gd name="T75" fmla="*/ 11715 h 13316"/>
                  <a:gd name="T76" fmla="*/ 12067 w 13406"/>
                  <a:gd name="T77" fmla="*/ 11314 h 13316"/>
                  <a:gd name="T78" fmla="*/ 12696 w 13406"/>
                  <a:gd name="T79" fmla="*/ 10397 h 13316"/>
                  <a:gd name="T80" fmla="*/ 12951 w 13406"/>
                  <a:gd name="T81" fmla="*/ 9907 h 13316"/>
                  <a:gd name="T82" fmla="*/ 13077 w 13406"/>
                  <a:gd name="T83" fmla="*/ 9591 h 13316"/>
                  <a:gd name="T84" fmla="*/ 13150 w 13406"/>
                  <a:gd name="T85" fmla="*/ 9374 h 13316"/>
                  <a:gd name="T86" fmla="*/ 13214 w 13406"/>
                  <a:gd name="T87" fmla="*/ 9153 h 13316"/>
                  <a:gd name="T88" fmla="*/ 13268 w 13406"/>
                  <a:gd name="T89" fmla="*/ 8933 h 13316"/>
                  <a:gd name="T90" fmla="*/ 13314 w 13406"/>
                  <a:gd name="T91" fmla="*/ 8709 h 13316"/>
                  <a:gd name="T92" fmla="*/ 13351 w 13406"/>
                  <a:gd name="T93" fmla="*/ 8476 h 13316"/>
                  <a:gd name="T94" fmla="*/ 13379 w 13406"/>
                  <a:gd name="T95" fmla="*/ 8249 h 13316"/>
                  <a:gd name="T96" fmla="*/ 13403 w 13406"/>
                  <a:gd name="T97" fmla="*/ 7908 h 13316"/>
                  <a:gd name="T98" fmla="*/ 13406 w 13406"/>
                  <a:gd name="T99" fmla="*/ 7683 h 13316"/>
                  <a:gd name="T100" fmla="*/ 13376 w 13406"/>
                  <a:gd name="T101" fmla="*/ 7184 h 13316"/>
                  <a:gd name="T102" fmla="*/ 13212 w 13406"/>
                  <a:gd name="T103" fmla="*/ 6276 h 13316"/>
                  <a:gd name="T104" fmla="*/ 12931 w 13406"/>
                  <a:gd name="T105" fmla="*/ 5461 h 13316"/>
                  <a:gd name="T106" fmla="*/ 12530 w 13406"/>
                  <a:gd name="T107" fmla="*/ 4715 h 13316"/>
                  <a:gd name="T108" fmla="*/ 12008 w 13406"/>
                  <a:gd name="T109" fmla="*/ 4022 h 13316"/>
                  <a:gd name="T110" fmla="*/ 11200 w 13406"/>
                  <a:gd name="T111" fmla="*/ 3281 h 13316"/>
                  <a:gd name="T112" fmla="*/ 10034 w 13406"/>
                  <a:gd name="T113" fmla="*/ 2562 h 13316"/>
                  <a:gd name="T114" fmla="*/ 8657 w 13406"/>
                  <a:gd name="T115" fmla="*/ 1946 h 13316"/>
                  <a:gd name="T116" fmla="*/ 7056 w 13406"/>
                  <a:gd name="T117" fmla="*/ 1397 h 13316"/>
                  <a:gd name="T118" fmla="*/ 5269 w 13406"/>
                  <a:gd name="T119" fmla="*/ 917 h 1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06" h="13316">
                    <a:moveTo>
                      <a:pt x="4917" y="832"/>
                    </a:moveTo>
                    <a:lnTo>
                      <a:pt x="4671" y="778"/>
                    </a:lnTo>
                    <a:lnTo>
                      <a:pt x="4428" y="724"/>
                    </a:lnTo>
                    <a:lnTo>
                      <a:pt x="4187" y="673"/>
                    </a:lnTo>
                    <a:lnTo>
                      <a:pt x="3951" y="624"/>
                    </a:lnTo>
                    <a:lnTo>
                      <a:pt x="3716" y="577"/>
                    </a:lnTo>
                    <a:lnTo>
                      <a:pt x="3487" y="533"/>
                    </a:lnTo>
                    <a:lnTo>
                      <a:pt x="3261" y="490"/>
                    </a:lnTo>
                    <a:lnTo>
                      <a:pt x="3039" y="448"/>
                    </a:lnTo>
                    <a:lnTo>
                      <a:pt x="2822" y="410"/>
                    </a:lnTo>
                    <a:lnTo>
                      <a:pt x="2612" y="373"/>
                    </a:lnTo>
                    <a:lnTo>
                      <a:pt x="2406" y="338"/>
                    </a:lnTo>
                    <a:lnTo>
                      <a:pt x="2205" y="305"/>
                    </a:lnTo>
                    <a:lnTo>
                      <a:pt x="2012" y="273"/>
                    </a:lnTo>
                    <a:lnTo>
                      <a:pt x="1825" y="245"/>
                    </a:lnTo>
                    <a:lnTo>
                      <a:pt x="1645" y="217"/>
                    </a:lnTo>
                    <a:lnTo>
                      <a:pt x="1472" y="191"/>
                    </a:lnTo>
                    <a:lnTo>
                      <a:pt x="1151" y="145"/>
                    </a:lnTo>
                    <a:lnTo>
                      <a:pt x="862" y="105"/>
                    </a:lnTo>
                    <a:lnTo>
                      <a:pt x="611" y="72"/>
                    </a:lnTo>
                    <a:lnTo>
                      <a:pt x="398" y="45"/>
                    </a:lnTo>
                    <a:lnTo>
                      <a:pt x="228" y="25"/>
                    </a:lnTo>
                    <a:lnTo>
                      <a:pt x="104" y="11"/>
                    </a:lnTo>
                    <a:lnTo>
                      <a:pt x="27" y="3"/>
                    </a:lnTo>
                    <a:lnTo>
                      <a:pt x="0" y="0"/>
                    </a:lnTo>
                    <a:lnTo>
                      <a:pt x="8" y="73"/>
                    </a:lnTo>
                    <a:lnTo>
                      <a:pt x="33" y="281"/>
                    </a:lnTo>
                    <a:lnTo>
                      <a:pt x="51" y="432"/>
                    </a:lnTo>
                    <a:lnTo>
                      <a:pt x="74" y="611"/>
                    </a:lnTo>
                    <a:lnTo>
                      <a:pt x="102" y="819"/>
                    </a:lnTo>
                    <a:lnTo>
                      <a:pt x="134" y="1051"/>
                    </a:lnTo>
                    <a:lnTo>
                      <a:pt x="171" y="1308"/>
                    </a:lnTo>
                    <a:lnTo>
                      <a:pt x="213" y="1587"/>
                    </a:lnTo>
                    <a:lnTo>
                      <a:pt x="259" y="1887"/>
                    </a:lnTo>
                    <a:lnTo>
                      <a:pt x="312" y="2206"/>
                    </a:lnTo>
                    <a:lnTo>
                      <a:pt x="368" y="2541"/>
                    </a:lnTo>
                    <a:lnTo>
                      <a:pt x="430" y="2893"/>
                    </a:lnTo>
                    <a:lnTo>
                      <a:pt x="498" y="3259"/>
                    </a:lnTo>
                    <a:lnTo>
                      <a:pt x="571" y="3637"/>
                    </a:lnTo>
                    <a:lnTo>
                      <a:pt x="649" y="4025"/>
                    </a:lnTo>
                    <a:lnTo>
                      <a:pt x="732" y="4423"/>
                    </a:lnTo>
                    <a:lnTo>
                      <a:pt x="822" y="4828"/>
                    </a:lnTo>
                    <a:lnTo>
                      <a:pt x="918" y="5238"/>
                    </a:lnTo>
                    <a:lnTo>
                      <a:pt x="1019" y="5653"/>
                    </a:lnTo>
                    <a:lnTo>
                      <a:pt x="1126" y="6070"/>
                    </a:lnTo>
                    <a:lnTo>
                      <a:pt x="1240" y="6488"/>
                    </a:lnTo>
                    <a:lnTo>
                      <a:pt x="1360" y="6903"/>
                    </a:lnTo>
                    <a:lnTo>
                      <a:pt x="1485" y="7317"/>
                    </a:lnTo>
                    <a:lnTo>
                      <a:pt x="1618" y="7726"/>
                    </a:lnTo>
                    <a:lnTo>
                      <a:pt x="1757" y="8130"/>
                    </a:lnTo>
                    <a:lnTo>
                      <a:pt x="1903" y="8526"/>
                    </a:lnTo>
                    <a:lnTo>
                      <a:pt x="2055" y="8912"/>
                    </a:lnTo>
                    <a:lnTo>
                      <a:pt x="2214" y="9287"/>
                    </a:lnTo>
                    <a:lnTo>
                      <a:pt x="2380" y="9650"/>
                    </a:lnTo>
                    <a:lnTo>
                      <a:pt x="2553" y="9999"/>
                    </a:lnTo>
                    <a:lnTo>
                      <a:pt x="2558" y="10009"/>
                    </a:lnTo>
                    <a:lnTo>
                      <a:pt x="2562" y="10020"/>
                    </a:lnTo>
                    <a:lnTo>
                      <a:pt x="2567" y="10031"/>
                    </a:lnTo>
                    <a:lnTo>
                      <a:pt x="2573" y="10042"/>
                    </a:lnTo>
                    <a:lnTo>
                      <a:pt x="2629" y="10149"/>
                    </a:lnTo>
                    <a:lnTo>
                      <a:pt x="2687" y="10253"/>
                    </a:lnTo>
                    <a:lnTo>
                      <a:pt x="2744" y="10356"/>
                    </a:lnTo>
                    <a:lnTo>
                      <a:pt x="2803" y="10457"/>
                    </a:lnTo>
                    <a:lnTo>
                      <a:pt x="2863" y="10556"/>
                    </a:lnTo>
                    <a:lnTo>
                      <a:pt x="2922" y="10654"/>
                    </a:lnTo>
                    <a:lnTo>
                      <a:pt x="2983" y="10750"/>
                    </a:lnTo>
                    <a:lnTo>
                      <a:pt x="3045" y="10842"/>
                    </a:lnTo>
                    <a:lnTo>
                      <a:pt x="3106" y="10934"/>
                    </a:lnTo>
                    <a:lnTo>
                      <a:pt x="3170" y="11023"/>
                    </a:lnTo>
                    <a:lnTo>
                      <a:pt x="3234" y="11111"/>
                    </a:lnTo>
                    <a:lnTo>
                      <a:pt x="3298" y="11195"/>
                    </a:lnTo>
                    <a:lnTo>
                      <a:pt x="3364" y="11279"/>
                    </a:lnTo>
                    <a:lnTo>
                      <a:pt x="3429" y="11359"/>
                    </a:lnTo>
                    <a:lnTo>
                      <a:pt x="3462" y="11398"/>
                    </a:lnTo>
                    <a:lnTo>
                      <a:pt x="3496" y="11437"/>
                    </a:lnTo>
                    <a:lnTo>
                      <a:pt x="3529" y="11475"/>
                    </a:lnTo>
                    <a:lnTo>
                      <a:pt x="3563" y="11512"/>
                    </a:lnTo>
                    <a:lnTo>
                      <a:pt x="3598" y="11549"/>
                    </a:lnTo>
                    <a:lnTo>
                      <a:pt x="3632" y="11585"/>
                    </a:lnTo>
                    <a:lnTo>
                      <a:pt x="3667" y="11622"/>
                    </a:lnTo>
                    <a:lnTo>
                      <a:pt x="3703" y="11658"/>
                    </a:lnTo>
                    <a:lnTo>
                      <a:pt x="3728" y="11683"/>
                    </a:lnTo>
                    <a:lnTo>
                      <a:pt x="3752" y="11707"/>
                    </a:lnTo>
                    <a:lnTo>
                      <a:pt x="3778" y="11731"/>
                    </a:lnTo>
                    <a:lnTo>
                      <a:pt x="3803" y="11755"/>
                    </a:lnTo>
                    <a:lnTo>
                      <a:pt x="3828" y="11780"/>
                    </a:lnTo>
                    <a:lnTo>
                      <a:pt x="3854" y="11803"/>
                    </a:lnTo>
                    <a:lnTo>
                      <a:pt x="3880" y="11827"/>
                    </a:lnTo>
                    <a:lnTo>
                      <a:pt x="3906" y="11850"/>
                    </a:lnTo>
                    <a:lnTo>
                      <a:pt x="3929" y="11871"/>
                    </a:lnTo>
                    <a:lnTo>
                      <a:pt x="3954" y="11893"/>
                    </a:lnTo>
                    <a:lnTo>
                      <a:pt x="3979" y="11913"/>
                    </a:lnTo>
                    <a:lnTo>
                      <a:pt x="4003" y="11935"/>
                    </a:lnTo>
                    <a:lnTo>
                      <a:pt x="4031" y="11959"/>
                    </a:lnTo>
                    <a:lnTo>
                      <a:pt x="4059" y="11982"/>
                    </a:lnTo>
                    <a:lnTo>
                      <a:pt x="4086" y="12006"/>
                    </a:lnTo>
                    <a:lnTo>
                      <a:pt x="4114" y="12030"/>
                    </a:lnTo>
                    <a:lnTo>
                      <a:pt x="4146" y="12055"/>
                    </a:lnTo>
                    <a:lnTo>
                      <a:pt x="4178" y="12081"/>
                    </a:lnTo>
                    <a:lnTo>
                      <a:pt x="4211" y="12106"/>
                    </a:lnTo>
                    <a:lnTo>
                      <a:pt x="4244" y="12132"/>
                    </a:lnTo>
                    <a:lnTo>
                      <a:pt x="4266" y="12148"/>
                    </a:lnTo>
                    <a:lnTo>
                      <a:pt x="4287" y="12165"/>
                    </a:lnTo>
                    <a:lnTo>
                      <a:pt x="4309" y="12181"/>
                    </a:lnTo>
                    <a:lnTo>
                      <a:pt x="4330" y="12197"/>
                    </a:lnTo>
                    <a:lnTo>
                      <a:pt x="4366" y="12224"/>
                    </a:lnTo>
                    <a:lnTo>
                      <a:pt x="4402" y="12250"/>
                    </a:lnTo>
                    <a:lnTo>
                      <a:pt x="4439" y="12276"/>
                    </a:lnTo>
                    <a:lnTo>
                      <a:pt x="4476" y="12301"/>
                    </a:lnTo>
                    <a:lnTo>
                      <a:pt x="4496" y="12315"/>
                    </a:lnTo>
                    <a:lnTo>
                      <a:pt x="4516" y="12329"/>
                    </a:lnTo>
                    <a:lnTo>
                      <a:pt x="4535" y="12343"/>
                    </a:lnTo>
                    <a:lnTo>
                      <a:pt x="4555" y="12356"/>
                    </a:lnTo>
                    <a:lnTo>
                      <a:pt x="4593" y="12381"/>
                    </a:lnTo>
                    <a:lnTo>
                      <a:pt x="4631" y="12405"/>
                    </a:lnTo>
                    <a:lnTo>
                      <a:pt x="4669" y="12430"/>
                    </a:lnTo>
                    <a:lnTo>
                      <a:pt x="4708" y="12454"/>
                    </a:lnTo>
                    <a:lnTo>
                      <a:pt x="4727" y="12466"/>
                    </a:lnTo>
                    <a:lnTo>
                      <a:pt x="4748" y="12479"/>
                    </a:lnTo>
                    <a:lnTo>
                      <a:pt x="4768" y="12492"/>
                    </a:lnTo>
                    <a:lnTo>
                      <a:pt x="4787" y="12504"/>
                    </a:lnTo>
                    <a:lnTo>
                      <a:pt x="4825" y="12526"/>
                    </a:lnTo>
                    <a:lnTo>
                      <a:pt x="4863" y="12548"/>
                    </a:lnTo>
                    <a:lnTo>
                      <a:pt x="4902" y="12570"/>
                    </a:lnTo>
                    <a:lnTo>
                      <a:pt x="4940" y="12592"/>
                    </a:lnTo>
                    <a:lnTo>
                      <a:pt x="4963" y="12604"/>
                    </a:lnTo>
                    <a:lnTo>
                      <a:pt x="4985" y="12616"/>
                    </a:lnTo>
                    <a:lnTo>
                      <a:pt x="5007" y="12629"/>
                    </a:lnTo>
                    <a:lnTo>
                      <a:pt x="5030" y="12641"/>
                    </a:lnTo>
                    <a:lnTo>
                      <a:pt x="5066" y="12661"/>
                    </a:lnTo>
                    <a:lnTo>
                      <a:pt x="5103" y="12679"/>
                    </a:lnTo>
                    <a:lnTo>
                      <a:pt x="5139" y="12698"/>
                    </a:lnTo>
                    <a:lnTo>
                      <a:pt x="5176" y="12716"/>
                    </a:lnTo>
                    <a:lnTo>
                      <a:pt x="5202" y="12728"/>
                    </a:lnTo>
                    <a:lnTo>
                      <a:pt x="5227" y="12742"/>
                    </a:lnTo>
                    <a:lnTo>
                      <a:pt x="5254" y="12754"/>
                    </a:lnTo>
                    <a:lnTo>
                      <a:pt x="5280" y="12767"/>
                    </a:lnTo>
                    <a:lnTo>
                      <a:pt x="5314" y="12783"/>
                    </a:lnTo>
                    <a:lnTo>
                      <a:pt x="5348" y="12798"/>
                    </a:lnTo>
                    <a:lnTo>
                      <a:pt x="5382" y="12814"/>
                    </a:lnTo>
                    <a:lnTo>
                      <a:pt x="5416" y="12828"/>
                    </a:lnTo>
                    <a:lnTo>
                      <a:pt x="5445" y="12842"/>
                    </a:lnTo>
                    <a:lnTo>
                      <a:pt x="5476" y="12855"/>
                    </a:lnTo>
                    <a:lnTo>
                      <a:pt x="5506" y="12868"/>
                    </a:lnTo>
                    <a:lnTo>
                      <a:pt x="5537" y="12881"/>
                    </a:lnTo>
                    <a:lnTo>
                      <a:pt x="5567" y="12893"/>
                    </a:lnTo>
                    <a:lnTo>
                      <a:pt x="5598" y="12905"/>
                    </a:lnTo>
                    <a:lnTo>
                      <a:pt x="5628" y="12918"/>
                    </a:lnTo>
                    <a:lnTo>
                      <a:pt x="5658" y="12929"/>
                    </a:lnTo>
                    <a:lnTo>
                      <a:pt x="5693" y="12942"/>
                    </a:lnTo>
                    <a:lnTo>
                      <a:pt x="5729" y="12956"/>
                    </a:lnTo>
                    <a:lnTo>
                      <a:pt x="5764" y="12969"/>
                    </a:lnTo>
                    <a:lnTo>
                      <a:pt x="5799" y="12983"/>
                    </a:lnTo>
                    <a:lnTo>
                      <a:pt x="5826" y="12992"/>
                    </a:lnTo>
                    <a:lnTo>
                      <a:pt x="5853" y="13001"/>
                    </a:lnTo>
                    <a:lnTo>
                      <a:pt x="5879" y="13009"/>
                    </a:lnTo>
                    <a:lnTo>
                      <a:pt x="5906" y="13019"/>
                    </a:lnTo>
                    <a:lnTo>
                      <a:pt x="5927" y="13025"/>
                    </a:lnTo>
                    <a:lnTo>
                      <a:pt x="5946" y="13032"/>
                    </a:lnTo>
                    <a:lnTo>
                      <a:pt x="5967" y="13038"/>
                    </a:lnTo>
                    <a:lnTo>
                      <a:pt x="5986" y="13045"/>
                    </a:lnTo>
                    <a:lnTo>
                      <a:pt x="6006" y="13052"/>
                    </a:lnTo>
                    <a:lnTo>
                      <a:pt x="6027" y="13058"/>
                    </a:lnTo>
                    <a:lnTo>
                      <a:pt x="6046" y="13064"/>
                    </a:lnTo>
                    <a:lnTo>
                      <a:pt x="6066" y="13070"/>
                    </a:lnTo>
                    <a:lnTo>
                      <a:pt x="6090" y="13077"/>
                    </a:lnTo>
                    <a:lnTo>
                      <a:pt x="6114" y="13084"/>
                    </a:lnTo>
                    <a:lnTo>
                      <a:pt x="6138" y="13091"/>
                    </a:lnTo>
                    <a:lnTo>
                      <a:pt x="6162" y="13098"/>
                    </a:lnTo>
                    <a:lnTo>
                      <a:pt x="6184" y="13104"/>
                    </a:lnTo>
                    <a:lnTo>
                      <a:pt x="6204" y="13109"/>
                    </a:lnTo>
                    <a:lnTo>
                      <a:pt x="6226" y="13115"/>
                    </a:lnTo>
                    <a:lnTo>
                      <a:pt x="6248" y="13122"/>
                    </a:lnTo>
                    <a:lnTo>
                      <a:pt x="6269" y="13128"/>
                    </a:lnTo>
                    <a:lnTo>
                      <a:pt x="6291" y="13133"/>
                    </a:lnTo>
                    <a:lnTo>
                      <a:pt x="6312" y="13139"/>
                    </a:lnTo>
                    <a:lnTo>
                      <a:pt x="6334" y="13144"/>
                    </a:lnTo>
                    <a:lnTo>
                      <a:pt x="6357" y="13149"/>
                    </a:lnTo>
                    <a:lnTo>
                      <a:pt x="6379" y="13154"/>
                    </a:lnTo>
                    <a:lnTo>
                      <a:pt x="6402" y="13160"/>
                    </a:lnTo>
                    <a:lnTo>
                      <a:pt x="6425" y="13165"/>
                    </a:lnTo>
                    <a:lnTo>
                      <a:pt x="6447" y="13170"/>
                    </a:lnTo>
                    <a:lnTo>
                      <a:pt x="6470" y="13176"/>
                    </a:lnTo>
                    <a:lnTo>
                      <a:pt x="6491" y="13180"/>
                    </a:lnTo>
                    <a:lnTo>
                      <a:pt x="6514" y="13185"/>
                    </a:lnTo>
                    <a:lnTo>
                      <a:pt x="6537" y="13190"/>
                    </a:lnTo>
                    <a:lnTo>
                      <a:pt x="6559" y="13196"/>
                    </a:lnTo>
                    <a:lnTo>
                      <a:pt x="6582" y="13201"/>
                    </a:lnTo>
                    <a:lnTo>
                      <a:pt x="6605" y="13205"/>
                    </a:lnTo>
                    <a:lnTo>
                      <a:pt x="6627" y="13209"/>
                    </a:lnTo>
                    <a:lnTo>
                      <a:pt x="6651" y="13213"/>
                    </a:lnTo>
                    <a:lnTo>
                      <a:pt x="6674" y="13217"/>
                    </a:lnTo>
                    <a:lnTo>
                      <a:pt x="6696" y="13221"/>
                    </a:lnTo>
                    <a:lnTo>
                      <a:pt x="6719" y="13225"/>
                    </a:lnTo>
                    <a:lnTo>
                      <a:pt x="6741" y="13230"/>
                    </a:lnTo>
                    <a:lnTo>
                      <a:pt x="6764" y="13234"/>
                    </a:lnTo>
                    <a:lnTo>
                      <a:pt x="6787" y="13238"/>
                    </a:lnTo>
                    <a:lnTo>
                      <a:pt x="6808" y="13241"/>
                    </a:lnTo>
                    <a:lnTo>
                      <a:pt x="6831" y="13245"/>
                    </a:lnTo>
                    <a:lnTo>
                      <a:pt x="6854" y="13249"/>
                    </a:lnTo>
                    <a:lnTo>
                      <a:pt x="6876" y="13252"/>
                    </a:lnTo>
                    <a:lnTo>
                      <a:pt x="6903" y="13256"/>
                    </a:lnTo>
                    <a:lnTo>
                      <a:pt x="6929" y="13259"/>
                    </a:lnTo>
                    <a:lnTo>
                      <a:pt x="6955" y="13262"/>
                    </a:lnTo>
                    <a:lnTo>
                      <a:pt x="6982" y="13266"/>
                    </a:lnTo>
                    <a:lnTo>
                      <a:pt x="7003" y="13269"/>
                    </a:lnTo>
                    <a:lnTo>
                      <a:pt x="7023" y="13272"/>
                    </a:lnTo>
                    <a:lnTo>
                      <a:pt x="7045" y="13274"/>
                    </a:lnTo>
                    <a:lnTo>
                      <a:pt x="7065" y="13277"/>
                    </a:lnTo>
                    <a:lnTo>
                      <a:pt x="7086" y="13279"/>
                    </a:lnTo>
                    <a:lnTo>
                      <a:pt x="7108" y="13282"/>
                    </a:lnTo>
                    <a:lnTo>
                      <a:pt x="7128" y="13284"/>
                    </a:lnTo>
                    <a:lnTo>
                      <a:pt x="7149" y="13286"/>
                    </a:lnTo>
                    <a:lnTo>
                      <a:pt x="7185" y="13289"/>
                    </a:lnTo>
                    <a:lnTo>
                      <a:pt x="7220" y="13292"/>
                    </a:lnTo>
                    <a:lnTo>
                      <a:pt x="7256" y="13295"/>
                    </a:lnTo>
                    <a:lnTo>
                      <a:pt x="7291" y="13297"/>
                    </a:lnTo>
                    <a:lnTo>
                      <a:pt x="7325" y="13301"/>
                    </a:lnTo>
                    <a:lnTo>
                      <a:pt x="7359" y="13303"/>
                    </a:lnTo>
                    <a:lnTo>
                      <a:pt x="7391" y="13306"/>
                    </a:lnTo>
                    <a:lnTo>
                      <a:pt x="7425" y="13308"/>
                    </a:lnTo>
                    <a:lnTo>
                      <a:pt x="7459" y="13310"/>
                    </a:lnTo>
                    <a:lnTo>
                      <a:pt x="7493" y="13311"/>
                    </a:lnTo>
                    <a:lnTo>
                      <a:pt x="7527" y="13312"/>
                    </a:lnTo>
                    <a:lnTo>
                      <a:pt x="7562" y="13313"/>
                    </a:lnTo>
                    <a:lnTo>
                      <a:pt x="7596" y="13314"/>
                    </a:lnTo>
                    <a:lnTo>
                      <a:pt x="7630" y="13315"/>
                    </a:lnTo>
                    <a:lnTo>
                      <a:pt x="7665" y="13315"/>
                    </a:lnTo>
                    <a:lnTo>
                      <a:pt x="7699" y="13316"/>
                    </a:lnTo>
                    <a:lnTo>
                      <a:pt x="7702" y="13316"/>
                    </a:lnTo>
                    <a:lnTo>
                      <a:pt x="7705" y="13316"/>
                    </a:lnTo>
                    <a:lnTo>
                      <a:pt x="7708" y="13316"/>
                    </a:lnTo>
                    <a:lnTo>
                      <a:pt x="7710" y="13316"/>
                    </a:lnTo>
                    <a:lnTo>
                      <a:pt x="7745" y="13316"/>
                    </a:lnTo>
                    <a:lnTo>
                      <a:pt x="7780" y="13316"/>
                    </a:lnTo>
                    <a:lnTo>
                      <a:pt x="7814" y="13315"/>
                    </a:lnTo>
                    <a:lnTo>
                      <a:pt x="7849" y="13314"/>
                    </a:lnTo>
                    <a:lnTo>
                      <a:pt x="7883" y="13314"/>
                    </a:lnTo>
                    <a:lnTo>
                      <a:pt x="7918" y="13313"/>
                    </a:lnTo>
                    <a:lnTo>
                      <a:pt x="7952" y="13312"/>
                    </a:lnTo>
                    <a:lnTo>
                      <a:pt x="7986" y="13310"/>
                    </a:lnTo>
                    <a:lnTo>
                      <a:pt x="8020" y="13308"/>
                    </a:lnTo>
                    <a:lnTo>
                      <a:pt x="8053" y="13306"/>
                    </a:lnTo>
                    <a:lnTo>
                      <a:pt x="8087" y="13304"/>
                    </a:lnTo>
                    <a:lnTo>
                      <a:pt x="8120" y="13301"/>
                    </a:lnTo>
                    <a:lnTo>
                      <a:pt x="8156" y="13299"/>
                    </a:lnTo>
                    <a:lnTo>
                      <a:pt x="8192" y="13296"/>
                    </a:lnTo>
                    <a:lnTo>
                      <a:pt x="8227" y="13294"/>
                    </a:lnTo>
                    <a:lnTo>
                      <a:pt x="8263" y="13291"/>
                    </a:lnTo>
                    <a:lnTo>
                      <a:pt x="8283" y="13289"/>
                    </a:lnTo>
                    <a:lnTo>
                      <a:pt x="8304" y="13287"/>
                    </a:lnTo>
                    <a:lnTo>
                      <a:pt x="8325" y="13284"/>
                    </a:lnTo>
                    <a:lnTo>
                      <a:pt x="8346" y="13282"/>
                    </a:lnTo>
                    <a:lnTo>
                      <a:pt x="8367" y="13280"/>
                    </a:lnTo>
                    <a:lnTo>
                      <a:pt x="8388" y="13277"/>
                    </a:lnTo>
                    <a:lnTo>
                      <a:pt x="8409" y="13275"/>
                    </a:lnTo>
                    <a:lnTo>
                      <a:pt x="8429" y="13272"/>
                    </a:lnTo>
                    <a:lnTo>
                      <a:pt x="8456" y="13269"/>
                    </a:lnTo>
                    <a:lnTo>
                      <a:pt x="8483" y="13266"/>
                    </a:lnTo>
                    <a:lnTo>
                      <a:pt x="8510" y="13262"/>
                    </a:lnTo>
                    <a:lnTo>
                      <a:pt x="8535" y="13259"/>
                    </a:lnTo>
                    <a:lnTo>
                      <a:pt x="8558" y="13255"/>
                    </a:lnTo>
                    <a:lnTo>
                      <a:pt x="8581" y="13252"/>
                    </a:lnTo>
                    <a:lnTo>
                      <a:pt x="8603" y="13249"/>
                    </a:lnTo>
                    <a:lnTo>
                      <a:pt x="8626" y="13245"/>
                    </a:lnTo>
                    <a:lnTo>
                      <a:pt x="8648" y="13242"/>
                    </a:lnTo>
                    <a:lnTo>
                      <a:pt x="8671" y="13238"/>
                    </a:lnTo>
                    <a:lnTo>
                      <a:pt x="8693" y="13234"/>
                    </a:lnTo>
                    <a:lnTo>
                      <a:pt x="8715" y="13230"/>
                    </a:lnTo>
                    <a:lnTo>
                      <a:pt x="8739" y="13225"/>
                    </a:lnTo>
                    <a:lnTo>
                      <a:pt x="8762" y="13222"/>
                    </a:lnTo>
                    <a:lnTo>
                      <a:pt x="8784" y="13218"/>
                    </a:lnTo>
                    <a:lnTo>
                      <a:pt x="8808" y="13214"/>
                    </a:lnTo>
                    <a:lnTo>
                      <a:pt x="8830" y="13209"/>
                    </a:lnTo>
                    <a:lnTo>
                      <a:pt x="8853" y="13205"/>
                    </a:lnTo>
                    <a:lnTo>
                      <a:pt x="8876" y="13201"/>
                    </a:lnTo>
                    <a:lnTo>
                      <a:pt x="8897" y="13196"/>
                    </a:lnTo>
                    <a:lnTo>
                      <a:pt x="8920" y="13190"/>
                    </a:lnTo>
                    <a:lnTo>
                      <a:pt x="8943" y="13185"/>
                    </a:lnTo>
                    <a:lnTo>
                      <a:pt x="8965" y="13180"/>
                    </a:lnTo>
                    <a:lnTo>
                      <a:pt x="8988" y="13176"/>
                    </a:lnTo>
                    <a:lnTo>
                      <a:pt x="9010" y="13171"/>
                    </a:lnTo>
                    <a:lnTo>
                      <a:pt x="9033" y="13166"/>
                    </a:lnTo>
                    <a:lnTo>
                      <a:pt x="9056" y="13161"/>
                    </a:lnTo>
                    <a:lnTo>
                      <a:pt x="9078" y="13155"/>
                    </a:lnTo>
                    <a:lnTo>
                      <a:pt x="9100" y="13150"/>
                    </a:lnTo>
                    <a:lnTo>
                      <a:pt x="9122" y="13145"/>
                    </a:lnTo>
                    <a:lnTo>
                      <a:pt x="9143" y="13139"/>
                    </a:lnTo>
                    <a:lnTo>
                      <a:pt x="9165" y="13134"/>
                    </a:lnTo>
                    <a:lnTo>
                      <a:pt x="9186" y="13128"/>
                    </a:lnTo>
                    <a:lnTo>
                      <a:pt x="9208" y="13122"/>
                    </a:lnTo>
                    <a:lnTo>
                      <a:pt x="9230" y="13116"/>
                    </a:lnTo>
                    <a:lnTo>
                      <a:pt x="9251" y="13110"/>
                    </a:lnTo>
                    <a:lnTo>
                      <a:pt x="9275" y="13104"/>
                    </a:lnTo>
                    <a:lnTo>
                      <a:pt x="9300" y="13097"/>
                    </a:lnTo>
                    <a:lnTo>
                      <a:pt x="9323" y="13091"/>
                    </a:lnTo>
                    <a:lnTo>
                      <a:pt x="9348" y="13083"/>
                    </a:lnTo>
                    <a:lnTo>
                      <a:pt x="9367" y="13077"/>
                    </a:lnTo>
                    <a:lnTo>
                      <a:pt x="9388" y="13071"/>
                    </a:lnTo>
                    <a:lnTo>
                      <a:pt x="9408" y="13065"/>
                    </a:lnTo>
                    <a:lnTo>
                      <a:pt x="9427" y="13059"/>
                    </a:lnTo>
                    <a:lnTo>
                      <a:pt x="9448" y="13053"/>
                    </a:lnTo>
                    <a:lnTo>
                      <a:pt x="9467" y="13046"/>
                    </a:lnTo>
                    <a:lnTo>
                      <a:pt x="9487" y="13040"/>
                    </a:lnTo>
                    <a:lnTo>
                      <a:pt x="9507" y="13033"/>
                    </a:lnTo>
                    <a:lnTo>
                      <a:pt x="9534" y="13025"/>
                    </a:lnTo>
                    <a:lnTo>
                      <a:pt x="9561" y="13016"/>
                    </a:lnTo>
                    <a:lnTo>
                      <a:pt x="9588" y="13007"/>
                    </a:lnTo>
                    <a:lnTo>
                      <a:pt x="9614" y="12998"/>
                    </a:lnTo>
                    <a:lnTo>
                      <a:pt x="9650" y="12986"/>
                    </a:lnTo>
                    <a:lnTo>
                      <a:pt x="9685" y="12972"/>
                    </a:lnTo>
                    <a:lnTo>
                      <a:pt x="9721" y="12959"/>
                    </a:lnTo>
                    <a:lnTo>
                      <a:pt x="9756" y="12946"/>
                    </a:lnTo>
                    <a:lnTo>
                      <a:pt x="9787" y="12934"/>
                    </a:lnTo>
                    <a:lnTo>
                      <a:pt x="9818" y="12923"/>
                    </a:lnTo>
                    <a:lnTo>
                      <a:pt x="9848" y="12911"/>
                    </a:lnTo>
                    <a:lnTo>
                      <a:pt x="9879" y="12898"/>
                    </a:lnTo>
                    <a:lnTo>
                      <a:pt x="9909" y="12886"/>
                    </a:lnTo>
                    <a:lnTo>
                      <a:pt x="9939" y="12874"/>
                    </a:lnTo>
                    <a:lnTo>
                      <a:pt x="9970" y="12860"/>
                    </a:lnTo>
                    <a:lnTo>
                      <a:pt x="10000" y="12847"/>
                    </a:lnTo>
                    <a:lnTo>
                      <a:pt x="10035" y="12832"/>
                    </a:lnTo>
                    <a:lnTo>
                      <a:pt x="10069" y="12817"/>
                    </a:lnTo>
                    <a:lnTo>
                      <a:pt x="10103" y="12803"/>
                    </a:lnTo>
                    <a:lnTo>
                      <a:pt x="10137" y="12787"/>
                    </a:lnTo>
                    <a:lnTo>
                      <a:pt x="10163" y="12775"/>
                    </a:lnTo>
                    <a:lnTo>
                      <a:pt x="10189" y="12761"/>
                    </a:lnTo>
                    <a:lnTo>
                      <a:pt x="10215" y="12749"/>
                    </a:lnTo>
                    <a:lnTo>
                      <a:pt x="10241" y="12737"/>
                    </a:lnTo>
                    <a:lnTo>
                      <a:pt x="10278" y="12718"/>
                    </a:lnTo>
                    <a:lnTo>
                      <a:pt x="10315" y="12700"/>
                    </a:lnTo>
                    <a:lnTo>
                      <a:pt x="10352" y="12681"/>
                    </a:lnTo>
                    <a:lnTo>
                      <a:pt x="10389" y="12663"/>
                    </a:lnTo>
                    <a:lnTo>
                      <a:pt x="10410" y="12651"/>
                    </a:lnTo>
                    <a:lnTo>
                      <a:pt x="10433" y="12639"/>
                    </a:lnTo>
                    <a:lnTo>
                      <a:pt x="10455" y="12627"/>
                    </a:lnTo>
                    <a:lnTo>
                      <a:pt x="10477" y="12614"/>
                    </a:lnTo>
                    <a:lnTo>
                      <a:pt x="10516" y="12593"/>
                    </a:lnTo>
                    <a:lnTo>
                      <a:pt x="10554" y="12571"/>
                    </a:lnTo>
                    <a:lnTo>
                      <a:pt x="10593" y="12549"/>
                    </a:lnTo>
                    <a:lnTo>
                      <a:pt x="10632" y="12528"/>
                    </a:lnTo>
                    <a:lnTo>
                      <a:pt x="10651" y="12515"/>
                    </a:lnTo>
                    <a:lnTo>
                      <a:pt x="10672" y="12503"/>
                    </a:lnTo>
                    <a:lnTo>
                      <a:pt x="10691" y="12491"/>
                    </a:lnTo>
                    <a:lnTo>
                      <a:pt x="10712" y="12478"/>
                    </a:lnTo>
                    <a:lnTo>
                      <a:pt x="10750" y="12455"/>
                    </a:lnTo>
                    <a:lnTo>
                      <a:pt x="10789" y="12431"/>
                    </a:lnTo>
                    <a:lnTo>
                      <a:pt x="10828" y="12406"/>
                    </a:lnTo>
                    <a:lnTo>
                      <a:pt x="10866" y="12382"/>
                    </a:lnTo>
                    <a:lnTo>
                      <a:pt x="10886" y="12368"/>
                    </a:lnTo>
                    <a:lnTo>
                      <a:pt x="10905" y="12355"/>
                    </a:lnTo>
                    <a:lnTo>
                      <a:pt x="10925" y="12342"/>
                    </a:lnTo>
                    <a:lnTo>
                      <a:pt x="10944" y="12328"/>
                    </a:lnTo>
                    <a:lnTo>
                      <a:pt x="10981" y="12302"/>
                    </a:lnTo>
                    <a:lnTo>
                      <a:pt x="11018" y="12278"/>
                    </a:lnTo>
                    <a:lnTo>
                      <a:pt x="11055" y="12252"/>
                    </a:lnTo>
                    <a:lnTo>
                      <a:pt x="11092" y="12225"/>
                    </a:lnTo>
                    <a:lnTo>
                      <a:pt x="11114" y="12209"/>
                    </a:lnTo>
                    <a:lnTo>
                      <a:pt x="11136" y="12192"/>
                    </a:lnTo>
                    <a:lnTo>
                      <a:pt x="11157" y="12176"/>
                    </a:lnTo>
                    <a:lnTo>
                      <a:pt x="11179" y="12159"/>
                    </a:lnTo>
                    <a:lnTo>
                      <a:pt x="11212" y="12135"/>
                    </a:lnTo>
                    <a:lnTo>
                      <a:pt x="11245" y="12110"/>
                    </a:lnTo>
                    <a:lnTo>
                      <a:pt x="11278" y="12084"/>
                    </a:lnTo>
                    <a:lnTo>
                      <a:pt x="11309" y="12059"/>
                    </a:lnTo>
                    <a:lnTo>
                      <a:pt x="11338" y="12036"/>
                    </a:lnTo>
                    <a:lnTo>
                      <a:pt x="11366" y="12012"/>
                    </a:lnTo>
                    <a:lnTo>
                      <a:pt x="11394" y="11989"/>
                    </a:lnTo>
                    <a:lnTo>
                      <a:pt x="11422" y="11965"/>
                    </a:lnTo>
                    <a:lnTo>
                      <a:pt x="11446" y="11944"/>
                    </a:lnTo>
                    <a:lnTo>
                      <a:pt x="11471" y="11923"/>
                    </a:lnTo>
                    <a:lnTo>
                      <a:pt x="11496" y="11902"/>
                    </a:lnTo>
                    <a:lnTo>
                      <a:pt x="11520" y="11881"/>
                    </a:lnTo>
                    <a:lnTo>
                      <a:pt x="11546" y="11858"/>
                    </a:lnTo>
                    <a:lnTo>
                      <a:pt x="11572" y="11834"/>
                    </a:lnTo>
                    <a:lnTo>
                      <a:pt x="11597" y="11811"/>
                    </a:lnTo>
                    <a:lnTo>
                      <a:pt x="11623" y="11787"/>
                    </a:lnTo>
                    <a:lnTo>
                      <a:pt x="11649" y="11763"/>
                    </a:lnTo>
                    <a:lnTo>
                      <a:pt x="11675" y="11740"/>
                    </a:lnTo>
                    <a:lnTo>
                      <a:pt x="11700" y="11715"/>
                    </a:lnTo>
                    <a:lnTo>
                      <a:pt x="11725" y="11690"/>
                    </a:lnTo>
                    <a:lnTo>
                      <a:pt x="11761" y="11655"/>
                    </a:lnTo>
                    <a:lnTo>
                      <a:pt x="11796" y="11618"/>
                    </a:lnTo>
                    <a:lnTo>
                      <a:pt x="11831" y="11582"/>
                    </a:lnTo>
                    <a:lnTo>
                      <a:pt x="11865" y="11546"/>
                    </a:lnTo>
                    <a:lnTo>
                      <a:pt x="11900" y="11509"/>
                    </a:lnTo>
                    <a:lnTo>
                      <a:pt x="11934" y="11471"/>
                    </a:lnTo>
                    <a:lnTo>
                      <a:pt x="11968" y="11433"/>
                    </a:lnTo>
                    <a:lnTo>
                      <a:pt x="12001" y="11394"/>
                    </a:lnTo>
                    <a:lnTo>
                      <a:pt x="12067" y="11314"/>
                    </a:lnTo>
                    <a:lnTo>
                      <a:pt x="12134" y="11231"/>
                    </a:lnTo>
                    <a:lnTo>
                      <a:pt x="12199" y="11147"/>
                    </a:lnTo>
                    <a:lnTo>
                      <a:pt x="12264" y="11060"/>
                    </a:lnTo>
                    <a:lnTo>
                      <a:pt x="12328" y="10972"/>
                    </a:lnTo>
                    <a:lnTo>
                      <a:pt x="12391" y="10880"/>
                    </a:lnTo>
                    <a:lnTo>
                      <a:pt x="12453" y="10788"/>
                    </a:lnTo>
                    <a:lnTo>
                      <a:pt x="12515" y="10693"/>
                    </a:lnTo>
                    <a:lnTo>
                      <a:pt x="12577" y="10595"/>
                    </a:lnTo>
                    <a:lnTo>
                      <a:pt x="12636" y="10497"/>
                    </a:lnTo>
                    <a:lnTo>
                      <a:pt x="12696" y="10397"/>
                    </a:lnTo>
                    <a:lnTo>
                      <a:pt x="12755" y="10294"/>
                    </a:lnTo>
                    <a:lnTo>
                      <a:pt x="12813" y="10190"/>
                    </a:lnTo>
                    <a:lnTo>
                      <a:pt x="12871" y="10084"/>
                    </a:lnTo>
                    <a:lnTo>
                      <a:pt x="12881" y="10062"/>
                    </a:lnTo>
                    <a:lnTo>
                      <a:pt x="12890" y="10041"/>
                    </a:lnTo>
                    <a:lnTo>
                      <a:pt x="12901" y="10019"/>
                    </a:lnTo>
                    <a:lnTo>
                      <a:pt x="12911" y="9997"/>
                    </a:lnTo>
                    <a:lnTo>
                      <a:pt x="12924" y="9968"/>
                    </a:lnTo>
                    <a:lnTo>
                      <a:pt x="12938" y="9938"/>
                    </a:lnTo>
                    <a:lnTo>
                      <a:pt x="12951" y="9907"/>
                    </a:lnTo>
                    <a:lnTo>
                      <a:pt x="12964" y="9877"/>
                    </a:lnTo>
                    <a:lnTo>
                      <a:pt x="12977" y="9847"/>
                    </a:lnTo>
                    <a:lnTo>
                      <a:pt x="12989" y="9817"/>
                    </a:lnTo>
                    <a:lnTo>
                      <a:pt x="13001" y="9787"/>
                    </a:lnTo>
                    <a:lnTo>
                      <a:pt x="13013" y="9757"/>
                    </a:lnTo>
                    <a:lnTo>
                      <a:pt x="13027" y="9722"/>
                    </a:lnTo>
                    <a:lnTo>
                      <a:pt x="13041" y="9688"/>
                    </a:lnTo>
                    <a:lnTo>
                      <a:pt x="13054" y="9653"/>
                    </a:lnTo>
                    <a:lnTo>
                      <a:pt x="13067" y="9618"/>
                    </a:lnTo>
                    <a:lnTo>
                      <a:pt x="13077" y="9591"/>
                    </a:lnTo>
                    <a:lnTo>
                      <a:pt x="13086" y="9564"/>
                    </a:lnTo>
                    <a:lnTo>
                      <a:pt x="13095" y="9538"/>
                    </a:lnTo>
                    <a:lnTo>
                      <a:pt x="13104" y="9512"/>
                    </a:lnTo>
                    <a:lnTo>
                      <a:pt x="13110" y="9492"/>
                    </a:lnTo>
                    <a:lnTo>
                      <a:pt x="13118" y="9473"/>
                    </a:lnTo>
                    <a:lnTo>
                      <a:pt x="13124" y="9453"/>
                    </a:lnTo>
                    <a:lnTo>
                      <a:pt x="13130" y="9433"/>
                    </a:lnTo>
                    <a:lnTo>
                      <a:pt x="13137" y="9413"/>
                    </a:lnTo>
                    <a:lnTo>
                      <a:pt x="13143" y="9393"/>
                    </a:lnTo>
                    <a:lnTo>
                      <a:pt x="13150" y="9374"/>
                    </a:lnTo>
                    <a:lnTo>
                      <a:pt x="13156" y="9354"/>
                    </a:lnTo>
                    <a:lnTo>
                      <a:pt x="13163" y="9331"/>
                    </a:lnTo>
                    <a:lnTo>
                      <a:pt x="13170" y="9307"/>
                    </a:lnTo>
                    <a:lnTo>
                      <a:pt x="13177" y="9283"/>
                    </a:lnTo>
                    <a:lnTo>
                      <a:pt x="13183" y="9260"/>
                    </a:lnTo>
                    <a:lnTo>
                      <a:pt x="13190" y="9238"/>
                    </a:lnTo>
                    <a:lnTo>
                      <a:pt x="13196" y="9216"/>
                    </a:lnTo>
                    <a:lnTo>
                      <a:pt x="13202" y="9196"/>
                    </a:lnTo>
                    <a:lnTo>
                      <a:pt x="13208" y="9174"/>
                    </a:lnTo>
                    <a:lnTo>
                      <a:pt x="13214" y="9153"/>
                    </a:lnTo>
                    <a:lnTo>
                      <a:pt x="13221" y="9132"/>
                    </a:lnTo>
                    <a:lnTo>
                      <a:pt x="13226" y="9110"/>
                    </a:lnTo>
                    <a:lnTo>
                      <a:pt x="13232" y="9089"/>
                    </a:lnTo>
                    <a:lnTo>
                      <a:pt x="13237" y="9066"/>
                    </a:lnTo>
                    <a:lnTo>
                      <a:pt x="13242" y="9045"/>
                    </a:lnTo>
                    <a:lnTo>
                      <a:pt x="13247" y="9022"/>
                    </a:lnTo>
                    <a:lnTo>
                      <a:pt x="13252" y="8999"/>
                    </a:lnTo>
                    <a:lnTo>
                      <a:pt x="13258" y="8978"/>
                    </a:lnTo>
                    <a:lnTo>
                      <a:pt x="13263" y="8955"/>
                    </a:lnTo>
                    <a:lnTo>
                      <a:pt x="13268" y="8933"/>
                    </a:lnTo>
                    <a:lnTo>
                      <a:pt x="13273" y="8911"/>
                    </a:lnTo>
                    <a:lnTo>
                      <a:pt x="13278" y="8889"/>
                    </a:lnTo>
                    <a:lnTo>
                      <a:pt x="13283" y="8867"/>
                    </a:lnTo>
                    <a:lnTo>
                      <a:pt x="13288" y="8844"/>
                    </a:lnTo>
                    <a:lnTo>
                      <a:pt x="13293" y="8821"/>
                    </a:lnTo>
                    <a:lnTo>
                      <a:pt x="13298" y="8799"/>
                    </a:lnTo>
                    <a:lnTo>
                      <a:pt x="13302" y="8776"/>
                    </a:lnTo>
                    <a:lnTo>
                      <a:pt x="13306" y="8753"/>
                    </a:lnTo>
                    <a:lnTo>
                      <a:pt x="13310" y="8731"/>
                    </a:lnTo>
                    <a:lnTo>
                      <a:pt x="13314" y="8709"/>
                    </a:lnTo>
                    <a:lnTo>
                      <a:pt x="13318" y="8687"/>
                    </a:lnTo>
                    <a:lnTo>
                      <a:pt x="13322" y="8665"/>
                    </a:lnTo>
                    <a:lnTo>
                      <a:pt x="13326" y="8642"/>
                    </a:lnTo>
                    <a:lnTo>
                      <a:pt x="13330" y="8621"/>
                    </a:lnTo>
                    <a:lnTo>
                      <a:pt x="13334" y="8598"/>
                    </a:lnTo>
                    <a:lnTo>
                      <a:pt x="13338" y="8575"/>
                    </a:lnTo>
                    <a:lnTo>
                      <a:pt x="13341" y="8554"/>
                    </a:lnTo>
                    <a:lnTo>
                      <a:pt x="13345" y="8527"/>
                    </a:lnTo>
                    <a:lnTo>
                      <a:pt x="13348" y="8501"/>
                    </a:lnTo>
                    <a:lnTo>
                      <a:pt x="13351" y="8476"/>
                    </a:lnTo>
                    <a:lnTo>
                      <a:pt x="13355" y="8449"/>
                    </a:lnTo>
                    <a:lnTo>
                      <a:pt x="13357" y="8428"/>
                    </a:lnTo>
                    <a:lnTo>
                      <a:pt x="13360" y="8408"/>
                    </a:lnTo>
                    <a:lnTo>
                      <a:pt x="13363" y="8387"/>
                    </a:lnTo>
                    <a:lnTo>
                      <a:pt x="13366" y="8367"/>
                    </a:lnTo>
                    <a:lnTo>
                      <a:pt x="13369" y="8346"/>
                    </a:lnTo>
                    <a:lnTo>
                      <a:pt x="13371" y="8325"/>
                    </a:lnTo>
                    <a:lnTo>
                      <a:pt x="13374" y="8305"/>
                    </a:lnTo>
                    <a:lnTo>
                      <a:pt x="13376" y="8284"/>
                    </a:lnTo>
                    <a:lnTo>
                      <a:pt x="13379" y="8249"/>
                    </a:lnTo>
                    <a:lnTo>
                      <a:pt x="13382" y="8213"/>
                    </a:lnTo>
                    <a:lnTo>
                      <a:pt x="13385" y="8178"/>
                    </a:lnTo>
                    <a:lnTo>
                      <a:pt x="13387" y="8143"/>
                    </a:lnTo>
                    <a:lnTo>
                      <a:pt x="13390" y="8110"/>
                    </a:lnTo>
                    <a:lnTo>
                      <a:pt x="13392" y="8077"/>
                    </a:lnTo>
                    <a:lnTo>
                      <a:pt x="13395" y="8044"/>
                    </a:lnTo>
                    <a:lnTo>
                      <a:pt x="13397" y="8010"/>
                    </a:lnTo>
                    <a:lnTo>
                      <a:pt x="13399" y="7977"/>
                    </a:lnTo>
                    <a:lnTo>
                      <a:pt x="13401" y="7942"/>
                    </a:lnTo>
                    <a:lnTo>
                      <a:pt x="13403" y="7908"/>
                    </a:lnTo>
                    <a:lnTo>
                      <a:pt x="13404" y="7873"/>
                    </a:lnTo>
                    <a:lnTo>
                      <a:pt x="13405" y="7838"/>
                    </a:lnTo>
                    <a:lnTo>
                      <a:pt x="13406" y="7804"/>
                    </a:lnTo>
                    <a:lnTo>
                      <a:pt x="13406" y="7769"/>
                    </a:lnTo>
                    <a:lnTo>
                      <a:pt x="13406" y="7734"/>
                    </a:lnTo>
                    <a:lnTo>
                      <a:pt x="13406" y="7734"/>
                    </a:lnTo>
                    <a:lnTo>
                      <a:pt x="13406" y="7734"/>
                    </a:lnTo>
                    <a:lnTo>
                      <a:pt x="13406" y="7734"/>
                    </a:lnTo>
                    <a:lnTo>
                      <a:pt x="13406" y="7709"/>
                    </a:lnTo>
                    <a:lnTo>
                      <a:pt x="13406" y="7683"/>
                    </a:lnTo>
                    <a:lnTo>
                      <a:pt x="13406" y="7658"/>
                    </a:lnTo>
                    <a:lnTo>
                      <a:pt x="13406" y="7632"/>
                    </a:lnTo>
                    <a:lnTo>
                      <a:pt x="13405" y="7607"/>
                    </a:lnTo>
                    <a:lnTo>
                      <a:pt x="13404" y="7581"/>
                    </a:lnTo>
                    <a:lnTo>
                      <a:pt x="13404" y="7556"/>
                    </a:lnTo>
                    <a:lnTo>
                      <a:pt x="13403" y="7530"/>
                    </a:lnTo>
                    <a:lnTo>
                      <a:pt x="13398" y="7445"/>
                    </a:lnTo>
                    <a:lnTo>
                      <a:pt x="13392" y="7358"/>
                    </a:lnTo>
                    <a:lnTo>
                      <a:pt x="13385" y="7272"/>
                    </a:lnTo>
                    <a:lnTo>
                      <a:pt x="13376" y="7184"/>
                    </a:lnTo>
                    <a:lnTo>
                      <a:pt x="13367" y="7096"/>
                    </a:lnTo>
                    <a:lnTo>
                      <a:pt x="13354" y="7007"/>
                    </a:lnTo>
                    <a:lnTo>
                      <a:pt x="13342" y="6918"/>
                    </a:lnTo>
                    <a:lnTo>
                      <a:pt x="13327" y="6827"/>
                    </a:lnTo>
                    <a:lnTo>
                      <a:pt x="13311" y="6737"/>
                    </a:lnTo>
                    <a:lnTo>
                      <a:pt x="13295" y="6646"/>
                    </a:lnTo>
                    <a:lnTo>
                      <a:pt x="13276" y="6553"/>
                    </a:lnTo>
                    <a:lnTo>
                      <a:pt x="13255" y="6462"/>
                    </a:lnTo>
                    <a:lnTo>
                      <a:pt x="13235" y="6368"/>
                    </a:lnTo>
                    <a:lnTo>
                      <a:pt x="13212" y="6276"/>
                    </a:lnTo>
                    <a:lnTo>
                      <a:pt x="13189" y="6181"/>
                    </a:lnTo>
                    <a:lnTo>
                      <a:pt x="13164" y="6087"/>
                    </a:lnTo>
                    <a:lnTo>
                      <a:pt x="13139" y="6007"/>
                    </a:lnTo>
                    <a:lnTo>
                      <a:pt x="13114" y="5929"/>
                    </a:lnTo>
                    <a:lnTo>
                      <a:pt x="13086" y="5850"/>
                    </a:lnTo>
                    <a:lnTo>
                      <a:pt x="13057" y="5771"/>
                    </a:lnTo>
                    <a:lnTo>
                      <a:pt x="13027" y="5693"/>
                    </a:lnTo>
                    <a:lnTo>
                      <a:pt x="12996" y="5615"/>
                    </a:lnTo>
                    <a:lnTo>
                      <a:pt x="12964" y="5538"/>
                    </a:lnTo>
                    <a:lnTo>
                      <a:pt x="12931" y="5461"/>
                    </a:lnTo>
                    <a:lnTo>
                      <a:pt x="12897" y="5383"/>
                    </a:lnTo>
                    <a:lnTo>
                      <a:pt x="12861" y="5307"/>
                    </a:lnTo>
                    <a:lnTo>
                      <a:pt x="12823" y="5232"/>
                    </a:lnTo>
                    <a:lnTo>
                      <a:pt x="12785" y="5156"/>
                    </a:lnTo>
                    <a:lnTo>
                      <a:pt x="12746" y="5081"/>
                    </a:lnTo>
                    <a:lnTo>
                      <a:pt x="12705" y="5007"/>
                    </a:lnTo>
                    <a:lnTo>
                      <a:pt x="12663" y="4933"/>
                    </a:lnTo>
                    <a:lnTo>
                      <a:pt x="12621" y="4860"/>
                    </a:lnTo>
                    <a:lnTo>
                      <a:pt x="12576" y="4787"/>
                    </a:lnTo>
                    <a:lnTo>
                      <a:pt x="12530" y="4715"/>
                    </a:lnTo>
                    <a:lnTo>
                      <a:pt x="12484" y="4643"/>
                    </a:lnTo>
                    <a:lnTo>
                      <a:pt x="12436" y="4571"/>
                    </a:lnTo>
                    <a:lnTo>
                      <a:pt x="12386" y="4501"/>
                    </a:lnTo>
                    <a:lnTo>
                      <a:pt x="12336" y="4431"/>
                    </a:lnTo>
                    <a:lnTo>
                      <a:pt x="12285" y="4361"/>
                    </a:lnTo>
                    <a:lnTo>
                      <a:pt x="12231" y="4292"/>
                    </a:lnTo>
                    <a:lnTo>
                      <a:pt x="12178" y="4224"/>
                    </a:lnTo>
                    <a:lnTo>
                      <a:pt x="12122" y="4156"/>
                    </a:lnTo>
                    <a:lnTo>
                      <a:pt x="12065" y="4089"/>
                    </a:lnTo>
                    <a:lnTo>
                      <a:pt x="12008" y="4022"/>
                    </a:lnTo>
                    <a:lnTo>
                      <a:pt x="11948" y="3956"/>
                    </a:lnTo>
                    <a:lnTo>
                      <a:pt x="11888" y="3891"/>
                    </a:lnTo>
                    <a:lnTo>
                      <a:pt x="11827" y="3828"/>
                    </a:lnTo>
                    <a:lnTo>
                      <a:pt x="11764" y="3764"/>
                    </a:lnTo>
                    <a:lnTo>
                      <a:pt x="11679" y="3680"/>
                    </a:lnTo>
                    <a:lnTo>
                      <a:pt x="11589" y="3598"/>
                    </a:lnTo>
                    <a:lnTo>
                      <a:pt x="11497" y="3517"/>
                    </a:lnTo>
                    <a:lnTo>
                      <a:pt x="11401" y="3438"/>
                    </a:lnTo>
                    <a:lnTo>
                      <a:pt x="11302" y="3358"/>
                    </a:lnTo>
                    <a:lnTo>
                      <a:pt x="11200" y="3281"/>
                    </a:lnTo>
                    <a:lnTo>
                      <a:pt x="11095" y="3204"/>
                    </a:lnTo>
                    <a:lnTo>
                      <a:pt x="10988" y="3129"/>
                    </a:lnTo>
                    <a:lnTo>
                      <a:pt x="10877" y="3054"/>
                    </a:lnTo>
                    <a:lnTo>
                      <a:pt x="10764" y="2981"/>
                    </a:lnTo>
                    <a:lnTo>
                      <a:pt x="10649" y="2908"/>
                    </a:lnTo>
                    <a:lnTo>
                      <a:pt x="10531" y="2837"/>
                    </a:lnTo>
                    <a:lnTo>
                      <a:pt x="10410" y="2767"/>
                    </a:lnTo>
                    <a:lnTo>
                      <a:pt x="10287" y="2697"/>
                    </a:lnTo>
                    <a:lnTo>
                      <a:pt x="10161" y="2629"/>
                    </a:lnTo>
                    <a:lnTo>
                      <a:pt x="10034" y="2562"/>
                    </a:lnTo>
                    <a:lnTo>
                      <a:pt x="9904" y="2496"/>
                    </a:lnTo>
                    <a:lnTo>
                      <a:pt x="9773" y="2430"/>
                    </a:lnTo>
                    <a:lnTo>
                      <a:pt x="9639" y="2366"/>
                    </a:lnTo>
                    <a:lnTo>
                      <a:pt x="9504" y="2304"/>
                    </a:lnTo>
                    <a:lnTo>
                      <a:pt x="9366" y="2241"/>
                    </a:lnTo>
                    <a:lnTo>
                      <a:pt x="9228" y="2180"/>
                    </a:lnTo>
                    <a:lnTo>
                      <a:pt x="9087" y="2119"/>
                    </a:lnTo>
                    <a:lnTo>
                      <a:pt x="8945" y="2061"/>
                    </a:lnTo>
                    <a:lnTo>
                      <a:pt x="8802" y="2003"/>
                    </a:lnTo>
                    <a:lnTo>
                      <a:pt x="8657" y="1946"/>
                    </a:lnTo>
                    <a:lnTo>
                      <a:pt x="8511" y="1889"/>
                    </a:lnTo>
                    <a:lnTo>
                      <a:pt x="8363" y="1834"/>
                    </a:lnTo>
                    <a:lnTo>
                      <a:pt x="8214" y="1780"/>
                    </a:lnTo>
                    <a:lnTo>
                      <a:pt x="8065" y="1726"/>
                    </a:lnTo>
                    <a:lnTo>
                      <a:pt x="7915" y="1674"/>
                    </a:lnTo>
                    <a:lnTo>
                      <a:pt x="7764" y="1622"/>
                    </a:lnTo>
                    <a:lnTo>
                      <a:pt x="7588" y="1565"/>
                    </a:lnTo>
                    <a:lnTo>
                      <a:pt x="7411" y="1507"/>
                    </a:lnTo>
                    <a:lnTo>
                      <a:pt x="7234" y="1452"/>
                    </a:lnTo>
                    <a:lnTo>
                      <a:pt x="7056" y="1397"/>
                    </a:lnTo>
                    <a:lnTo>
                      <a:pt x="6877" y="1344"/>
                    </a:lnTo>
                    <a:lnTo>
                      <a:pt x="6699" y="1292"/>
                    </a:lnTo>
                    <a:lnTo>
                      <a:pt x="6519" y="1241"/>
                    </a:lnTo>
                    <a:lnTo>
                      <a:pt x="6340" y="1191"/>
                    </a:lnTo>
                    <a:lnTo>
                      <a:pt x="6161" y="1143"/>
                    </a:lnTo>
                    <a:lnTo>
                      <a:pt x="5982" y="1096"/>
                    </a:lnTo>
                    <a:lnTo>
                      <a:pt x="5803" y="1049"/>
                    </a:lnTo>
                    <a:lnTo>
                      <a:pt x="5624" y="1004"/>
                    </a:lnTo>
                    <a:lnTo>
                      <a:pt x="5446" y="960"/>
                    </a:lnTo>
                    <a:lnTo>
                      <a:pt x="5269" y="917"/>
                    </a:lnTo>
                    <a:lnTo>
                      <a:pt x="5093" y="875"/>
                    </a:lnTo>
                    <a:lnTo>
                      <a:pt x="4917" y="834"/>
                    </a:lnTo>
                    <a:lnTo>
                      <a:pt x="4917" y="832"/>
                    </a:lnTo>
                    <a:close/>
                  </a:path>
                </a:pathLst>
              </a:custGeom>
              <a:solidFill>
                <a:srgbClr val="FEFEFE">
                  <a:alpha val="69804"/>
                </a:srgbClr>
              </a:solidFill>
              <a:ln>
                <a:noFill/>
              </a:ln>
            </p:spPr>
            <p:txBody>
              <a:bodyPr vert="horz" wrap="square" lIns="91440" tIns="45720" rIns="91440" bIns="45720" numCol="1" anchor="t" anchorCtr="0" compatLnSpc="1">
                <a:prstTxWarp prst="textNoShape">
                  <a:avLst/>
                </a:prstTxWarp>
              </a:bodyPr>
              <a:lstStyle/>
              <a:p>
                <a:endParaRPr lang="lt-LT"/>
              </a:p>
            </p:txBody>
          </p:sp>
        </p:grpSp>
      </p:grpSp>
      <p:sp>
        <p:nvSpPr>
          <p:cNvPr id="88" name="Rectangle 21">
            <a:extLst>
              <a:ext uri="{FF2B5EF4-FFF2-40B4-BE49-F238E27FC236}">
                <a16:creationId xmlns:a16="http://schemas.microsoft.com/office/drawing/2014/main" id="{1EDA9947-770A-4656-8262-E68B9F8C9451}"/>
              </a:ext>
            </a:extLst>
          </p:cNvPr>
          <p:cNvSpPr/>
          <p:nvPr/>
        </p:nvSpPr>
        <p:spPr>
          <a:xfrm>
            <a:off x="4747995" y="3757780"/>
            <a:ext cx="376266" cy="2246769"/>
          </a:xfrm>
          <a:prstGeom prst="rect">
            <a:avLst/>
          </a:prstGeom>
        </p:spPr>
        <p:txBody>
          <a:bodyPr wrap="square" numCol="1" spcCol="360000">
            <a:spAutoFit/>
          </a:bodyPr>
          <a:lstStyle/>
          <a:p>
            <a:pPr algn="just">
              <a:spcAft>
                <a:spcPts val="600"/>
              </a:spcAft>
              <a:defRPr/>
            </a:pPr>
            <a:r>
              <a:rPr lang="lt-LT" altLang="lt-LT" sz="1100" b="1" dirty="0">
                <a:solidFill>
                  <a:schemeClr val="bg1"/>
                </a:solidFill>
              </a:rPr>
              <a:t>5	</a:t>
            </a:r>
          </a:p>
          <a:p>
            <a:pPr algn="just">
              <a:spcAft>
                <a:spcPts val="600"/>
              </a:spcAft>
              <a:defRPr/>
            </a:pPr>
            <a:r>
              <a:rPr lang="lt-LT" altLang="lt-LT" sz="1100" b="1" dirty="0">
                <a:solidFill>
                  <a:schemeClr val="bg1"/>
                </a:solidFill>
              </a:rPr>
              <a:t>6</a:t>
            </a:r>
          </a:p>
          <a:p>
            <a:pPr algn="just">
              <a:spcAft>
                <a:spcPts val="600"/>
              </a:spcAft>
              <a:defRPr/>
            </a:pPr>
            <a:r>
              <a:rPr lang="lt-LT" altLang="lt-LT" sz="1100" b="1" dirty="0">
                <a:solidFill>
                  <a:schemeClr val="bg1"/>
                </a:solidFill>
              </a:rPr>
              <a:t>7</a:t>
            </a:r>
          </a:p>
          <a:p>
            <a:pPr algn="just">
              <a:spcAft>
                <a:spcPts val="600"/>
              </a:spcAft>
              <a:defRPr/>
            </a:pPr>
            <a:r>
              <a:rPr lang="lt-LT" altLang="lt-LT" sz="1100" b="1" dirty="0">
                <a:solidFill>
                  <a:schemeClr val="bg1"/>
                </a:solidFill>
              </a:rPr>
              <a:t>9</a:t>
            </a:r>
          </a:p>
          <a:p>
            <a:pPr algn="just">
              <a:spcAft>
                <a:spcPts val="600"/>
              </a:spcAft>
              <a:defRPr/>
            </a:pPr>
            <a:r>
              <a:rPr lang="lt-LT" altLang="lt-LT" sz="1100" b="1" dirty="0">
                <a:solidFill>
                  <a:schemeClr val="bg1"/>
                </a:solidFill>
              </a:rPr>
              <a:t>12</a:t>
            </a:r>
          </a:p>
          <a:p>
            <a:pPr algn="just">
              <a:spcAft>
                <a:spcPts val="600"/>
              </a:spcAft>
              <a:defRPr/>
            </a:pPr>
            <a:r>
              <a:rPr lang="lt-LT" altLang="lt-LT" sz="1100" b="1" dirty="0">
                <a:solidFill>
                  <a:schemeClr val="bg1"/>
                </a:solidFill>
              </a:rPr>
              <a:t>20		</a:t>
            </a:r>
          </a:p>
          <a:p>
            <a:pPr algn="just">
              <a:spcAft>
                <a:spcPts val="600"/>
              </a:spcAft>
              <a:defRPr/>
            </a:pPr>
            <a:r>
              <a:rPr lang="lt-LT" altLang="lt-LT" sz="1100" b="1" dirty="0">
                <a:solidFill>
                  <a:schemeClr val="bg1"/>
                </a:solidFill>
              </a:rPr>
              <a:t>21</a:t>
            </a:r>
          </a:p>
        </p:txBody>
      </p:sp>
      <p:sp>
        <p:nvSpPr>
          <p:cNvPr id="89" name="Rectangle 21">
            <a:extLst>
              <a:ext uri="{FF2B5EF4-FFF2-40B4-BE49-F238E27FC236}">
                <a16:creationId xmlns:a16="http://schemas.microsoft.com/office/drawing/2014/main" id="{1EDA9947-770A-4656-8262-E68B9F8C9451}"/>
              </a:ext>
            </a:extLst>
          </p:cNvPr>
          <p:cNvSpPr/>
          <p:nvPr/>
        </p:nvSpPr>
        <p:spPr>
          <a:xfrm>
            <a:off x="5485138" y="3757780"/>
            <a:ext cx="3814892" cy="1908215"/>
          </a:xfrm>
          <a:prstGeom prst="rect">
            <a:avLst/>
          </a:prstGeom>
        </p:spPr>
        <p:txBody>
          <a:bodyPr wrap="square" numCol="1" spcCol="360000">
            <a:spAutoFit/>
          </a:bodyPr>
          <a:lstStyle/>
          <a:p>
            <a:pPr marL="228600" indent="-228600" defTabSz="179388">
              <a:spcAft>
                <a:spcPts val="600"/>
              </a:spcAft>
              <a:buFont typeface="+mj-lt"/>
              <a:buAutoNum type="arabicPeriod" startAt="8"/>
              <a:defRPr/>
            </a:pPr>
            <a:r>
              <a:rPr lang="lt-LT" altLang="lt-LT" sz="1100" dirty="0">
                <a:solidFill>
                  <a:schemeClr val="bg1"/>
                </a:solidFill>
              </a:rPr>
              <a:t>ĮMONĖS VEIKLOS PLANAI IR PROGNOZĖS</a:t>
            </a:r>
          </a:p>
          <a:p>
            <a:pPr marL="228600" indent="-228600" defTabSz="179388">
              <a:spcAft>
                <a:spcPts val="600"/>
              </a:spcAft>
              <a:buFont typeface="+mj-lt"/>
              <a:buAutoNum type="arabicPeriod" startAt="8"/>
              <a:defRPr/>
            </a:pPr>
            <a:r>
              <a:rPr lang="lt-LT" altLang="lt-LT" sz="1100" dirty="0">
                <a:solidFill>
                  <a:schemeClr val="bg1"/>
                </a:solidFill>
              </a:rPr>
              <a:t>GALIMI NUMATYTI ESMINIAI RIZIKOS VEIKSNIAI IR JŲ SUMAŽINIMO PRIEMONĖS</a:t>
            </a:r>
          </a:p>
          <a:p>
            <a:pPr marL="228600" indent="-228600" defTabSz="179388">
              <a:spcAft>
                <a:spcPts val="600"/>
              </a:spcAft>
              <a:buFont typeface="+mj-lt"/>
              <a:buAutoNum type="arabicPeriod" startAt="8"/>
              <a:defRPr/>
            </a:pPr>
            <a:r>
              <a:rPr lang="lt-LT" altLang="lt-LT" sz="1100" dirty="0">
                <a:solidFill>
                  <a:schemeClr val="bg1"/>
                </a:solidFill>
              </a:rPr>
              <a:t>ĮMONĖJE ĮDIEGTA VIDAUS KONTROLĖS SISTEMA</a:t>
            </a:r>
          </a:p>
          <a:p>
            <a:pPr marL="228600" indent="-228600" defTabSz="179388">
              <a:spcAft>
                <a:spcPts val="600"/>
              </a:spcAft>
              <a:buFont typeface="+mj-lt"/>
              <a:buAutoNum type="arabicPeriod" startAt="8"/>
              <a:defRPr/>
            </a:pPr>
            <a:r>
              <a:rPr lang="lt-LT" altLang="lt-LT" sz="1100" dirty="0">
                <a:solidFill>
                  <a:schemeClr val="bg1"/>
                </a:solidFill>
              </a:rPr>
              <a:t>ĮMONĖS TURTO VERTĖS PADIDĖJIMAS ARBA SUMAŽĖJIMAS</a:t>
            </a:r>
          </a:p>
          <a:p>
            <a:pPr marL="228600" indent="-228600" defTabSz="179388">
              <a:spcAft>
                <a:spcPts val="600"/>
              </a:spcAft>
              <a:buFont typeface="+mj-lt"/>
              <a:buAutoNum type="arabicPeriod" startAt="8"/>
              <a:defRPr/>
            </a:pPr>
            <a:r>
              <a:rPr lang="lt-LT" altLang="lt-LT" sz="1100" dirty="0">
                <a:solidFill>
                  <a:schemeClr val="bg1"/>
                </a:solidFill>
              </a:rPr>
              <a:t>ĮMONĖS SANDORIAI</a:t>
            </a:r>
          </a:p>
          <a:p>
            <a:pPr marL="228600" indent="-228600" defTabSz="179388">
              <a:spcAft>
                <a:spcPts val="600"/>
              </a:spcAft>
              <a:buFont typeface="+mj-lt"/>
              <a:buAutoNum type="arabicPeriod" startAt="8"/>
              <a:defRPr/>
            </a:pPr>
            <a:r>
              <a:rPr lang="lt-LT" altLang="lt-LT" sz="1100" dirty="0">
                <a:solidFill>
                  <a:schemeClr val="bg1"/>
                </a:solidFill>
              </a:rPr>
              <a:t>ĮMONĖS INVESTICIJOS PER FINANSINIUS METUS</a:t>
            </a:r>
          </a:p>
          <a:p>
            <a:pPr marL="228600" indent="-228600" defTabSz="179388">
              <a:spcAft>
                <a:spcPts val="600"/>
              </a:spcAft>
              <a:buFont typeface="+mj-lt"/>
              <a:buAutoNum type="arabicPeriod" startAt="8"/>
              <a:defRPr/>
            </a:pPr>
            <a:r>
              <a:rPr lang="lt-LT" altLang="lt-LT" sz="1100" dirty="0">
                <a:solidFill>
                  <a:schemeClr val="bg1"/>
                </a:solidFill>
              </a:rPr>
              <a:t>ĮMONĖS FILIALAI IR ATSTOVYBĖS</a:t>
            </a:r>
          </a:p>
        </p:txBody>
      </p:sp>
      <p:sp>
        <p:nvSpPr>
          <p:cNvPr id="94" name="Rectangle 21">
            <a:extLst>
              <a:ext uri="{FF2B5EF4-FFF2-40B4-BE49-F238E27FC236}">
                <a16:creationId xmlns:a16="http://schemas.microsoft.com/office/drawing/2014/main" id="{1EDA9947-770A-4656-8262-E68B9F8C9451}"/>
              </a:ext>
            </a:extLst>
          </p:cNvPr>
          <p:cNvSpPr/>
          <p:nvPr/>
        </p:nvSpPr>
        <p:spPr>
          <a:xfrm>
            <a:off x="9544392" y="3757780"/>
            <a:ext cx="354484" cy="1908215"/>
          </a:xfrm>
          <a:prstGeom prst="rect">
            <a:avLst/>
          </a:prstGeom>
        </p:spPr>
        <p:txBody>
          <a:bodyPr wrap="square" numCol="1" spcCol="360000">
            <a:spAutoFit/>
          </a:bodyPr>
          <a:lstStyle/>
          <a:p>
            <a:pPr algn="just">
              <a:spcAft>
                <a:spcPts val="600"/>
              </a:spcAft>
              <a:defRPr/>
            </a:pPr>
            <a:r>
              <a:rPr lang="lt-LT" altLang="lt-LT" sz="1100" b="1" dirty="0">
                <a:solidFill>
                  <a:schemeClr val="bg1"/>
                </a:solidFill>
              </a:rPr>
              <a:t>22</a:t>
            </a:r>
          </a:p>
          <a:p>
            <a:pPr algn="just">
              <a:spcAft>
                <a:spcPts val="600"/>
              </a:spcAft>
              <a:defRPr/>
            </a:pPr>
            <a:r>
              <a:rPr lang="lt-LT" altLang="lt-LT" sz="1100" b="1" dirty="0">
                <a:solidFill>
                  <a:schemeClr val="bg1"/>
                </a:solidFill>
              </a:rPr>
              <a:t>22	</a:t>
            </a:r>
          </a:p>
          <a:p>
            <a:pPr algn="just">
              <a:spcAft>
                <a:spcPts val="600"/>
              </a:spcAft>
              <a:defRPr/>
            </a:pPr>
            <a:r>
              <a:rPr lang="lt-LT" altLang="lt-LT" sz="1100" b="1" dirty="0">
                <a:solidFill>
                  <a:schemeClr val="bg1"/>
                </a:solidFill>
              </a:rPr>
              <a:t>23</a:t>
            </a:r>
          </a:p>
          <a:p>
            <a:pPr algn="just">
              <a:spcAft>
                <a:spcPts val="600"/>
              </a:spcAft>
              <a:defRPr/>
            </a:pPr>
            <a:r>
              <a:rPr lang="lt-LT" altLang="lt-LT" sz="1100" b="1" dirty="0">
                <a:solidFill>
                  <a:schemeClr val="bg1"/>
                </a:solidFill>
              </a:rPr>
              <a:t>24</a:t>
            </a:r>
          </a:p>
          <a:p>
            <a:pPr algn="just">
              <a:spcAft>
                <a:spcPts val="600"/>
              </a:spcAft>
              <a:defRPr/>
            </a:pPr>
            <a:r>
              <a:rPr lang="lt-LT" altLang="lt-LT" sz="1100" b="1" dirty="0">
                <a:solidFill>
                  <a:schemeClr val="bg1"/>
                </a:solidFill>
              </a:rPr>
              <a:t>24</a:t>
            </a:r>
          </a:p>
          <a:p>
            <a:pPr algn="just">
              <a:spcAft>
                <a:spcPts val="600"/>
              </a:spcAft>
              <a:defRPr/>
            </a:pPr>
            <a:r>
              <a:rPr lang="lt-LT" altLang="lt-LT" sz="1100" b="1" dirty="0">
                <a:solidFill>
                  <a:schemeClr val="bg1"/>
                </a:solidFill>
              </a:rPr>
              <a:t>25</a:t>
            </a:r>
          </a:p>
          <a:p>
            <a:pPr algn="just">
              <a:spcAft>
                <a:spcPts val="600"/>
              </a:spcAft>
              <a:defRPr/>
            </a:pPr>
            <a:r>
              <a:rPr lang="lt-LT" altLang="lt-LT" sz="1100" b="1" dirty="0">
                <a:solidFill>
                  <a:schemeClr val="bg1"/>
                </a:solidFill>
              </a:rPr>
              <a:t>25</a:t>
            </a:r>
          </a:p>
        </p:txBody>
      </p:sp>
    </p:spTree>
    <p:extLst>
      <p:ext uri="{BB962C8B-B14F-4D97-AF65-F5344CB8AC3E}">
        <p14:creationId xmlns:p14="http://schemas.microsoft.com/office/powerpoint/2010/main" val="122787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lt-LT" sz="1000" smtClean="0">
                <a:solidFill>
                  <a:srgbClr val="C5C6C6"/>
                </a:solidFill>
              </a:rPr>
              <a:pPr/>
              <a:t>20</a:t>
            </a:fld>
            <a:endParaRPr lang="lt-LT" sz="100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a:solidFill>
                  <a:srgbClr val="C5C6C6"/>
                </a:solidFill>
              </a:rPr>
              <a:t>METINĖ ATASKAITA 2019 M.</a:t>
            </a:r>
          </a:p>
        </p:txBody>
      </p:sp>
      <p:sp>
        <p:nvSpPr>
          <p:cNvPr id="91" name="Rectangle 21">
            <a:extLst>
              <a:ext uri="{FF2B5EF4-FFF2-40B4-BE49-F238E27FC236}">
                <a16:creationId xmlns:a16="http://schemas.microsoft.com/office/drawing/2014/main" id="{1EDA9947-770A-4656-8262-E68B9F8C9451}"/>
              </a:ext>
            </a:extLst>
          </p:cNvPr>
          <p:cNvSpPr/>
          <p:nvPr/>
        </p:nvSpPr>
        <p:spPr>
          <a:xfrm>
            <a:off x="788214" y="3454992"/>
            <a:ext cx="4345761" cy="827855"/>
          </a:xfrm>
          <a:prstGeom prst="rect">
            <a:avLst/>
          </a:prstGeom>
        </p:spPr>
        <p:txBody>
          <a:bodyPr wrap="square" numCol="1" spcCol="360000">
            <a:spAutoFit/>
          </a:bodyPr>
          <a:lstStyle/>
          <a:p>
            <a:pPr algn="just">
              <a:lnSpc>
                <a:spcPct val="150000"/>
              </a:lnSpc>
              <a:spcAft>
                <a:spcPts val="600"/>
              </a:spcAft>
              <a:defRPr/>
            </a:pPr>
            <a:r>
              <a:rPr lang="lt-LT" altLang="lt-LT" sz="1100">
                <a:solidFill>
                  <a:schemeClr val="bg1">
                    <a:lumMod val="50000"/>
                  </a:schemeClr>
                </a:solidFill>
              </a:rPr>
              <a:t>2019 m. sausio 1 d. dirbo 55 darbuotojai, metų eigoje darbuotojų skaičius svyravo, o gruodžio 31 d. buvo 49 darbuotojai. 2019 m. darbo užmokesčio fondas sudaro 990 672,67 EUR. </a:t>
            </a:r>
          </a:p>
        </p:txBody>
      </p:sp>
      <p:sp>
        <p:nvSpPr>
          <p:cNvPr id="64" name="Rectangle 21">
            <a:extLst>
              <a:ext uri="{FF2B5EF4-FFF2-40B4-BE49-F238E27FC236}">
                <a16:creationId xmlns:a16="http://schemas.microsoft.com/office/drawing/2014/main" id="{1EDA9947-770A-4656-8262-E68B9F8C9451}"/>
              </a:ext>
            </a:extLst>
          </p:cNvPr>
          <p:cNvSpPr/>
          <p:nvPr/>
        </p:nvSpPr>
        <p:spPr>
          <a:xfrm>
            <a:off x="788214" y="1646938"/>
            <a:ext cx="9126177" cy="1384995"/>
          </a:xfrm>
          <a:prstGeom prst="rect">
            <a:avLst/>
          </a:prstGeom>
        </p:spPr>
        <p:txBody>
          <a:bodyPr wrap="square">
            <a:spAutoFit/>
          </a:bodyPr>
          <a:lstStyle/>
          <a:p>
            <a:pPr>
              <a:spcAft>
                <a:spcPts val="1579"/>
              </a:spcAft>
              <a:defRPr/>
            </a:pPr>
            <a:r>
              <a:rPr lang="lt-LT" altLang="lt-LT" sz="2800">
                <a:solidFill>
                  <a:srgbClr val="15B561"/>
                </a:solidFill>
              </a:rPr>
              <a:t>6. METINIS DARBO UŽMOKESČIO FONDAS, VIDUTINIS MĖNESINIS DARBO UŽMOKESTIS PAGAL EINAMAS PAREIGAS IR (ARBA) PADALINIUS</a:t>
            </a:r>
          </a:p>
        </p:txBody>
      </p:sp>
      <p:graphicFrame>
        <p:nvGraphicFramePr>
          <p:cNvPr id="65" name="Table 4">
            <a:extLst>
              <a:ext uri="{FF2B5EF4-FFF2-40B4-BE49-F238E27FC236}">
                <a16:creationId xmlns:a16="http://schemas.microsoft.com/office/drawing/2014/main" id="{11B62E9E-6296-4BA5-8639-7AB03FE329B8}"/>
              </a:ext>
            </a:extLst>
          </p:cNvPr>
          <p:cNvGraphicFramePr>
            <a:graphicFrameLocks noGrp="1"/>
          </p:cNvGraphicFramePr>
          <p:nvPr>
            <p:extLst>
              <p:ext uri="{D42A27DB-BD31-4B8C-83A1-F6EECF244321}">
                <p14:modId xmlns:p14="http://schemas.microsoft.com/office/powerpoint/2010/main" val="2406967841"/>
              </p:ext>
            </p:extLst>
          </p:nvPr>
        </p:nvGraphicFramePr>
        <p:xfrm>
          <a:off x="5506664" y="3599930"/>
          <a:ext cx="4296961" cy="1842162"/>
        </p:xfrm>
        <a:graphic>
          <a:graphicData uri="http://schemas.openxmlformats.org/drawingml/2006/table">
            <a:tbl>
              <a:tblPr firstRow="1" firstCol="1" lastRow="1" lastCol="1" bandRow="1" bandCol="1">
                <a:tableStyleId>{1FECB4D8-DB02-4DC6-A0A2-4F2EBAE1DC90}</a:tableStyleId>
              </a:tblPr>
              <a:tblGrid>
                <a:gridCol w="1837111">
                  <a:extLst>
                    <a:ext uri="{9D8B030D-6E8A-4147-A177-3AD203B41FA5}">
                      <a16:colId xmlns:a16="http://schemas.microsoft.com/office/drawing/2014/main" val="1142081974"/>
                    </a:ext>
                  </a:extLst>
                </a:gridCol>
                <a:gridCol w="1263334">
                  <a:extLst>
                    <a:ext uri="{9D8B030D-6E8A-4147-A177-3AD203B41FA5}">
                      <a16:colId xmlns:a16="http://schemas.microsoft.com/office/drawing/2014/main" val="4028055213"/>
                    </a:ext>
                  </a:extLst>
                </a:gridCol>
                <a:gridCol w="1196516">
                  <a:extLst>
                    <a:ext uri="{9D8B030D-6E8A-4147-A177-3AD203B41FA5}">
                      <a16:colId xmlns:a16="http://schemas.microsoft.com/office/drawing/2014/main" val="2575251220"/>
                    </a:ext>
                  </a:extLst>
                </a:gridCol>
              </a:tblGrid>
              <a:tr h="782772">
                <a:tc>
                  <a:txBody>
                    <a:bodyPr/>
                    <a:lstStyle/>
                    <a:p>
                      <a:pPr algn="ctr">
                        <a:lnSpc>
                          <a:spcPct val="100000"/>
                        </a:lnSpc>
                        <a:spcAft>
                          <a:spcPts val="800"/>
                        </a:spcAft>
                      </a:pPr>
                      <a:r>
                        <a:rPr lang="lt-LT" sz="1100" b="0" noProof="0" dirty="0">
                          <a:solidFill>
                            <a:srgbClr val="15B561"/>
                          </a:solidFill>
                          <a:effectLst/>
                        </a:rPr>
                        <a:t>PAREIGYBĖS PAVADINIMAS </a:t>
                      </a:r>
                      <a:endParaRPr lang="lt-LT" sz="1100" b="0" noProof="0" dirty="0">
                        <a:solidFill>
                          <a:srgbClr val="15B56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lang="lt-LT" sz="1100" b="0" noProof="0">
                          <a:solidFill>
                            <a:srgbClr val="15B561"/>
                          </a:solidFill>
                          <a:effectLst/>
                        </a:rPr>
                        <a:t>DARBUOTOJŲ, EINANČIŲ ŠIAS PAREIGAS, SKAIČIUS</a:t>
                      </a:r>
                      <a:endParaRPr lang="lt-LT" sz="1100" b="0" noProof="0">
                        <a:solidFill>
                          <a:srgbClr val="15B56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lang="lt-LT" sz="1100" b="0" noProof="0" dirty="0">
                          <a:solidFill>
                            <a:srgbClr val="15B561"/>
                          </a:solidFill>
                          <a:effectLst/>
                        </a:rPr>
                        <a:t>2019 METAI</a:t>
                      </a:r>
                      <a:endParaRPr lang="lt-LT" sz="1100" b="0" noProof="0" dirty="0">
                        <a:solidFill>
                          <a:srgbClr val="15B56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79747"/>
                  </a:ext>
                </a:extLst>
              </a:tr>
              <a:tr h="529695">
                <a:tc>
                  <a:txBody>
                    <a:bodyPr/>
                    <a:lstStyle/>
                    <a:p>
                      <a:pPr>
                        <a:lnSpc>
                          <a:spcPct val="100000"/>
                        </a:lnSpc>
                        <a:spcAft>
                          <a:spcPts val="800"/>
                        </a:spcAft>
                      </a:pPr>
                      <a:r>
                        <a:rPr lang="lt-LT" sz="1100" b="0" noProof="0">
                          <a:solidFill>
                            <a:schemeClr val="bg1">
                              <a:lumMod val="50000"/>
                            </a:schemeClr>
                          </a:solidFill>
                          <a:effectLst/>
                        </a:rPr>
                        <a:t>Direktorius, tarnybų vadovai, skyrių vadovai </a:t>
                      </a:r>
                      <a:endParaRPr lang="lt-LT" sz="1050" b="0" noProof="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0215" algn="l">
                        <a:lnSpc>
                          <a:spcPct val="100000"/>
                        </a:lnSpc>
                        <a:spcAft>
                          <a:spcPts val="0"/>
                        </a:spcAft>
                      </a:pPr>
                      <a:r>
                        <a:rPr lang="lt-LT" sz="1100" b="0" kern="1200" noProof="0">
                          <a:solidFill>
                            <a:schemeClr val="bg1">
                              <a:lumMod val="50000"/>
                            </a:schemeClr>
                          </a:solidFill>
                          <a:effectLst/>
                          <a:latin typeface="+mn-lt"/>
                          <a:ea typeface="+mn-ea"/>
                          <a:cs typeface="+mn-cs"/>
                        </a:rPr>
                        <a:t>5</a:t>
                      </a:r>
                    </a:p>
                  </a:txBody>
                  <a:tcPr marL="108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007943" rtl="0" eaLnBrk="1" latinLnBrk="0" hangingPunct="1">
                        <a:lnSpc>
                          <a:spcPct val="100000"/>
                        </a:lnSpc>
                        <a:spcAft>
                          <a:spcPts val="800"/>
                        </a:spcAft>
                      </a:pPr>
                      <a:r>
                        <a:rPr lang="lt-LT" sz="1100" b="0" kern="1200" noProof="0">
                          <a:solidFill>
                            <a:schemeClr val="bg1">
                              <a:lumMod val="50000"/>
                            </a:schemeClr>
                          </a:solidFill>
                          <a:effectLst/>
                        </a:rPr>
                        <a:t>2 411, 78</a:t>
                      </a:r>
                      <a:endParaRPr lang="lt-LT" sz="1100" b="0" kern="1200" noProof="0">
                        <a:solidFill>
                          <a:schemeClr val="bg1">
                            <a:lumMod val="50000"/>
                          </a:schemeClr>
                        </a:solidFill>
                        <a:effectLst/>
                        <a:latin typeface="+mn-lt"/>
                        <a:ea typeface="+mn-ea"/>
                        <a:cs typeface="+mn-cs"/>
                      </a:endParaRPr>
                    </a:p>
                  </a:txBody>
                  <a:tcPr marL="68580" marR="6858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4958015"/>
                  </a:ext>
                </a:extLst>
              </a:tr>
              <a:tr h="529695">
                <a:tc>
                  <a:txBody>
                    <a:bodyPr/>
                    <a:lstStyle/>
                    <a:p>
                      <a:pPr>
                        <a:lnSpc>
                          <a:spcPct val="100000"/>
                        </a:lnSpc>
                        <a:spcAft>
                          <a:spcPts val="800"/>
                        </a:spcAft>
                      </a:pPr>
                      <a:r>
                        <a:rPr lang="lt-LT" sz="1100" b="0" noProof="0">
                          <a:solidFill>
                            <a:schemeClr val="bg1">
                              <a:lumMod val="50000"/>
                            </a:schemeClr>
                          </a:solidFill>
                          <a:effectLst/>
                        </a:rPr>
                        <a:t>Specialistai </a:t>
                      </a:r>
                      <a:endParaRPr lang="lt-LT" sz="1050" b="0" noProof="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0215" algn="l">
                        <a:lnSpc>
                          <a:spcPct val="100000"/>
                        </a:lnSpc>
                        <a:spcAft>
                          <a:spcPts val="0"/>
                        </a:spcAft>
                      </a:pPr>
                      <a:r>
                        <a:rPr lang="lt-LT" sz="1100" b="0" kern="1200" noProof="0">
                          <a:solidFill>
                            <a:schemeClr val="bg1">
                              <a:lumMod val="50000"/>
                            </a:schemeClr>
                          </a:solidFill>
                          <a:effectLst/>
                          <a:latin typeface="+mn-lt"/>
                          <a:ea typeface="+mn-ea"/>
                          <a:cs typeface="+mn-cs"/>
                        </a:rPr>
                        <a:t>44</a:t>
                      </a:r>
                    </a:p>
                  </a:txBody>
                  <a:tcPr marL="108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007943" rtl="0" eaLnBrk="1" latinLnBrk="0" hangingPunct="1">
                        <a:lnSpc>
                          <a:spcPct val="100000"/>
                        </a:lnSpc>
                        <a:spcAft>
                          <a:spcPts val="800"/>
                        </a:spcAft>
                      </a:pPr>
                      <a:r>
                        <a:rPr lang="lt-LT" sz="1100" b="0" kern="1200" noProof="0" dirty="0">
                          <a:solidFill>
                            <a:schemeClr val="bg1">
                              <a:lumMod val="50000"/>
                            </a:schemeClr>
                          </a:solidFill>
                          <a:effectLst/>
                        </a:rPr>
                        <a:t>1 508,93</a:t>
                      </a:r>
                      <a:endParaRPr lang="lt-LT" sz="1100" b="0" kern="1200" noProof="0" dirty="0">
                        <a:solidFill>
                          <a:schemeClr val="bg1">
                            <a:lumMod val="50000"/>
                          </a:schemeClr>
                        </a:solidFill>
                        <a:effectLst/>
                        <a:latin typeface="+mn-lt"/>
                        <a:ea typeface="+mn-ea"/>
                        <a:cs typeface="+mn-cs"/>
                      </a:endParaRPr>
                    </a:p>
                  </a:txBody>
                  <a:tcPr marL="68580" marR="6858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5025559"/>
                  </a:ext>
                </a:extLst>
              </a:tr>
            </a:tbl>
          </a:graphicData>
        </a:graphic>
      </p:graphicFrame>
    </p:spTree>
    <p:extLst>
      <p:ext uri="{BB962C8B-B14F-4D97-AF65-F5344CB8AC3E}">
        <p14:creationId xmlns:p14="http://schemas.microsoft.com/office/powerpoint/2010/main" val="4006927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21</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688741" y="2974397"/>
            <a:ext cx="9221473" cy="3030510"/>
          </a:xfrm>
          <a:prstGeom prst="rect">
            <a:avLst/>
          </a:prstGeom>
        </p:spPr>
        <p:txBody>
          <a:bodyPr wrap="square" numCol="2" spcCol="360000">
            <a:spAutoFit/>
          </a:bodyPr>
          <a:lstStyle/>
          <a:p>
            <a:pPr algn="just" defTabSz="266700">
              <a:lnSpc>
                <a:spcPct val="150000"/>
              </a:lnSpc>
              <a:spcAft>
                <a:spcPts val="600"/>
              </a:spcAft>
              <a:defRPr/>
            </a:pPr>
            <a:r>
              <a:rPr lang="lt-LT" altLang="lt-LT" sz="1100" dirty="0">
                <a:solidFill>
                  <a:srgbClr val="15B561"/>
                </a:solidFill>
              </a:rPr>
              <a:t>7.1. </a:t>
            </a:r>
            <a:r>
              <a:rPr lang="lt-LT" altLang="lt-LT" sz="1100" dirty="0">
                <a:solidFill>
                  <a:schemeClr val="bg1">
                    <a:lumMod val="50000"/>
                  </a:schemeClr>
                </a:solidFill>
              </a:rPr>
              <a:t>2019 m. keturiose iš penkių aptarnavimo zonų įsigaliojo naujos mišrių komunalinių atliekų surinkimo ir vežimo sutartys, o dvejose zonose „Verkiai-Žirmūnai“ ir „Centras“ pasikeitė viešo konkurso būdu atrinkti atliekų vežėjai. B</a:t>
            </a:r>
            <a:r>
              <a:rPr lang="lt-LT" sz="1100" dirty="0">
                <a:solidFill>
                  <a:schemeClr val="bg1">
                    <a:lumMod val="50000"/>
                  </a:schemeClr>
                </a:solidFill>
                <a:latin typeface="Calibri" panose="020F0502020204030204" pitchFamily="34" charset="0"/>
                <a:ea typeface="Calibri" panose="020F0502020204030204" pitchFamily="34" charset="0"/>
              </a:rPr>
              <a:t>uvo atsakingai ruošiamasi sklandžiam vežėjo pakeitimui bei paslaugos nepertraukiamumui užtikrinti. Pereinamuoju laikotarpiu pasitaikė nesklandumų, tačiau situaciją pavyko suvaldyti. </a:t>
            </a:r>
          </a:p>
          <a:p>
            <a:pPr algn="just" defTabSz="266700">
              <a:lnSpc>
                <a:spcPct val="150000"/>
              </a:lnSpc>
              <a:spcAft>
                <a:spcPts val="600"/>
              </a:spcAft>
              <a:defRPr/>
            </a:pPr>
            <a:r>
              <a:rPr lang="lt-LT" altLang="lt-LT" sz="1100" dirty="0">
                <a:solidFill>
                  <a:srgbClr val="15B561"/>
                </a:solidFill>
              </a:rPr>
              <a:t>7.2. </a:t>
            </a:r>
            <a:r>
              <a:rPr lang="lt-LT" altLang="lt-LT" sz="1100" dirty="0">
                <a:solidFill>
                  <a:schemeClr val="bg1">
                    <a:lumMod val="50000"/>
                  </a:schemeClr>
                </a:solidFill>
              </a:rPr>
              <a:t>VASA veiklos vykdymui svarbią reikšmę turi Vilniaus miesto savivaldybės tarybos sprendimų – Atliekų tvarkymo taisyklių ir Vietinės rinkliavos už komunalinių atliekų surinkimą iš atliekų turėtojų ir atliekų tvarkymą nuostatų - priėmimas ir įsigaliojimas. Buvo ruošiamasi įgyvendinti nuo 2020 m. sausio 1 d. įsigaliosiančius pakeitimus: </a:t>
            </a:r>
          </a:p>
          <a:p>
            <a:pPr algn="just" defTabSz="266700">
              <a:lnSpc>
                <a:spcPct val="150000"/>
              </a:lnSpc>
              <a:spcAft>
                <a:spcPts val="600"/>
              </a:spcAft>
              <a:defRPr/>
            </a:pPr>
            <a:r>
              <a:rPr lang="lt-LT" altLang="lt-LT" sz="1100" dirty="0">
                <a:solidFill>
                  <a:srgbClr val="15B561"/>
                </a:solidFill>
              </a:rPr>
              <a:t>7.2.1.</a:t>
            </a:r>
            <a:r>
              <a:rPr lang="lt-LT" altLang="lt-LT" sz="1100" dirty="0">
                <a:solidFill>
                  <a:schemeClr val="bg1">
                    <a:lumMod val="50000"/>
                  </a:schemeClr>
                </a:solidFill>
              </a:rPr>
              <a:t> Nuo 2020 m. dalis gyventojų ir įmonių rinkliavą pradėjo mokėti pagal surinktų atliekų svorį, todėl reikėjo parengti informacines sistemas rinkliavos apskaičiavimui pagal svorį, duomenų teisingumui užtikrinti. </a:t>
            </a:r>
          </a:p>
          <a:p>
            <a:pPr algn="just" defTabSz="266700">
              <a:lnSpc>
                <a:spcPct val="150000"/>
              </a:lnSpc>
              <a:spcAft>
                <a:spcPts val="600"/>
              </a:spcAft>
              <a:defRPr/>
            </a:pPr>
            <a:r>
              <a:rPr lang="lt-LT" altLang="lt-LT" sz="1100" dirty="0">
                <a:solidFill>
                  <a:srgbClr val="15B561"/>
                </a:solidFill>
              </a:rPr>
              <a:t>7.2.2.</a:t>
            </a:r>
            <a:r>
              <a:rPr lang="lt-LT" altLang="lt-LT" sz="1100" dirty="0">
                <a:solidFill>
                  <a:schemeClr val="bg1">
                    <a:lumMod val="50000"/>
                  </a:schemeClr>
                </a:solidFill>
              </a:rPr>
              <a:t> įdiegta nauja ir moderni individualaus didelių gabaritų atliekų paėmimo paslauga.</a:t>
            </a:r>
          </a:p>
          <a:p>
            <a:pPr algn="just" defTabSz="266700">
              <a:lnSpc>
                <a:spcPct val="150000"/>
              </a:lnSpc>
              <a:spcAft>
                <a:spcPts val="600"/>
              </a:spcAft>
              <a:defRPr/>
            </a:pPr>
            <a:r>
              <a:rPr lang="lt-LT" altLang="lt-LT" sz="1100" dirty="0">
                <a:solidFill>
                  <a:srgbClr val="15B561"/>
                </a:solidFill>
              </a:rPr>
              <a:t>7.2.3.</a:t>
            </a:r>
            <a:r>
              <a:rPr lang="lt-LT" altLang="lt-LT" sz="1100" dirty="0">
                <a:solidFill>
                  <a:prstClr val="white">
                    <a:lumMod val="50000"/>
                  </a:prstClr>
                </a:solidFill>
              </a:rPr>
              <a:t> pasirengta </a:t>
            </a:r>
            <a:r>
              <a:rPr lang="lt-LT" altLang="lt-LT" sz="1100" dirty="0">
                <a:solidFill>
                  <a:schemeClr val="bg1">
                    <a:lumMod val="50000"/>
                  </a:schemeClr>
                </a:solidFill>
              </a:rPr>
              <a:t>atliekų surinkimo šachtinėse sistemose pakeitimams.</a:t>
            </a:r>
          </a:p>
        </p:txBody>
      </p:sp>
      <p:sp>
        <p:nvSpPr>
          <p:cNvPr id="64" name="Rectangle 21">
            <a:extLst>
              <a:ext uri="{FF2B5EF4-FFF2-40B4-BE49-F238E27FC236}">
                <a16:creationId xmlns:a16="http://schemas.microsoft.com/office/drawing/2014/main" id="{1EDA9947-770A-4656-8262-E68B9F8C9451}"/>
              </a:ext>
            </a:extLst>
          </p:cNvPr>
          <p:cNvSpPr/>
          <p:nvPr/>
        </p:nvSpPr>
        <p:spPr>
          <a:xfrm>
            <a:off x="688740" y="1653523"/>
            <a:ext cx="9232812" cy="954107"/>
          </a:xfrm>
          <a:prstGeom prst="rect">
            <a:avLst/>
          </a:prstGeom>
        </p:spPr>
        <p:txBody>
          <a:bodyPr wrap="square">
            <a:spAutoFit/>
          </a:bodyPr>
          <a:lstStyle/>
          <a:p>
            <a:pPr algn="just">
              <a:spcAft>
                <a:spcPts val="1579"/>
              </a:spcAft>
              <a:defRPr/>
            </a:pPr>
            <a:r>
              <a:rPr lang="pt-BR" altLang="lt-LT" sz="2800" dirty="0">
                <a:solidFill>
                  <a:srgbClr val="15B561"/>
                </a:solidFill>
              </a:rPr>
              <a:t>7.</a:t>
            </a:r>
            <a:r>
              <a:rPr lang="lt-LT" altLang="lt-LT" sz="2800" dirty="0">
                <a:solidFill>
                  <a:srgbClr val="15B561"/>
                </a:solidFill>
              </a:rPr>
              <a:t> </a:t>
            </a:r>
            <a:r>
              <a:rPr lang="pt-BR" altLang="lt-LT" sz="2800" dirty="0">
                <a:solidFill>
                  <a:srgbClr val="15B561"/>
                </a:solidFill>
              </a:rPr>
              <a:t>ĮVYKIAI, TURINTYS ESMINĘ REIKŠMĘ ĮMONĖS VEIKLAI PER FINANSINIUS METUS</a:t>
            </a:r>
            <a:endParaRPr lang="en-US" altLang="lt-LT" sz="2800" dirty="0">
              <a:solidFill>
                <a:srgbClr val="15B561"/>
              </a:solidFill>
            </a:endParaRPr>
          </a:p>
        </p:txBody>
      </p:sp>
    </p:spTree>
    <p:extLst>
      <p:ext uri="{BB962C8B-B14F-4D97-AF65-F5344CB8AC3E}">
        <p14:creationId xmlns:p14="http://schemas.microsoft.com/office/powerpoint/2010/main" val="16977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22</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754588" y="2138940"/>
            <a:ext cx="9232812" cy="1361911"/>
          </a:xfrm>
          <a:prstGeom prst="rect">
            <a:avLst/>
          </a:prstGeom>
        </p:spPr>
        <p:txBody>
          <a:bodyPr wrap="square" numCol="2" spcCol="360000">
            <a:spAutoFit/>
          </a:bodyPr>
          <a:lstStyle/>
          <a:p>
            <a:pPr algn="just" defTabSz="266700">
              <a:lnSpc>
                <a:spcPct val="150000"/>
              </a:lnSpc>
              <a:spcAft>
                <a:spcPts val="600"/>
              </a:spcAft>
              <a:defRPr/>
            </a:pPr>
            <a:r>
              <a:rPr lang="lt-LT" altLang="lt-LT" sz="1100" dirty="0">
                <a:solidFill>
                  <a:schemeClr val="bg1">
                    <a:lumMod val="50000"/>
                  </a:schemeClr>
                </a:solidFill>
              </a:rPr>
              <a:t>20</a:t>
            </a:r>
            <a:r>
              <a:rPr lang="en-US" altLang="lt-LT" sz="1100" dirty="0">
                <a:solidFill>
                  <a:schemeClr val="bg1">
                    <a:lumMod val="50000"/>
                  </a:schemeClr>
                </a:solidFill>
              </a:rPr>
              <a:t>20</a:t>
            </a:r>
            <a:r>
              <a:rPr lang="lt-LT" altLang="lt-LT" sz="1100" dirty="0">
                <a:solidFill>
                  <a:schemeClr val="bg1">
                    <a:lumMod val="50000"/>
                  </a:schemeClr>
                </a:solidFill>
              </a:rPr>
              <a:t> m. planuojama tęsti atliekų sistemos ir vietinės rinkliavos administravimo veiklą: tobulinti ir optimizuoti vidinius procesus, gerinti klientų aptarnavimą bei jų pasitenkinimą paslaugų teikimu, tęsti informacinių sistemų diegimą, skatinti naudojimąsi įmonės savitarnos svetaine. Sieksime stiprinti atliekų vežėjų kontrolės funkcijos vykdymą, pasitelkiant IT priemones, kurios turėtų būti derinamos su vaizdo stebėjimu bei fizine patikra.  </a:t>
            </a:r>
          </a:p>
        </p:txBody>
      </p:sp>
      <p:sp>
        <p:nvSpPr>
          <p:cNvPr id="64" name="Rectangle 21">
            <a:extLst>
              <a:ext uri="{FF2B5EF4-FFF2-40B4-BE49-F238E27FC236}">
                <a16:creationId xmlns:a16="http://schemas.microsoft.com/office/drawing/2014/main" id="{1EDA9947-770A-4656-8262-E68B9F8C9451}"/>
              </a:ext>
            </a:extLst>
          </p:cNvPr>
          <p:cNvSpPr/>
          <p:nvPr/>
        </p:nvSpPr>
        <p:spPr>
          <a:xfrm>
            <a:off x="763864" y="1377054"/>
            <a:ext cx="9232812" cy="523220"/>
          </a:xfrm>
          <a:prstGeom prst="rect">
            <a:avLst/>
          </a:prstGeom>
        </p:spPr>
        <p:txBody>
          <a:bodyPr wrap="square">
            <a:spAutoFit/>
          </a:bodyPr>
          <a:lstStyle/>
          <a:p>
            <a:pPr>
              <a:spcAft>
                <a:spcPts val="1579"/>
              </a:spcAft>
              <a:defRPr/>
            </a:pPr>
            <a:r>
              <a:rPr lang="pt-BR" altLang="lt-LT" sz="2800" dirty="0">
                <a:solidFill>
                  <a:srgbClr val="15B561"/>
                </a:solidFill>
              </a:rPr>
              <a:t>8.</a:t>
            </a:r>
            <a:r>
              <a:rPr lang="lt-LT" altLang="lt-LT" sz="2800" dirty="0">
                <a:solidFill>
                  <a:srgbClr val="15B561"/>
                </a:solidFill>
              </a:rPr>
              <a:t> </a:t>
            </a:r>
            <a:r>
              <a:rPr lang="pt-BR" altLang="lt-LT" sz="2800" dirty="0">
                <a:solidFill>
                  <a:srgbClr val="15B561"/>
                </a:solidFill>
              </a:rPr>
              <a:t>ĮMONĖS VEIKLOS PLANAI IR PROGNOZĖS</a:t>
            </a:r>
            <a:endParaRPr lang="en-US" altLang="lt-LT" sz="2800" dirty="0">
              <a:solidFill>
                <a:srgbClr val="15B561"/>
              </a:solidFill>
            </a:endParaRPr>
          </a:p>
        </p:txBody>
      </p:sp>
      <p:sp>
        <p:nvSpPr>
          <p:cNvPr id="65" name="Rectangle 21">
            <a:extLst>
              <a:ext uri="{FF2B5EF4-FFF2-40B4-BE49-F238E27FC236}">
                <a16:creationId xmlns:a16="http://schemas.microsoft.com/office/drawing/2014/main" id="{DF33E08D-AE79-4B26-B669-C114902E4459}"/>
              </a:ext>
            </a:extLst>
          </p:cNvPr>
          <p:cNvSpPr/>
          <p:nvPr/>
        </p:nvSpPr>
        <p:spPr>
          <a:xfrm>
            <a:off x="695281" y="3717541"/>
            <a:ext cx="9162166" cy="954107"/>
          </a:xfrm>
          <a:prstGeom prst="rect">
            <a:avLst/>
          </a:prstGeom>
        </p:spPr>
        <p:txBody>
          <a:bodyPr wrap="square">
            <a:spAutoFit/>
          </a:bodyPr>
          <a:lstStyle/>
          <a:p>
            <a:pPr>
              <a:spcAft>
                <a:spcPts val="1579"/>
              </a:spcAft>
              <a:defRPr/>
            </a:pPr>
            <a:r>
              <a:rPr lang="pt-BR" altLang="lt-LT" sz="2800" dirty="0">
                <a:solidFill>
                  <a:srgbClr val="15B561"/>
                </a:solidFill>
              </a:rPr>
              <a:t>9.</a:t>
            </a:r>
            <a:r>
              <a:rPr lang="lt-LT" altLang="lt-LT" sz="2800" dirty="0">
                <a:solidFill>
                  <a:srgbClr val="15B561"/>
                </a:solidFill>
              </a:rPr>
              <a:t> </a:t>
            </a:r>
            <a:r>
              <a:rPr lang="pt-BR" altLang="lt-LT" sz="2800" dirty="0">
                <a:solidFill>
                  <a:srgbClr val="15B561"/>
                </a:solidFill>
              </a:rPr>
              <a:t>GALIMI NUMATYTI ESMINIAI RIZIKOS VEIKSNIAI IR JŲ SUMAŽINIMO PRIEMONĖS</a:t>
            </a:r>
            <a:endParaRPr lang="en-US" altLang="lt-LT" sz="2800" dirty="0">
              <a:solidFill>
                <a:srgbClr val="15B561"/>
              </a:solidFill>
            </a:endParaRPr>
          </a:p>
        </p:txBody>
      </p:sp>
      <p:sp>
        <p:nvSpPr>
          <p:cNvPr id="66" name="Rectangle 21">
            <a:extLst>
              <a:ext uri="{FF2B5EF4-FFF2-40B4-BE49-F238E27FC236}">
                <a16:creationId xmlns:a16="http://schemas.microsoft.com/office/drawing/2014/main" id="{21A86D4D-6966-4081-8F29-D47308E48D48}"/>
              </a:ext>
            </a:extLst>
          </p:cNvPr>
          <p:cNvSpPr/>
          <p:nvPr/>
        </p:nvSpPr>
        <p:spPr>
          <a:xfrm>
            <a:off x="883464" y="4913642"/>
            <a:ext cx="9007562" cy="1692771"/>
          </a:xfrm>
          <a:prstGeom prst="rect">
            <a:avLst/>
          </a:prstGeom>
        </p:spPr>
        <p:txBody>
          <a:bodyPr wrap="square" numCol="2" spcCol="360000">
            <a:spAutoFit/>
          </a:bodyPr>
          <a:lstStyle/>
          <a:p>
            <a:pPr algn="just" defTabSz="266700">
              <a:lnSpc>
                <a:spcPct val="150000"/>
              </a:lnSpc>
              <a:spcAft>
                <a:spcPts val="600"/>
              </a:spcAft>
              <a:defRPr/>
            </a:pPr>
            <a:r>
              <a:rPr lang="lt-LT" altLang="lt-LT" sz="1100" dirty="0">
                <a:solidFill>
                  <a:srgbClr val="15B561"/>
                </a:solidFill>
              </a:rPr>
              <a:t>9.1.</a:t>
            </a:r>
            <a:r>
              <a:rPr lang="lt-LT" altLang="lt-LT" sz="1100" dirty="0">
                <a:solidFill>
                  <a:prstClr val="white">
                    <a:lumMod val="50000"/>
                  </a:prstClr>
                </a:solidFill>
              </a:rPr>
              <a:t> </a:t>
            </a:r>
            <a:r>
              <a:rPr lang="lt-LT" altLang="lt-LT" sz="1100" dirty="0">
                <a:solidFill>
                  <a:schemeClr val="bg1">
                    <a:lumMod val="50000"/>
                  </a:schemeClr>
                </a:solidFill>
              </a:rPr>
              <a:t>Įmonės veikla finansuojama dotacijų principu, tačiau dėl tokio finansavimo modelio sudėtinga suvaldyti finansinius srautus, nėra kaupiami rezervai. Šiame įmonės vystymo etape turėtų būti išnagrinėtas paslaugų pirkimo vidaus sandorio pagrindu modelis.</a:t>
            </a:r>
          </a:p>
          <a:p>
            <a:pPr algn="just" defTabSz="266700">
              <a:lnSpc>
                <a:spcPct val="150000"/>
              </a:lnSpc>
              <a:spcAft>
                <a:spcPts val="600"/>
              </a:spcAft>
              <a:defRPr/>
            </a:pPr>
            <a:r>
              <a:rPr lang="lt-LT" altLang="lt-LT" sz="1100" dirty="0">
                <a:solidFill>
                  <a:srgbClr val="15B561"/>
                </a:solidFill>
              </a:rPr>
              <a:t>9.1. </a:t>
            </a:r>
            <a:r>
              <a:rPr lang="lt-LT" altLang="lt-LT" sz="1100" dirty="0">
                <a:solidFill>
                  <a:schemeClr val="bg1">
                    <a:lumMod val="50000"/>
                  </a:schemeClr>
                </a:solidFill>
              </a:rPr>
              <a:t>2020 m. rinkliava daliai gyventojų ir įmonių pradėta skaičiuoti pagal atliekų svorį, todėl išlieka atliekų turėtojų elgesio pasikeitimo rizika, kai atliekomis gali būti atsikratoma bendro naudojimo konteineriui arba kitose vietose. Siekiant sumažinti šią riziką, tikslinga vertinti situaciją bei spręsti dėl tolimesnių apmokestinimo sprendimų. </a:t>
            </a:r>
          </a:p>
          <a:p>
            <a:pPr algn="just" defTabSz="266700">
              <a:lnSpc>
                <a:spcPct val="150000"/>
              </a:lnSpc>
              <a:spcAft>
                <a:spcPts val="600"/>
              </a:spcAft>
              <a:defRPr/>
            </a:pPr>
            <a:endParaRPr lang="lt-LT" altLang="lt-LT" sz="1100" dirty="0">
              <a:solidFill>
                <a:schemeClr val="bg1">
                  <a:lumMod val="50000"/>
                </a:schemeClr>
              </a:solidFill>
            </a:endParaRPr>
          </a:p>
        </p:txBody>
      </p:sp>
    </p:spTree>
    <p:extLst>
      <p:ext uri="{BB962C8B-B14F-4D97-AF65-F5344CB8AC3E}">
        <p14:creationId xmlns:p14="http://schemas.microsoft.com/office/powerpoint/2010/main" val="2435628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tačiakampis 66"/>
          <p:cNvSpPr/>
          <p:nvPr/>
        </p:nvSpPr>
        <p:spPr>
          <a:xfrm>
            <a:off x="359906" y="535339"/>
            <a:ext cx="9972000" cy="6411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69" name="Picture 18">
            <a:extLst>
              <a:ext uri="{FF2B5EF4-FFF2-40B4-BE49-F238E27FC236}">
                <a16:creationId xmlns:a16="http://schemas.microsoft.com/office/drawing/2014/main" id="{DC0F8823-271C-460B-B854-72628117A10E}"/>
              </a:ext>
            </a:extLst>
          </p:cNvPr>
          <p:cNvPicPr>
            <a:picLocks noChangeAspect="1"/>
          </p:cNvPicPr>
          <p:nvPr/>
        </p:nvPicPr>
        <p:blipFill rotWithShape="1">
          <a:blip r:embed="rId3">
            <a:duotone>
              <a:schemeClr val="accent3">
                <a:shade val="45000"/>
                <a:satMod val="135000"/>
              </a:schemeClr>
              <a:prstClr val="white"/>
            </a:duotone>
          </a:blip>
          <a:srcRect l="14399" t="7363" r="238" b="7264"/>
          <a:stretch/>
        </p:blipFill>
        <p:spPr>
          <a:xfrm>
            <a:off x="773084" y="955965"/>
            <a:ext cx="9132916" cy="3044535"/>
          </a:xfrm>
          <a:prstGeom prst="rect">
            <a:avLst/>
          </a:prstGeom>
        </p:spPr>
      </p:pic>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23</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698028" y="4920195"/>
            <a:ext cx="9232812" cy="2146742"/>
          </a:xfrm>
          <a:prstGeom prst="rect">
            <a:avLst/>
          </a:prstGeom>
        </p:spPr>
        <p:txBody>
          <a:bodyPr wrap="square" numCol="2" spcCol="360000">
            <a:spAutoFit/>
          </a:bodyPr>
          <a:lstStyle/>
          <a:p>
            <a:pPr algn="just" defTabSz="266700">
              <a:lnSpc>
                <a:spcPct val="150000"/>
              </a:lnSpc>
              <a:spcAft>
                <a:spcPts val="600"/>
              </a:spcAft>
              <a:defRPr/>
            </a:pPr>
            <a:r>
              <a:rPr lang="lt-LT" altLang="lt-LT" sz="1400" dirty="0">
                <a:solidFill>
                  <a:srgbClr val="15B561"/>
                </a:solidFill>
              </a:rPr>
              <a:t>ĮMONĖJE DIREKTORIAUS ĮSAKYMAIS PATVIRTINTOS: </a:t>
            </a:r>
          </a:p>
          <a:p>
            <a:pPr algn="just" defTabSz="266700">
              <a:lnSpc>
                <a:spcPct val="150000"/>
              </a:lnSpc>
              <a:spcAft>
                <a:spcPts val="600"/>
              </a:spcAft>
              <a:defRPr/>
            </a:pPr>
            <a:r>
              <a:rPr lang="lt-LT" altLang="lt-LT" sz="1100" dirty="0">
                <a:solidFill>
                  <a:srgbClr val="15B561"/>
                </a:solidFill>
              </a:rPr>
              <a:t>•	</a:t>
            </a:r>
            <a:r>
              <a:rPr lang="lt-LT" altLang="lt-LT" sz="1100" dirty="0">
                <a:solidFill>
                  <a:schemeClr val="bg1">
                    <a:lumMod val="50000"/>
                  </a:schemeClr>
                </a:solidFill>
              </a:rPr>
              <a:t>Darbo tvarkos taisyklės, </a:t>
            </a:r>
          </a:p>
          <a:p>
            <a:pPr algn="just" defTabSz="266700">
              <a:lnSpc>
                <a:spcPct val="150000"/>
              </a:lnSpc>
              <a:spcAft>
                <a:spcPts val="600"/>
              </a:spcAft>
              <a:defRPr/>
            </a:pPr>
            <a:r>
              <a:rPr lang="lt-LT" altLang="lt-LT" sz="1100" dirty="0">
                <a:solidFill>
                  <a:srgbClr val="15B561"/>
                </a:solidFill>
              </a:rPr>
              <a:t>•	</a:t>
            </a:r>
            <a:r>
              <a:rPr lang="lt-LT" altLang="lt-LT" sz="1100" dirty="0">
                <a:solidFill>
                  <a:schemeClr val="bg1">
                    <a:lumMod val="50000"/>
                  </a:schemeClr>
                </a:solidFill>
              </a:rPr>
              <a:t>Apskaitos politika,</a:t>
            </a:r>
          </a:p>
          <a:p>
            <a:pPr algn="just" defTabSz="266700">
              <a:lnSpc>
                <a:spcPct val="150000"/>
              </a:lnSpc>
              <a:spcAft>
                <a:spcPts val="600"/>
              </a:spcAft>
              <a:defRPr/>
            </a:pPr>
            <a:r>
              <a:rPr lang="lt-LT" altLang="lt-LT" sz="1100" dirty="0">
                <a:solidFill>
                  <a:srgbClr val="15B561"/>
                </a:solidFill>
              </a:rPr>
              <a:t>•	</a:t>
            </a:r>
            <a:r>
              <a:rPr lang="lt-LT" altLang="lt-LT" sz="1100" dirty="0">
                <a:solidFill>
                  <a:schemeClr val="bg1">
                    <a:lumMod val="50000"/>
                  </a:schemeClr>
                </a:solidFill>
              </a:rPr>
              <a:t>Finansų kontrolės taisyklės, </a:t>
            </a:r>
          </a:p>
          <a:p>
            <a:pPr algn="just" defTabSz="266700">
              <a:lnSpc>
                <a:spcPct val="150000"/>
              </a:lnSpc>
              <a:spcAft>
                <a:spcPts val="600"/>
              </a:spcAft>
              <a:defRPr/>
            </a:pPr>
            <a:r>
              <a:rPr lang="lt-LT" altLang="lt-LT" sz="1100" dirty="0">
                <a:solidFill>
                  <a:srgbClr val="15B561"/>
                </a:solidFill>
              </a:rPr>
              <a:t>•	</a:t>
            </a:r>
            <a:r>
              <a:rPr lang="lt-LT" altLang="lt-LT" sz="1100" dirty="0">
                <a:solidFill>
                  <a:schemeClr val="bg1">
                    <a:lumMod val="50000"/>
                  </a:schemeClr>
                </a:solidFill>
              </a:rPr>
              <a:t>Sutarčių ir susitarimų valdymo tvarkos aprašas, </a:t>
            </a:r>
          </a:p>
          <a:p>
            <a:pPr algn="just" defTabSz="266700">
              <a:lnSpc>
                <a:spcPct val="150000"/>
              </a:lnSpc>
              <a:spcAft>
                <a:spcPts val="600"/>
              </a:spcAft>
              <a:defRPr/>
            </a:pPr>
            <a:r>
              <a:rPr lang="lt-LT" altLang="lt-LT" sz="1100" dirty="0">
                <a:solidFill>
                  <a:srgbClr val="15B561"/>
                </a:solidFill>
              </a:rPr>
              <a:t>•	</a:t>
            </a:r>
            <a:r>
              <a:rPr lang="lt-LT" altLang="lt-LT" sz="1100" dirty="0">
                <a:solidFill>
                  <a:prstClr val="white">
                    <a:lumMod val="50000"/>
                  </a:prstClr>
                </a:solidFill>
              </a:rPr>
              <a:t>Viešųjų pirkimų organizavimo ir vykdymo taisyklės,</a:t>
            </a:r>
            <a:endParaRPr lang="lt-LT" altLang="lt-LT" sz="1100" dirty="0">
              <a:solidFill>
                <a:schemeClr val="bg1">
                  <a:lumMod val="50000"/>
                </a:schemeClr>
              </a:solidFill>
            </a:endParaRPr>
          </a:p>
          <a:p>
            <a:pPr algn="just" defTabSz="266700">
              <a:lnSpc>
                <a:spcPct val="150000"/>
              </a:lnSpc>
              <a:spcAft>
                <a:spcPts val="600"/>
              </a:spcAft>
              <a:defRPr/>
            </a:pPr>
            <a:r>
              <a:rPr lang="lt-LT" altLang="lt-LT" sz="1100" dirty="0">
                <a:solidFill>
                  <a:srgbClr val="15B561"/>
                </a:solidFill>
              </a:rPr>
              <a:t>•	</a:t>
            </a:r>
            <a:r>
              <a:rPr lang="lt-LT" altLang="lt-LT" sz="1100" dirty="0">
                <a:solidFill>
                  <a:schemeClr val="bg1">
                    <a:lumMod val="50000"/>
                  </a:schemeClr>
                </a:solidFill>
              </a:rPr>
              <a:t>Sąskaitų faktūrų, išankstinio apmokėjimo sąskaitų ir kitų apskaitos dokumentų judėjimo tvarkos aprašas.</a:t>
            </a:r>
          </a:p>
          <a:p>
            <a:pPr algn="just" defTabSz="266700">
              <a:lnSpc>
                <a:spcPct val="150000"/>
              </a:lnSpc>
              <a:spcAft>
                <a:spcPts val="600"/>
              </a:spcAft>
              <a:defRPr/>
            </a:pPr>
            <a:r>
              <a:rPr lang="lt-LT" altLang="lt-LT" sz="1100" dirty="0">
                <a:solidFill>
                  <a:schemeClr val="bg1">
                    <a:lumMod val="50000"/>
                  </a:schemeClr>
                </a:solidFill>
              </a:rPr>
              <a:t>Taip pat nustatyti pokalbių tarnybiniais fiksuoto ir mobilaus ryšio telefonais limitai. </a:t>
            </a:r>
          </a:p>
          <a:p>
            <a:pPr algn="just" defTabSz="266700">
              <a:lnSpc>
                <a:spcPct val="150000"/>
              </a:lnSpc>
              <a:spcAft>
                <a:spcPts val="600"/>
              </a:spcAft>
              <a:defRPr/>
            </a:pPr>
            <a:r>
              <a:rPr lang="lt-LT" altLang="lt-LT" sz="1100" dirty="0">
                <a:solidFill>
                  <a:schemeClr val="bg1">
                    <a:lumMod val="50000"/>
                  </a:schemeClr>
                </a:solidFill>
              </a:rPr>
              <a:t>Darbuotojams direktoriaus įsakymais yra patvirtinti pareigybių aprašymai. </a:t>
            </a:r>
          </a:p>
        </p:txBody>
      </p:sp>
      <p:sp>
        <p:nvSpPr>
          <p:cNvPr id="64" name="Rectangle 21">
            <a:extLst>
              <a:ext uri="{FF2B5EF4-FFF2-40B4-BE49-F238E27FC236}">
                <a16:creationId xmlns:a16="http://schemas.microsoft.com/office/drawing/2014/main" id="{1EDA9947-770A-4656-8262-E68B9F8C9451}"/>
              </a:ext>
            </a:extLst>
          </p:cNvPr>
          <p:cNvSpPr/>
          <p:nvPr/>
        </p:nvSpPr>
        <p:spPr>
          <a:xfrm>
            <a:off x="688740" y="4286436"/>
            <a:ext cx="9232812" cy="523220"/>
          </a:xfrm>
          <a:prstGeom prst="rect">
            <a:avLst/>
          </a:prstGeom>
        </p:spPr>
        <p:txBody>
          <a:bodyPr wrap="square">
            <a:spAutoFit/>
          </a:bodyPr>
          <a:lstStyle/>
          <a:p>
            <a:pPr>
              <a:spcAft>
                <a:spcPts val="1579"/>
              </a:spcAft>
              <a:defRPr/>
            </a:pPr>
            <a:r>
              <a:rPr lang="pt-BR" altLang="lt-LT" sz="2800">
                <a:solidFill>
                  <a:srgbClr val="15B561"/>
                </a:solidFill>
              </a:rPr>
              <a:t>10.</a:t>
            </a:r>
            <a:r>
              <a:rPr lang="lt-LT" altLang="lt-LT" sz="2800">
                <a:solidFill>
                  <a:srgbClr val="15B561"/>
                </a:solidFill>
              </a:rPr>
              <a:t> </a:t>
            </a:r>
            <a:r>
              <a:rPr lang="pt-BR" altLang="lt-LT" sz="2800">
                <a:solidFill>
                  <a:srgbClr val="15B561"/>
                </a:solidFill>
              </a:rPr>
              <a:t>ĮMONĖJE ĮDIEGTA VIDAUS KONTROLĖS </a:t>
            </a:r>
            <a:r>
              <a:rPr lang="pt-BR" altLang="lt-LT" sz="2800" dirty="0">
                <a:solidFill>
                  <a:srgbClr val="15B561"/>
                </a:solidFill>
              </a:rPr>
              <a:t>SISTEMA</a:t>
            </a:r>
            <a:endParaRPr lang="en-US" altLang="lt-LT" sz="2800" dirty="0">
              <a:solidFill>
                <a:srgbClr val="15B561"/>
              </a:solidFill>
            </a:endParaRPr>
          </a:p>
        </p:txBody>
      </p:sp>
    </p:spTree>
    <p:extLst>
      <p:ext uri="{BB962C8B-B14F-4D97-AF65-F5344CB8AC3E}">
        <p14:creationId xmlns:p14="http://schemas.microsoft.com/office/powerpoint/2010/main" val="1171702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24</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1099288" y="4772054"/>
            <a:ext cx="8390542" cy="2023631"/>
          </a:xfrm>
          <a:prstGeom prst="rect">
            <a:avLst/>
          </a:prstGeom>
        </p:spPr>
        <p:txBody>
          <a:bodyPr wrap="square" numCol="2" spcCol="360000">
            <a:spAutoFit/>
          </a:bodyPr>
          <a:lstStyle/>
          <a:p>
            <a:pPr algn="just" defTabSz="266700">
              <a:lnSpc>
                <a:spcPct val="150000"/>
              </a:lnSpc>
              <a:spcAft>
                <a:spcPts val="600"/>
              </a:spcAft>
              <a:defRPr/>
            </a:pPr>
            <a:r>
              <a:rPr lang="lt-LT" altLang="lt-LT" sz="1100" dirty="0">
                <a:solidFill>
                  <a:schemeClr val="bg1">
                    <a:lumMod val="50000"/>
                  </a:schemeClr>
                </a:solidFill>
              </a:rPr>
              <a:t>Įmonė sandorius sudaro Lietuvos Respublikos viešųjų pirkimų įstatymo nustatyta tvarka. 2019 m. vykdyti 96 supaprastinti pirkimai, iš kurių 5 vykdyti atviro konkurso būdu, likę 91 - mažos vertės viešieji pirkimai, taip pat 1 tarptautinės vertės pirkimas, vykdytas pagal Vilniaus m. savivaldybės administracijos įgaliojimą. Sudaryti įmonės sandoriai yra susiję su įprastinės veiklos vykdymu bei būtinais poreikiais įmonės kūrimosi etape. </a:t>
            </a:r>
          </a:p>
          <a:p>
            <a:pPr algn="just" defTabSz="266700">
              <a:lnSpc>
                <a:spcPct val="150000"/>
              </a:lnSpc>
              <a:spcAft>
                <a:spcPts val="600"/>
              </a:spcAft>
              <a:defRPr/>
            </a:pPr>
            <a:r>
              <a:rPr lang="lt-LT" altLang="lt-LT" sz="1100" dirty="0">
                <a:solidFill>
                  <a:schemeClr val="bg1">
                    <a:lumMod val="50000"/>
                  </a:schemeClr>
                </a:solidFill>
              </a:rPr>
              <a:t>Viešųjų pirkimų įstatyme nustatytais atvejais sutartys sudaromos vadovaujantis kitais teisės aktais. Dėl Nekilnojamojo turto registro ir Gyventojų registro duomenų teikimo sudarytos sutartys su valstybės įmone Registrų centru. </a:t>
            </a:r>
          </a:p>
        </p:txBody>
      </p:sp>
      <p:sp>
        <p:nvSpPr>
          <p:cNvPr id="64" name="Rectangle 21">
            <a:extLst>
              <a:ext uri="{FF2B5EF4-FFF2-40B4-BE49-F238E27FC236}">
                <a16:creationId xmlns:a16="http://schemas.microsoft.com/office/drawing/2014/main" id="{1EDA9947-770A-4656-8262-E68B9F8C9451}"/>
              </a:ext>
            </a:extLst>
          </p:cNvPr>
          <p:cNvSpPr/>
          <p:nvPr/>
        </p:nvSpPr>
        <p:spPr>
          <a:xfrm>
            <a:off x="1023088" y="4172084"/>
            <a:ext cx="4085734" cy="523220"/>
          </a:xfrm>
          <a:prstGeom prst="rect">
            <a:avLst/>
          </a:prstGeom>
        </p:spPr>
        <p:txBody>
          <a:bodyPr wrap="square">
            <a:spAutoFit/>
          </a:bodyPr>
          <a:lstStyle/>
          <a:p>
            <a:pPr>
              <a:spcAft>
                <a:spcPts val="1579"/>
              </a:spcAft>
              <a:defRPr/>
            </a:pPr>
            <a:r>
              <a:rPr lang="pt-BR" altLang="lt-LT" sz="2800" dirty="0">
                <a:solidFill>
                  <a:srgbClr val="15B561"/>
                </a:solidFill>
              </a:rPr>
              <a:t>12.</a:t>
            </a:r>
            <a:r>
              <a:rPr lang="lt-LT" altLang="lt-LT" sz="2800" dirty="0">
                <a:solidFill>
                  <a:srgbClr val="15B561"/>
                </a:solidFill>
              </a:rPr>
              <a:t> </a:t>
            </a:r>
            <a:r>
              <a:rPr lang="pt-BR" altLang="lt-LT" sz="2800" dirty="0">
                <a:solidFill>
                  <a:srgbClr val="15B561"/>
                </a:solidFill>
              </a:rPr>
              <a:t>ĮMONĖS SANDORIAI</a:t>
            </a:r>
            <a:endParaRPr lang="en-US" altLang="lt-LT" sz="2800" dirty="0">
              <a:solidFill>
                <a:srgbClr val="15B561"/>
              </a:solidFill>
            </a:endParaRPr>
          </a:p>
        </p:txBody>
      </p:sp>
      <p:sp>
        <p:nvSpPr>
          <p:cNvPr id="70" name="Rectangle 21">
            <a:extLst>
              <a:ext uri="{FF2B5EF4-FFF2-40B4-BE49-F238E27FC236}">
                <a16:creationId xmlns:a16="http://schemas.microsoft.com/office/drawing/2014/main" id="{DF33E08D-AE79-4B26-B669-C114902E4459}"/>
              </a:ext>
            </a:extLst>
          </p:cNvPr>
          <p:cNvSpPr/>
          <p:nvPr/>
        </p:nvSpPr>
        <p:spPr>
          <a:xfrm>
            <a:off x="1099287" y="1638874"/>
            <a:ext cx="7234815" cy="954107"/>
          </a:xfrm>
          <a:prstGeom prst="rect">
            <a:avLst/>
          </a:prstGeom>
        </p:spPr>
        <p:txBody>
          <a:bodyPr wrap="square">
            <a:spAutoFit/>
          </a:bodyPr>
          <a:lstStyle/>
          <a:p>
            <a:pPr>
              <a:spcAft>
                <a:spcPts val="1579"/>
              </a:spcAft>
              <a:defRPr/>
            </a:pPr>
            <a:r>
              <a:rPr lang="pt-BR" altLang="lt-LT" sz="2800" dirty="0">
                <a:solidFill>
                  <a:srgbClr val="15B561"/>
                </a:solidFill>
              </a:rPr>
              <a:t>11.</a:t>
            </a:r>
            <a:r>
              <a:rPr lang="lt-LT" altLang="lt-LT" sz="2800" dirty="0">
                <a:solidFill>
                  <a:srgbClr val="15B561"/>
                </a:solidFill>
              </a:rPr>
              <a:t> </a:t>
            </a:r>
            <a:r>
              <a:rPr lang="pt-BR" altLang="lt-LT" sz="2800" dirty="0">
                <a:solidFill>
                  <a:srgbClr val="15B561"/>
                </a:solidFill>
              </a:rPr>
              <a:t>ĮMONĖS TURTO VERTĖS PADIDĖJIMAS ARBA SUMAŽĖJIMAS</a:t>
            </a:r>
            <a:endParaRPr lang="en-US" altLang="lt-LT" sz="2800" dirty="0">
              <a:solidFill>
                <a:srgbClr val="15B561"/>
              </a:solidFill>
            </a:endParaRPr>
          </a:p>
        </p:txBody>
      </p:sp>
      <p:sp>
        <p:nvSpPr>
          <p:cNvPr id="71" name="Rectangle 21">
            <a:extLst>
              <a:ext uri="{FF2B5EF4-FFF2-40B4-BE49-F238E27FC236}">
                <a16:creationId xmlns:a16="http://schemas.microsoft.com/office/drawing/2014/main" id="{21A86D4D-6966-4081-8F29-D47308E48D48}"/>
              </a:ext>
            </a:extLst>
          </p:cNvPr>
          <p:cNvSpPr/>
          <p:nvPr/>
        </p:nvSpPr>
        <p:spPr>
          <a:xfrm>
            <a:off x="1099287" y="2770885"/>
            <a:ext cx="8390543" cy="1438855"/>
          </a:xfrm>
          <a:prstGeom prst="rect">
            <a:avLst/>
          </a:prstGeom>
        </p:spPr>
        <p:txBody>
          <a:bodyPr wrap="square" numCol="2" spcCol="360000">
            <a:spAutoFit/>
          </a:bodyPr>
          <a:lstStyle/>
          <a:p>
            <a:pPr algn="just" defTabSz="266700">
              <a:lnSpc>
                <a:spcPct val="150000"/>
              </a:lnSpc>
              <a:spcAft>
                <a:spcPts val="600"/>
              </a:spcAft>
              <a:defRPr/>
            </a:pPr>
            <a:r>
              <a:rPr lang="lt-LT" altLang="lt-LT" sz="1100" dirty="0">
                <a:solidFill>
                  <a:schemeClr val="bg1">
                    <a:lumMod val="50000"/>
                  </a:schemeClr>
                </a:solidFill>
              </a:rPr>
              <a:t>2019 m. Įmonė įsigijo ilgalaikio turto už 149263,18 eurus, iš jų ilgalaikio materialaus turto už 149263,18 EUR. Ilgalaikio nematerialaus turto neįsigijo. Ilgalaikio turto vertės padidėjimo ar sumažėjimo 2019 m. nebuvo, kadangi nebuvo poreikio perkainoti turtą, kuris pirktas 2016-2019 m. ir jo vertė rinkoje nepasikeitė.</a:t>
            </a:r>
          </a:p>
          <a:p>
            <a:pPr algn="just" defTabSz="266700">
              <a:lnSpc>
                <a:spcPct val="150000"/>
              </a:lnSpc>
              <a:spcAft>
                <a:spcPts val="600"/>
              </a:spcAft>
              <a:defRPr/>
            </a:pPr>
            <a:r>
              <a:rPr lang="lt-LT" altLang="lt-LT" sz="1100" dirty="0">
                <a:solidFill>
                  <a:schemeClr val="bg1">
                    <a:lumMod val="50000"/>
                  </a:schemeClr>
                </a:solidFill>
              </a:rPr>
              <a:t>Netinkamas naudoti, nusidėvėjęs ilgalaikis turtas nurašytas ir likviduotas. Nurašyta ilgalaikio materialaus turto už 19799,36 Eur. Nurašyto ilgalaikio turto likutinė vertė </a:t>
            </a:r>
            <a:r>
              <a:rPr lang="lt-LT" altLang="lt-LT" sz="1100">
                <a:solidFill>
                  <a:schemeClr val="bg1">
                    <a:lumMod val="50000"/>
                  </a:schemeClr>
                </a:solidFill>
              </a:rPr>
              <a:t>479,34 Eur</a:t>
            </a:r>
            <a:r>
              <a:rPr lang="lt-LT" altLang="lt-LT" sz="1100" dirty="0">
                <a:solidFill>
                  <a:schemeClr val="bg1">
                    <a:lumMod val="50000"/>
                  </a:schemeClr>
                </a:solidFill>
              </a:rPr>
              <a:t>.</a:t>
            </a:r>
          </a:p>
          <a:p>
            <a:pPr algn="just" defTabSz="266700">
              <a:lnSpc>
                <a:spcPct val="150000"/>
              </a:lnSpc>
              <a:spcAft>
                <a:spcPts val="600"/>
              </a:spcAft>
              <a:defRPr/>
            </a:pPr>
            <a:endParaRPr lang="lt-LT" altLang="lt-LT" sz="1100" dirty="0">
              <a:solidFill>
                <a:schemeClr val="bg1">
                  <a:lumMod val="50000"/>
                </a:schemeClr>
              </a:solidFill>
            </a:endParaRPr>
          </a:p>
        </p:txBody>
      </p:sp>
    </p:spTree>
    <p:extLst>
      <p:ext uri="{BB962C8B-B14F-4D97-AF65-F5344CB8AC3E}">
        <p14:creationId xmlns:p14="http://schemas.microsoft.com/office/powerpoint/2010/main" val="3678278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25</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65" name="Rectangle 21">
            <a:extLst>
              <a:ext uri="{FF2B5EF4-FFF2-40B4-BE49-F238E27FC236}">
                <a16:creationId xmlns:a16="http://schemas.microsoft.com/office/drawing/2014/main" id="{DF33E08D-AE79-4B26-B669-C114902E4459}"/>
              </a:ext>
            </a:extLst>
          </p:cNvPr>
          <p:cNvSpPr/>
          <p:nvPr/>
        </p:nvSpPr>
        <p:spPr>
          <a:xfrm>
            <a:off x="1045389" y="1631023"/>
            <a:ext cx="8233069" cy="523220"/>
          </a:xfrm>
          <a:prstGeom prst="rect">
            <a:avLst/>
          </a:prstGeom>
        </p:spPr>
        <p:txBody>
          <a:bodyPr wrap="square">
            <a:spAutoFit/>
          </a:bodyPr>
          <a:lstStyle/>
          <a:p>
            <a:pPr>
              <a:spcAft>
                <a:spcPts val="1579"/>
              </a:spcAft>
              <a:defRPr/>
            </a:pPr>
            <a:r>
              <a:rPr lang="pt-BR" altLang="lt-LT" sz="2800" dirty="0">
                <a:solidFill>
                  <a:srgbClr val="15B561"/>
                </a:solidFill>
              </a:rPr>
              <a:t>13.</a:t>
            </a:r>
            <a:r>
              <a:rPr lang="lt-LT" altLang="lt-LT" sz="2800" dirty="0">
                <a:solidFill>
                  <a:srgbClr val="15B561"/>
                </a:solidFill>
              </a:rPr>
              <a:t> </a:t>
            </a:r>
            <a:r>
              <a:rPr lang="pt-BR" altLang="lt-LT" sz="2800" dirty="0">
                <a:solidFill>
                  <a:srgbClr val="15B561"/>
                </a:solidFill>
              </a:rPr>
              <a:t>ĮMONĖS INVESTICIJOS PER FINANSINIUS METUS </a:t>
            </a:r>
          </a:p>
        </p:txBody>
      </p:sp>
      <p:sp>
        <p:nvSpPr>
          <p:cNvPr id="66" name="Rectangle 21">
            <a:extLst>
              <a:ext uri="{FF2B5EF4-FFF2-40B4-BE49-F238E27FC236}">
                <a16:creationId xmlns:a16="http://schemas.microsoft.com/office/drawing/2014/main" id="{21A86D4D-6966-4081-8F29-D47308E48D48}"/>
              </a:ext>
            </a:extLst>
          </p:cNvPr>
          <p:cNvSpPr/>
          <p:nvPr/>
        </p:nvSpPr>
        <p:spPr>
          <a:xfrm>
            <a:off x="1045390" y="2526500"/>
            <a:ext cx="6139349" cy="338554"/>
          </a:xfrm>
          <a:prstGeom prst="rect">
            <a:avLst/>
          </a:prstGeom>
        </p:spPr>
        <p:txBody>
          <a:bodyPr wrap="square" numCol="2" spcCol="360000">
            <a:spAutoFit/>
          </a:bodyPr>
          <a:lstStyle/>
          <a:p>
            <a:pPr algn="just" defTabSz="266700">
              <a:spcAft>
                <a:spcPts val="600"/>
              </a:spcAft>
              <a:defRPr/>
            </a:pPr>
            <a:r>
              <a:rPr lang="lt-LT" altLang="lt-LT" sz="1100" dirty="0">
                <a:solidFill>
                  <a:schemeClr val="bg1">
                    <a:lumMod val="50000"/>
                  </a:schemeClr>
                </a:solidFill>
              </a:rPr>
              <a:t>Įmonė tiesioginių investicijų 201</a:t>
            </a:r>
            <a:r>
              <a:rPr lang="en-US" altLang="lt-LT" sz="1100" dirty="0">
                <a:solidFill>
                  <a:schemeClr val="bg1">
                    <a:lumMod val="50000"/>
                  </a:schemeClr>
                </a:solidFill>
              </a:rPr>
              <a:t>9</a:t>
            </a:r>
            <a:r>
              <a:rPr lang="lt-LT" altLang="lt-LT" sz="1100" dirty="0">
                <a:solidFill>
                  <a:schemeClr val="bg1">
                    <a:lumMod val="50000"/>
                  </a:schemeClr>
                </a:solidFill>
              </a:rPr>
              <a:t> m. neturėjo. </a:t>
            </a:r>
          </a:p>
        </p:txBody>
      </p:sp>
      <p:sp>
        <p:nvSpPr>
          <p:cNvPr id="67" name="Rectangle 21">
            <a:extLst>
              <a:ext uri="{FF2B5EF4-FFF2-40B4-BE49-F238E27FC236}">
                <a16:creationId xmlns:a16="http://schemas.microsoft.com/office/drawing/2014/main" id="{9FB47B14-D656-4131-A426-796D2EDC1D06}"/>
              </a:ext>
            </a:extLst>
          </p:cNvPr>
          <p:cNvSpPr/>
          <p:nvPr/>
        </p:nvSpPr>
        <p:spPr>
          <a:xfrm>
            <a:off x="1045389" y="3113704"/>
            <a:ext cx="8233069" cy="523220"/>
          </a:xfrm>
          <a:prstGeom prst="rect">
            <a:avLst/>
          </a:prstGeom>
        </p:spPr>
        <p:txBody>
          <a:bodyPr wrap="square">
            <a:spAutoFit/>
          </a:bodyPr>
          <a:lstStyle/>
          <a:p>
            <a:pPr>
              <a:spcAft>
                <a:spcPts val="1579"/>
              </a:spcAft>
              <a:defRPr/>
            </a:pPr>
            <a:r>
              <a:rPr lang="pt-BR" altLang="lt-LT" sz="2800" dirty="0">
                <a:solidFill>
                  <a:srgbClr val="15B561"/>
                </a:solidFill>
              </a:rPr>
              <a:t>14.</a:t>
            </a:r>
            <a:r>
              <a:rPr lang="lt-LT" altLang="lt-LT" sz="2800" dirty="0">
                <a:solidFill>
                  <a:srgbClr val="15B561"/>
                </a:solidFill>
              </a:rPr>
              <a:t> </a:t>
            </a:r>
            <a:r>
              <a:rPr lang="pt-BR" altLang="lt-LT" sz="2800" dirty="0">
                <a:solidFill>
                  <a:srgbClr val="15B561"/>
                </a:solidFill>
              </a:rPr>
              <a:t>ĮMONĖS FILIALAI IR ATSTOVYBĖS</a:t>
            </a:r>
          </a:p>
        </p:txBody>
      </p:sp>
      <p:sp>
        <p:nvSpPr>
          <p:cNvPr id="68" name="Rectangle 21">
            <a:extLst>
              <a:ext uri="{FF2B5EF4-FFF2-40B4-BE49-F238E27FC236}">
                <a16:creationId xmlns:a16="http://schemas.microsoft.com/office/drawing/2014/main" id="{D44F3399-D8DF-4573-9FB9-1C176CAEF3EC}"/>
              </a:ext>
            </a:extLst>
          </p:cNvPr>
          <p:cNvSpPr/>
          <p:nvPr/>
        </p:nvSpPr>
        <p:spPr>
          <a:xfrm>
            <a:off x="1045390" y="4009181"/>
            <a:ext cx="6139349" cy="338554"/>
          </a:xfrm>
          <a:prstGeom prst="rect">
            <a:avLst/>
          </a:prstGeom>
        </p:spPr>
        <p:txBody>
          <a:bodyPr wrap="square" numCol="2" spcCol="360000">
            <a:spAutoFit/>
          </a:bodyPr>
          <a:lstStyle/>
          <a:p>
            <a:pPr algn="just" defTabSz="266700">
              <a:spcAft>
                <a:spcPts val="600"/>
              </a:spcAft>
              <a:defRPr/>
            </a:pPr>
            <a:r>
              <a:rPr lang="lt-LT" altLang="lt-LT" sz="1100" dirty="0">
                <a:solidFill>
                  <a:schemeClr val="bg1">
                    <a:lumMod val="50000"/>
                  </a:schemeClr>
                </a:solidFill>
              </a:rPr>
              <a:t>Įmonė filialų ir atstovybių neturi.</a:t>
            </a:r>
          </a:p>
        </p:txBody>
      </p:sp>
    </p:spTree>
    <p:extLst>
      <p:ext uri="{BB962C8B-B14F-4D97-AF65-F5344CB8AC3E}">
        <p14:creationId xmlns:p14="http://schemas.microsoft.com/office/powerpoint/2010/main" val="2114769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tačiakampis 85"/>
          <p:cNvSpPr/>
          <p:nvPr/>
        </p:nvSpPr>
        <p:spPr>
          <a:xfrm>
            <a:off x="-94" y="-163"/>
            <a:ext cx="10692000" cy="7560000"/>
          </a:xfrm>
          <a:prstGeom prst="rect">
            <a:avLst/>
          </a:prstGeom>
          <a:solidFill>
            <a:srgbClr val="15B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65" name="Grupė 64"/>
          <p:cNvGrpSpPr/>
          <p:nvPr/>
        </p:nvGrpSpPr>
        <p:grpSpPr>
          <a:xfrm>
            <a:off x="718238" y="667261"/>
            <a:ext cx="958228" cy="1269694"/>
            <a:chOff x="2022415" y="2212975"/>
            <a:chExt cx="2754373" cy="3649663"/>
          </a:xfrm>
        </p:grpSpPr>
        <p:sp>
          <p:nvSpPr>
            <p:cNvPr id="66" name="Freeform 9"/>
            <p:cNvSpPr>
              <a:spLocks/>
            </p:cNvSpPr>
            <p:nvPr/>
          </p:nvSpPr>
          <p:spPr bwMode="auto">
            <a:xfrm>
              <a:off x="2120900" y="4065588"/>
              <a:ext cx="701675" cy="733425"/>
            </a:xfrm>
            <a:custGeom>
              <a:avLst/>
              <a:gdLst>
                <a:gd name="T0" fmla="*/ 4 w 3098"/>
                <a:gd name="T1" fmla="*/ 108 h 3238"/>
                <a:gd name="T2" fmla="*/ 0 w 3098"/>
                <a:gd name="T3" fmla="*/ 86 h 3238"/>
                <a:gd name="T4" fmla="*/ 1 w 3098"/>
                <a:gd name="T5" fmla="*/ 65 h 3238"/>
                <a:gd name="T6" fmla="*/ 7 w 3098"/>
                <a:gd name="T7" fmla="*/ 45 h 3238"/>
                <a:gd name="T8" fmla="*/ 18 w 3098"/>
                <a:gd name="T9" fmla="*/ 29 h 3238"/>
                <a:gd name="T10" fmla="*/ 33 w 3098"/>
                <a:gd name="T11" fmla="*/ 15 h 3238"/>
                <a:gd name="T12" fmla="*/ 52 w 3098"/>
                <a:gd name="T13" fmla="*/ 6 h 3238"/>
                <a:gd name="T14" fmla="*/ 75 w 3098"/>
                <a:gd name="T15" fmla="*/ 1 h 3238"/>
                <a:gd name="T16" fmla="*/ 561 w 3098"/>
                <a:gd name="T17" fmla="*/ 0 h 3238"/>
                <a:gd name="T18" fmla="*/ 576 w 3098"/>
                <a:gd name="T19" fmla="*/ 1 h 3238"/>
                <a:gd name="T20" fmla="*/ 590 w 3098"/>
                <a:gd name="T21" fmla="*/ 5 h 3238"/>
                <a:gd name="T22" fmla="*/ 614 w 3098"/>
                <a:gd name="T23" fmla="*/ 16 h 3238"/>
                <a:gd name="T24" fmla="*/ 631 w 3098"/>
                <a:gd name="T25" fmla="*/ 33 h 3238"/>
                <a:gd name="T26" fmla="*/ 641 w 3098"/>
                <a:gd name="T27" fmla="*/ 50 h 3238"/>
                <a:gd name="T28" fmla="*/ 1565 w 3098"/>
                <a:gd name="T29" fmla="*/ 2011 h 3238"/>
                <a:gd name="T30" fmla="*/ 2461 w 3098"/>
                <a:gd name="T31" fmla="*/ 41 h 3238"/>
                <a:gd name="T32" fmla="*/ 2475 w 3098"/>
                <a:gd name="T33" fmla="*/ 24 h 3238"/>
                <a:gd name="T34" fmla="*/ 2495 w 3098"/>
                <a:gd name="T35" fmla="*/ 10 h 3238"/>
                <a:gd name="T36" fmla="*/ 2515 w 3098"/>
                <a:gd name="T37" fmla="*/ 3 h 3238"/>
                <a:gd name="T38" fmla="*/ 2529 w 3098"/>
                <a:gd name="T39" fmla="*/ 0 h 3238"/>
                <a:gd name="T40" fmla="*/ 3010 w 3098"/>
                <a:gd name="T41" fmla="*/ 0 h 3238"/>
                <a:gd name="T42" fmla="*/ 3035 w 3098"/>
                <a:gd name="T43" fmla="*/ 3 h 3238"/>
                <a:gd name="T44" fmla="*/ 3056 w 3098"/>
                <a:gd name="T45" fmla="*/ 10 h 3238"/>
                <a:gd name="T46" fmla="*/ 3073 w 3098"/>
                <a:gd name="T47" fmla="*/ 22 h 3238"/>
                <a:gd name="T48" fmla="*/ 3086 w 3098"/>
                <a:gd name="T49" fmla="*/ 37 h 3238"/>
                <a:gd name="T50" fmla="*/ 3095 w 3098"/>
                <a:gd name="T51" fmla="*/ 56 h 3238"/>
                <a:gd name="T52" fmla="*/ 3098 w 3098"/>
                <a:gd name="T53" fmla="*/ 76 h 3238"/>
                <a:gd name="T54" fmla="*/ 3097 w 3098"/>
                <a:gd name="T55" fmla="*/ 97 h 3238"/>
                <a:gd name="T56" fmla="*/ 3089 w 3098"/>
                <a:gd name="T57" fmla="*/ 119 h 3238"/>
                <a:gd name="T58" fmla="*/ 1644 w 3098"/>
                <a:gd name="T59" fmla="*/ 3198 h 3238"/>
                <a:gd name="T60" fmla="*/ 1628 w 3098"/>
                <a:gd name="T61" fmla="*/ 3216 h 3238"/>
                <a:gd name="T62" fmla="*/ 1609 w 3098"/>
                <a:gd name="T63" fmla="*/ 3229 h 3238"/>
                <a:gd name="T64" fmla="*/ 1591 w 3098"/>
                <a:gd name="T65" fmla="*/ 3236 h 3238"/>
                <a:gd name="T66" fmla="*/ 1577 w 3098"/>
                <a:gd name="T67" fmla="*/ 3238 h 3238"/>
                <a:gd name="T68" fmla="*/ 1524 w 3098"/>
                <a:gd name="T69" fmla="*/ 3238 h 3238"/>
                <a:gd name="T70" fmla="*/ 1509 w 3098"/>
                <a:gd name="T71" fmla="*/ 3237 h 3238"/>
                <a:gd name="T72" fmla="*/ 1496 w 3098"/>
                <a:gd name="T73" fmla="*/ 3234 h 3238"/>
                <a:gd name="T74" fmla="*/ 1474 w 3098"/>
                <a:gd name="T75" fmla="*/ 3223 h 3238"/>
                <a:gd name="T76" fmla="*/ 1456 w 3098"/>
                <a:gd name="T77" fmla="*/ 3207 h 3238"/>
                <a:gd name="T78" fmla="*/ 1444 w 3098"/>
                <a:gd name="T79" fmla="*/ 318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98" h="3238">
                  <a:moveTo>
                    <a:pt x="9" y="119"/>
                  </a:moveTo>
                  <a:lnTo>
                    <a:pt x="4" y="108"/>
                  </a:lnTo>
                  <a:lnTo>
                    <a:pt x="1" y="97"/>
                  </a:lnTo>
                  <a:lnTo>
                    <a:pt x="0" y="86"/>
                  </a:lnTo>
                  <a:lnTo>
                    <a:pt x="0" y="76"/>
                  </a:lnTo>
                  <a:lnTo>
                    <a:pt x="1" y="65"/>
                  </a:lnTo>
                  <a:lnTo>
                    <a:pt x="3" y="56"/>
                  </a:lnTo>
                  <a:lnTo>
                    <a:pt x="7" y="45"/>
                  </a:lnTo>
                  <a:lnTo>
                    <a:pt x="12" y="37"/>
                  </a:lnTo>
                  <a:lnTo>
                    <a:pt x="18" y="29"/>
                  </a:lnTo>
                  <a:lnTo>
                    <a:pt x="25" y="22"/>
                  </a:lnTo>
                  <a:lnTo>
                    <a:pt x="33" y="15"/>
                  </a:lnTo>
                  <a:lnTo>
                    <a:pt x="42" y="10"/>
                  </a:lnTo>
                  <a:lnTo>
                    <a:pt x="52" y="6"/>
                  </a:lnTo>
                  <a:lnTo>
                    <a:pt x="63" y="3"/>
                  </a:lnTo>
                  <a:lnTo>
                    <a:pt x="75" y="1"/>
                  </a:lnTo>
                  <a:lnTo>
                    <a:pt x="88" y="0"/>
                  </a:lnTo>
                  <a:lnTo>
                    <a:pt x="561" y="0"/>
                  </a:lnTo>
                  <a:lnTo>
                    <a:pt x="569" y="0"/>
                  </a:lnTo>
                  <a:lnTo>
                    <a:pt x="576" y="1"/>
                  </a:lnTo>
                  <a:lnTo>
                    <a:pt x="583" y="3"/>
                  </a:lnTo>
                  <a:lnTo>
                    <a:pt x="590" y="5"/>
                  </a:lnTo>
                  <a:lnTo>
                    <a:pt x="602" y="10"/>
                  </a:lnTo>
                  <a:lnTo>
                    <a:pt x="614" y="16"/>
                  </a:lnTo>
                  <a:lnTo>
                    <a:pt x="623" y="24"/>
                  </a:lnTo>
                  <a:lnTo>
                    <a:pt x="631" y="33"/>
                  </a:lnTo>
                  <a:lnTo>
                    <a:pt x="637" y="41"/>
                  </a:lnTo>
                  <a:lnTo>
                    <a:pt x="641" y="50"/>
                  </a:lnTo>
                  <a:lnTo>
                    <a:pt x="1533" y="2011"/>
                  </a:lnTo>
                  <a:lnTo>
                    <a:pt x="1565" y="2011"/>
                  </a:lnTo>
                  <a:lnTo>
                    <a:pt x="2457" y="50"/>
                  </a:lnTo>
                  <a:lnTo>
                    <a:pt x="2461" y="41"/>
                  </a:lnTo>
                  <a:lnTo>
                    <a:pt x="2467" y="33"/>
                  </a:lnTo>
                  <a:lnTo>
                    <a:pt x="2475" y="24"/>
                  </a:lnTo>
                  <a:lnTo>
                    <a:pt x="2484" y="16"/>
                  </a:lnTo>
                  <a:lnTo>
                    <a:pt x="2495" y="10"/>
                  </a:lnTo>
                  <a:lnTo>
                    <a:pt x="2508" y="5"/>
                  </a:lnTo>
                  <a:lnTo>
                    <a:pt x="2515" y="3"/>
                  </a:lnTo>
                  <a:lnTo>
                    <a:pt x="2521" y="1"/>
                  </a:lnTo>
                  <a:lnTo>
                    <a:pt x="2529" y="0"/>
                  </a:lnTo>
                  <a:lnTo>
                    <a:pt x="2536" y="0"/>
                  </a:lnTo>
                  <a:lnTo>
                    <a:pt x="3010" y="0"/>
                  </a:lnTo>
                  <a:lnTo>
                    <a:pt x="3023" y="1"/>
                  </a:lnTo>
                  <a:lnTo>
                    <a:pt x="3035" y="3"/>
                  </a:lnTo>
                  <a:lnTo>
                    <a:pt x="3046" y="6"/>
                  </a:lnTo>
                  <a:lnTo>
                    <a:pt x="3056" y="10"/>
                  </a:lnTo>
                  <a:lnTo>
                    <a:pt x="3065" y="15"/>
                  </a:lnTo>
                  <a:lnTo>
                    <a:pt x="3073" y="22"/>
                  </a:lnTo>
                  <a:lnTo>
                    <a:pt x="3080" y="29"/>
                  </a:lnTo>
                  <a:lnTo>
                    <a:pt x="3086" y="37"/>
                  </a:lnTo>
                  <a:lnTo>
                    <a:pt x="3091" y="45"/>
                  </a:lnTo>
                  <a:lnTo>
                    <a:pt x="3095" y="56"/>
                  </a:lnTo>
                  <a:lnTo>
                    <a:pt x="3097" y="65"/>
                  </a:lnTo>
                  <a:lnTo>
                    <a:pt x="3098" y="76"/>
                  </a:lnTo>
                  <a:lnTo>
                    <a:pt x="3098" y="86"/>
                  </a:lnTo>
                  <a:lnTo>
                    <a:pt x="3097" y="97"/>
                  </a:lnTo>
                  <a:lnTo>
                    <a:pt x="3094" y="108"/>
                  </a:lnTo>
                  <a:lnTo>
                    <a:pt x="3089" y="119"/>
                  </a:lnTo>
                  <a:lnTo>
                    <a:pt x="1649" y="3188"/>
                  </a:lnTo>
                  <a:lnTo>
                    <a:pt x="1644" y="3198"/>
                  </a:lnTo>
                  <a:lnTo>
                    <a:pt x="1637" y="3207"/>
                  </a:lnTo>
                  <a:lnTo>
                    <a:pt x="1628" y="3216"/>
                  </a:lnTo>
                  <a:lnTo>
                    <a:pt x="1619" y="3223"/>
                  </a:lnTo>
                  <a:lnTo>
                    <a:pt x="1609" y="3229"/>
                  </a:lnTo>
                  <a:lnTo>
                    <a:pt x="1598" y="3234"/>
                  </a:lnTo>
                  <a:lnTo>
                    <a:pt x="1591" y="3236"/>
                  </a:lnTo>
                  <a:lnTo>
                    <a:pt x="1584" y="3237"/>
                  </a:lnTo>
                  <a:lnTo>
                    <a:pt x="1577" y="3238"/>
                  </a:lnTo>
                  <a:lnTo>
                    <a:pt x="1570" y="3238"/>
                  </a:lnTo>
                  <a:lnTo>
                    <a:pt x="1524" y="3238"/>
                  </a:lnTo>
                  <a:lnTo>
                    <a:pt x="1516" y="3238"/>
                  </a:lnTo>
                  <a:lnTo>
                    <a:pt x="1509" y="3237"/>
                  </a:lnTo>
                  <a:lnTo>
                    <a:pt x="1502" y="3236"/>
                  </a:lnTo>
                  <a:lnTo>
                    <a:pt x="1496" y="3234"/>
                  </a:lnTo>
                  <a:lnTo>
                    <a:pt x="1484" y="3229"/>
                  </a:lnTo>
                  <a:lnTo>
                    <a:pt x="1474" y="3223"/>
                  </a:lnTo>
                  <a:lnTo>
                    <a:pt x="1465" y="3216"/>
                  </a:lnTo>
                  <a:lnTo>
                    <a:pt x="1456" y="3207"/>
                  </a:lnTo>
                  <a:lnTo>
                    <a:pt x="1450" y="3198"/>
                  </a:lnTo>
                  <a:lnTo>
                    <a:pt x="1444" y="3188"/>
                  </a:lnTo>
                  <a:lnTo>
                    <a:pt x="9"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7" name="Freeform 10"/>
            <p:cNvSpPr>
              <a:spLocks noEditPoints="1"/>
            </p:cNvSpPr>
            <p:nvPr/>
          </p:nvSpPr>
          <p:spPr bwMode="auto">
            <a:xfrm>
              <a:off x="2744788" y="4054475"/>
              <a:ext cx="703263" cy="735013"/>
            </a:xfrm>
            <a:custGeom>
              <a:avLst/>
              <a:gdLst>
                <a:gd name="T0" fmla="*/ 1551 w 3098"/>
                <a:gd name="T1" fmla="*/ 1145 h 3238"/>
                <a:gd name="T2" fmla="*/ 1082 w 3098"/>
                <a:gd name="T3" fmla="*/ 2147 h 3238"/>
                <a:gd name="T4" fmla="*/ 9 w 3098"/>
                <a:gd name="T5" fmla="*/ 3119 h 3238"/>
                <a:gd name="T6" fmla="*/ 1459 w 3098"/>
                <a:gd name="T7" fmla="*/ 40 h 3238"/>
                <a:gd name="T8" fmla="*/ 1474 w 3098"/>
                <a:gd name="T9" fmla="*/ 22 h 3238"/>
                <a:gd name="T10" fmla="*/ 1493 w 3098"/>
                <a:gd name="T11" fmla="*/ 8 h 3238"/>
                <a:gd name="T12" fmla="*/ 1511 w 3098"/>
                <a:gd name="T13" fmla="*/ 2 h 3238"/>
                <a:gd name="T14" fmla="*/ 1525 w 3098"/>
                <a:gd name="T15" fmla="*/ 0 h 3238"/>
                <a:gd name="T16" fmla="*/ 1579 w 3098"/>
                <a:gd name="T17" fmla="*/ 0 h 3238"/>
                <a:gd name="T18" fmla="*/ 1595 w 3098"/>
                <a:gd name="T19" fmla="*/ 1 h 3238"/>
                <a:gd name="T20" fmla="*/ 1609 w 3098"/>
                <a:gd name="T21" fmla="*/ 4 h 3238"/>
                <a:gd name="T22" fmla="*/ 1620 w 3098"/>
                <a:gd name="T23" fmla="*/ 8 h 3238"/>
                <a:gd name="T24" fmla="*/ 1630 w 3098"/>
                <a:gd name="T25" fmla="*/ 14 h 3238"/>
                <a:gd name="T26" fmla="*/ 1647 w 3098"/>
                <a:gd name="T27" fmla="*/ 30 h 3238"/>
                <a:gd name="T28" fmla="*/ 1658 w 3098"/>
                <a:gd name="T29" fmla="*/ 50 h 3238"/>
                <a:gd name="T30" fmla="*/ 3094 w 3098"/>
                <a:gd name="T31" fmla="*/ 3130 h 3238"/>
                <a:gd name="T32" fmla="*/ 3098 w 3098"/>
                <a:gd name="T33" fmla="*/ 3151 h 3238"/>
                <a:gd name="T34" fmla="*/ 3097 w 3098"/>
                <a:gd name="T35" fmla="*/ 3172 h 3238"/>
                <a:gd name="T36" fmla="*/ 3091 w 3098"/>
                <a:gd name="T37" fmla="*/ 3191 h 3238"/>
                <a:gd name="T38" fmla="*/ 3080 w 3098"/>
                <a:gd name="T39" fmla="*/ 3208 h 3238"/>
                <a:gd name="T40" fmla="*/ 3065 w 3098"/>
                <a:gd name="T41" fmla="*/ 3222 h 3238"/>
                <a:gd name="T42" fmla="*/ 3046 w 3098"/>
                <a:gd name="T43" fmla="*/ 3232 h 3238"/>
                <a:gd name="T44" fmla="*/ 3023 w 3098"/>
                <a:gd name="T45" fmla="*/ 3237 h 3238"/>
                <a:gd name="T46" fmla="*/ 2606 w 3098"/>
                <a:gd name="T47" fmla="*/ 3238 h 3238"/>
                <a:gd name="T48" fmla="*/ 2581 w 3098"/>
                <a:gd name="T49" fmla="*/ 3236 h 3238"/>
                <a:gd name="T50" fmla="*/ 2560 w 3098"/>
                <a:gd name="T51" fmla="*/ 3232 h 3238"/>
                <a:gd name="T52" fmla="*/ 2541 w 3098"/>
                <a:gd name="T53" fmla="*/ 3226 h 3238"/>
                <a:gd name="T54" fmla="*/ 2525 w 3098"/>
                <a:gd name="T55" fmla="*/ 3216 h 3238"/>
                <a:gd name="T56" fmla="*/ 2510 w 3098"/>
                <a:gd name="T57" fmla="*/ 3202 h 3238"/>
                <a:gd name="T58" fmla="*/ 2496 w 3098"/>
                <a:gd name="T59" fmla="*/ 3187 h 3238"/>
                <a:gd name="T60" fmla="*/ 2483 w 3098"/>
                <a:gd name="T61" fmla="*/ 3168 h 3238"/>
                <a:gd name="T62" fmla="*/ 2471 w 3098"/>
                <a:gd name="T63" fmla="*/ 3146 h 3238"/>
                <a:gd name="T64" fmla="*/ 854 w 3098"/>
                <a:gd name="T65" fmla="*/ 2653 h 3238"/>
                <a:gd name="T66" fmla="*/ 623 w 3098"/>
                <a:gd name="T67" fmla="*/ 3154 h 3238"/>
                <a:gd name="T68" fmla="*/ 614 w 3098"/>
                <a:gd name="T69" fmla="*/ 3171 h 3238"/>
                <a:gd name="T70" fmla="*/ 602 w 3098"/>
                <a:gd name="T71" fmla="*/ 3187 h 3238"/>
                <a:gd name="T72" fmla="*/ 588 w 3098"/>
                <a:gd name="T73" fmla="*/ 3202 h 3238"/>
                <a:gd name="T74" fmla="*/ 571 w 3098"/>
                <a:gd name="T75" fmla="*/ 3215 h 3238"/>
                <a:gd name="T76" fmla="*/ 552 w 3098"/>
                <a:gd name="T77" fmla="*/ 3226 h 3238"/>
                <a:gd name="T78" fmla="*/ 530 w 3098"/>
                <a:gd name="T79" fmla="*/ 3233 h 3238"/>
                <a:gd name="T80" fmla="*/ 506 w 3098"/>
                <a:gd name="T81" fmla="*/ 3237 h 3238"/>
                <a:gd name="T82" fmla="*/ 87 w 3098"/>
                <a:gd name="T83" fmla="*/ 3238 h 3238"/>
                <a:gd name="T84" fmla="*/ 63 w 3098"/>
                <a:gd name="T85" fmla="*/ 3235 h 3238"/>
                <a:gd name="T86" fmla="*/ 42 w 3098"/>
                <a:gd name="T87" fmla="*/ 3227 h 3238"/>
                <a:gd name="T88" fmla="*/ 25 w 3098"/>
                <a:gd name="T89" fmla="*/ 3216 h 3238"/>
                <a:gd name="T90" fmla="*/ 12 w 3098"/>
                <a:gd name="T91" fmla="*/ 3200 h 3238"/>
                <a:gd name="T92" fmla="*/ 3 w 3098"/>
                <a:gd name="T93" fmla="*/ 3182 h 3238"/>
                <a:gd name="T94" fmla="*/ 0 w 3098"/>
                <a:gd name="T95" fmla="*/ 3162 h 3238"/>
                <a:gd name="T96" fmla="*/ 1 w 3098"/>
                <a:gd name="T97" fmla="*/ 3141 h 3238"/>
                <a:gd name="T98" fmla="*/ 9 w 3098"/>
                <a:gd name="T99" fmla="*/ 3119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8" h="3238">
                  <a:moveTo>
                    <a:pt x="2016" y="2147"/>
                  </a:moveTo>
                  <a:lnTo>
                    <a:pt x="1551" y="1145"/>
                  </a:lnTo>
                  <a:lnTo>
                    <a:pt x="1537" y="1145"/>
                  </a:lnTo>
                  <a:lnTo>
                    <a:pt x="1082" y="2147"/>
                  </a:lnTo>
                  <a:lnTo>
                    <a:pt x="2016" y="2147"/>
                  </a:lnTo>
                  <a:close/>
                  <a:moveTo>
                    <a:pt x="9" y="3119"/>
                  </a:moveTo>
                  <a:lnTo>
                    <a:pt x="1453" y="50"/>
                  </a:lnTo>
                  <a:lnTo>
                    <a:pt x="1459" y="40"/>
                  </a:lnTo>
                  <a:lnTo>
                    <a:pt x="1466" y="30"/>
                  </a:lnTo>
                  <a:lnTo>
                    <a:pt x="1474" y="22"/>
                  </a:lnTo>
                  <a:lnTo>
                    <a:pt x="1483" y="14"/>
                  </a:lnTo>
                  <a:lnTo>
                    <a:pt x="1493" y="8"/>
                  </a:lnTo>
                  <a:lnTo>
                    <a:pt x="1505" y="4"/>
                  </a:lnTo>
                  <a:lnTo>
                    <a:pt x="1511" y="2"/>
                  </a:lnTo>
                  <a:lnTo>
                    <a:pt x="1518" y="1"/>
                  </a:lnTo>
                  <a:lnTo>
                    <a:pt x="1525" y="0"/>
                  </a:lnTo>
                  <a:lnTo>
                    <a:pt x="1533" y="0"/>
                  </a:lnTo>
                  <a:lnTo>
                    <a:pt x="1579" y="0"/>
                  </a:lnTo>
                  <a:lnTo>
                    <a:pt x="1587" y="0"/>
                  </a:lnTo>
                  <a:lnTo>
                    <a:pt x="1595" y="1"/>
                  </a:lnTo>
                  <a:lnTo>
                    <a:pt x="1602" y="2"/>
                  </a:lnTo>
                  <a:lnTo>
                    <a:pt x="1609" y="4"/>
                  </a:lnTo>
                  <a:lnTo>
                    <a:pt x="1615" y="6"/>
                  </a:lnTo>
                  <a:lnTo>
                    <a:pt x="1620" y="8"/>
                  </a:lnTo>
                  <a:lnTo>
                    <a:pt x="1626" y="11"/>
                  </a:lnTo>
                  <a:lnTo>
                    <a:pt x="1630" y="14"/>
                  </a:lnTo>
                  <a:lnTo>
                    <a:pt x="1639" y="22"/>
                  </a:lnTo>
                  <a:lnTo>
                    <a:pt x="1647" y="30"/>
                  </a:lnTo>
                  <a:lnTo>
                    <a:pt x="1653" y="40"/>
                  </a:lnTo>
                  <a:lnTo>
                    <a:pt x="1658" y="50"/>
                  </a:lnTo>
                  <a:lnTo>
                    <a:pt x="3089" y="3119"/>
                  </a:lnTo>
                  <a:lnTo>
                    <a:pt x="3094" y="3130"/>
                  </a:lnTo>
                  <a:lnTo>
                    <a:pt x="3097" y="3141"/>
                  </a:lnTo>
                  <a:lnTo>
                    <a:pt x="3098" y="3151"/>
                  </a:lnTo>
                  <a:lnTo>
                    <a:pt x="3098" y="3162"/>
                  </a:lnTo>
                  <a:lnTo>
                    <a:pt x="3097" y="3172"/>
                  </a:lnTo>
                  <a:lnTo>
                    <a:pt x="3095" y="3182"/>
                  </a:lnTo>
                  <a:lnTo>
                    <a:pt x="3091" y="3191"/>
                  </a:lnTo>
                  <a:lnTo>
                    <a:pt x="3086" y="3200"/>
                  </a:lnTo>
                  <a:lnTo>
                    <a:pt x="3080" y="3208"/>
                  </a:lnTo>
                  <a:lnTo>
                    <a:pt x="3073" y="3216"/>
                  </a:lnTo>
                  <a:lnTo>
                    <a:pt x="3065" y="3222"/>
                  </a:lnTo>
                  <a:lnTo>
                    <a:pt x="3056" y="3227"/>
                  </a:lnTo>
                  <a:lnTo>
                    <a:pt x="3046" y="3232"/>
                  </a:lnTo>
                  <a:lnTo>
                    <a:pt x="3035" y="3235"/>
                  </a:lnTo>
                  <a:lnTo>
                    <a:pt x="3023" y="3237"/>
                  </a:lnTo>
                  <a:lnTo>
                    <a:pt x="3010" y="3238"/>
                  </a:lnTo>
                  <a:lnTo>
                    <a:pt x="2606" y="3238"/>
                  </a:lnTo>
                  <a:lnTo>
                    <a:pt x="2593" y="3237"/>
                  </a:lnTo>
                  <a:lnTo>
                    <a:pt x="2581" y="3236"/>
                  </a:lnTo>
                  <a:lnTo>
                    <a:pt x="2570" y="3235"/>
                  </a:lnTo>
                  <a:lnTo>
                    <a:pt x="2560" y="3232"/>
                  </a:lnTo>
                  <a:lnTo>
                    <a:pt x="2551" y="3229"/>
                  </a:lnTo>
                  <a:lnTo>
                    <a:pt x="2541" y="3226"/>
                  </a:lnTo>
                  <a:lnTo>
                    <a:pt x="2533" y="3221"/>
                  </a:lnTo>
                  <a:lnTo>
                    <a:pt x="2525" y="3216"/>
                  </a:lnTo>
                  <a:lnTo>
                    <a:pt x="2517" y="3209"/>
                  </a:lnTo>
                  <a:lnTo>
                    <a:pt x="2510" y="3202"/>
                  </a:lnTo>
                  <a:lnTo>
                    <a:pt x="2503" y="3195"/>
                  </a:lnTo>
                  <a:lnTo>
                    <a:pt x="2496" y="3187"/>
                  </a:lnTo>
                  <a:lnTo>
                    <a:pt x="2489" y="3178"/>
                  </a:lnTo>
                  <a:lnTo>
                    <a:pt x="2483" y="3168"/>
                  </a:lnTo>
                  <a:lnTo>
                    <a:pt x="2477" y="3157"/>
                  </a:lnTo>
                  <a:lnTo>
                    <a:pt x="2471" y="3146"/>
                  </a:lnTo>
                  <a:lnTo>
                    <a:pt x="2243" y="2653"/>
                  </a:lnTo>
                  <a:lnTo>
                    <a:pt x="854" y="2653"/>
                  </a:lnTo>
                  <a:lnTo>
                    <a:pt x="627" y="3146"/>
                  </a:lnTo>
                  <a:lnTo>
                    <a:pt x="623" y="3154"/>
                  </a:lnTo>
                  <a:lnTo>
                    <a:pt x="619" y="3163"/>
                  </a:lnTo>
                  <a:lnTo>
                    <a:pt x="614" y="3171"/>
                  </a:lnTo>
                  <a:lnTo>
                    <a:pt x="609" y="3179"/>
                  </a:lnTo>
                  <a:lnTo>
                    <a:pt x="602" y="3187"/>
                  </a:lnTo>
                  <a:lnTo>
                    <a:pt x="595" y="3194"/>
                  </a:lnTo>
                  <a:lnTo>
                    <a:pt x="588" y="3202"/>
                  </a:lnTo>
                  <a:lnTo>
                    <a:pt x="580" y="3208"/>
                  </a:lnTo>
                  <a:lnTo>
                    <a:pt x="571" y="3215"/>
                  </a:lnTo>
                  <a:lnTo>
                    <a:pt x="562" y="3221"/>
                  </a:lnTo>
                  <a:lnTo>
                    <a:pt x="552" y="3226"/>
                  </a:lnTo>
                  <a:lnTo>
                    <a:pt x="542" y="3230"/>
                  </a:lnTo>
                  <a:lnTo>
                    <a:pt x="530" y="3233"/>
                  </a:lnTo>
                  <a:lnTo>
                    <a:pt x="518" y="3236"/>
                  </a:lnTo>
                  <a:lnTo>
                    <a:pt x="506" y="3237"/>
                  </a:lnTo>
                  <a:lnTo>
                    <a:pt x="492" y="3238"/>
                  </a:lnTo>
                  <a:lnTo>
                    <a:pt x="87" y="3238"/>
                  </a:lnTo>
                  <a:lnTo>
                    <a:pt x="75" y="3237"/>
                  </a:lnTo>
                  <a:lnTo>
                    <a:pt x="63" y="3235"/>
                  </a:lnTo>
                  <a:lnTo>
                    <a:pt x="52" y="3232"/>
                  </a:lnTo>
                  <a:lnTo>
                    <a:pt x="42" y="3227"/>
                  </a:lnTo>
                  <a:lnTo>
                    <a:pt x="33" y="3222"/>
                  </a:lnTo>
                  <a:lnTo>
                    <a:pt x="25" y="3216"/>
                  </a:lnTo>
                  <a:lnTo>
                    <a:pt x="18" y="3208"/>
                  </a:lnTo>
                  <a:lnTo>
                    <a:pt x="12" y="3200"/>
                  </a:lnTo>
                  <a:lnTo>
                    <a:pt x="7" y="3191"/>
                  </a:lnTo>
                  <a:lnTo>
                    <a:pt x="3" y="3182"/>
                  </a:lnTo>
                  <a:lnTo>
                    <a:pt x="1" y="3172"/>
                  </a:lnTo>
                  <a:lnTo>
                    <a:pt x="0" y="3162"/>
                  </a:lnTo>
                  <a:lnTo>
                    <a:pt x="0" y="3151"/>
                  </a:lnTo>
                  <a:lnTo>
                    <a:pt x="1" y="3141"/>
                  </a:lnTo>
                  <a:lnTo>
                    <a:pt x="4" y="3130"/>
                  </a:lnTo>
                  <a:lnTo>
                    <a:pt x="9" y="3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8" name="Freeform 11"/>
            <p:cNvSpPr>
              <a:spLocks/>
            </p:cNvSpPr>
            <p:nvPr/>
          </p:nvSpPr>
          <p:spPr bwMode="auto">
            <a:xfrm>
              <a:off x="3527425" y="4054475"/>
              <a:ext cx="484188" cy="744538"/>
            </a:xfrm>
            <a:custGeom>
              <a:avLst/>
              <a:gdLst>
                <a:gd name="T0" fmla="*/ 234 w 2136"/>
                <a:gd name="T1" fmla="*/ 2465 h 3283"/>
                <a:gd name="T2" fmla="*/ 310 w 2136"/>
                <a:gd name="T3" fmla="*/ 2458 h 3283"/>
                <a:gd name="T4" fmla="*/ 460 w 2136"/>
                <a:gd name="T5" fmla="*/ 2548 h 3283"/>
                <a:gd name="T6" fmla="*/ 757 w 2136"/>
                <a:gd name="T7" fmla="*/ 2696 h 3283"/>
                <a:gd name="T8" fmla="*/ 963 w 2136"/>
                <a:gd name="T9" fmla="*/ 2752 h 3283"/>
                <a:gd name="T10" fmla="*/ 1137 w 2136"/>
                <a:gd name="T11" fmla="*/ 2752 h 3283"/>
                <a:gd name="T12" fmla="*/ 1271 w 2136"/>
                <a:gd name="T13" fmla="*/ 2709 h 3283"/>
                <a:gd name="T14" fmla="*/ 1378 w 2136"/>
                <a:gd name="T15" fmla="*/ 2631 h 3283"/>
                <a:gd name="T16" fmla="*/ 1447 w 2136"/>
                <a:gd name="T17" fmla="*/ 2529 h 3283"/>
                <a:gd name="T18" fmla="*/ 1472 w 2136"/>
                <a:gd name="T19" fmla="*/ 2407 h 3283"/>
                <a:gd name="T20" fmla="*/ 1443 w 2136"/>
                <a:gd name="T21" fmla="*/ 2264 h 3283"/>
                <a:gd name="T22" fmla="*/ 1358 w 2136"/>
                <a:gd name="T23" fmla="*/ 2138 h 3283"/>
                <a:gd name="T24" fmla="*/ 1216 w 2136"/>
                <a:gd name="T25" fmla="*/ 2025 h 3283"/>
                <a:gd name="T26" fmla="*/ 1019 w 2136"/>
                <a:gd name="T27" fmla="*/ 1919 h 3283"/>
                <a:gd name="T28" fmla="*/ 679 w 2136"/>
                <a:gd name="T29" fmla="*/ 1771 h 3283"/>
                <a:gd name="T30" fmla="*/ 413 w 2136"/>
                <a:gd name="T31" fmla="*/ 1614 h 3283"/>
                <a:gd name="T32" fmla="*/ 195 w 2136"/>
                <a:gd name="T33" fmla="*/ 1411 h 3283"/>
                <a:gd name="T34" fmla="*/ 51 w 2136"/>
                <a:gd name="T35" fmla="*/ 1151 h 3283"/>
                <a:gd name="T36" fmla="*/ 9 w 2136"/>
                <a:gd name="T37" fmla="*/ 837 h 3283"/>
                <a:gd name="T38" fmla="*/ 67 w 2136"/>
                <a:gd name="T39" fmla="*/ 567 h 3283"/>
                <a:gd name="T40" fmla="*/ 223 w 2136"/>
                <a:gd name="T41" fmla="*/ 317 h 3283"/>
                <a:gd name="T42" fmla="*/ 484 w 2136"/>
                <a:gd name="T43" fmla="*/ 121 h 3283"/>
                <a:gd name="T44" fmla="*/ 857 w 2136"/>
                <a:gd name="T45" fmla="*/ 11 h 3283"/>
                <a:gd name="T46" fmla="*/ 1226 w 2136"/>
                <a:gd name="T47" fmla="*/ 10 h 3283"/>
                <a:gd name="T48" fmla="*/ 1497 w 2136"/>
                <a:gd name="T49" fmla="*/ 67 h 3283"/>
                <a:gd name="T50" fmla="*/ 1719 w 2136"/>
                <a:gd name="T51" fmla="*/ 153 h 3283"/>
                <a:gd name="T52" fmla="*/ 1962 w 2136"/>
                <a:gd name="T53" fmla="*/ 291 h 3283"/>
                <a:gd name="T54" fmla="*/ 2021 w 2136"/>
                <a:gd name="T55" fmla="*/ 353 h 3283"/>
                <a:gd name="T56" fmla="*/ 2024 w 2136"/>
                <a:gd name="T57" fmla="*/ 427 h 3283"/>
                <a:gd name="T58" fmla="*/ 1810 w 2136"/>
                <a:gd name="T59" fmla="*/ 744 h 3283"/>
                <a:gd name="T60" fmla="*/ 1737 w 2136"/>
                <a:gd name="T61" fmla="*/ 783 h 3283"/>
                <a:gd name="T62" fmla="*/ 1644 w 2136"/>
                <a:gd name="T63" fmla="*/ 753 h 3283"/>
                <a:gd name="T64" fmla="*/ 1333 w 2136"/>
                <a:gd name="T65" fmla="*/ 592 h 3283"/>
                <a:gd name="T66" fmla="*/ 1151 w 2136"/>
                <a:gd name="T67" fmla="*/ 534 h 3283"/>
                <a:gd name="T68" fmla="*/ 978 w 2136"/>
                <a:gd name="T69" fmla="*/ 521 h 3283"/>
                <a:gd name="T70" fmla="*/ 832 w 2136"/>
                <a:gd name="T71" fmla="*/ 556 h 3283"/>
                <a:gd name="T72" fmla="*/ 722 w 2136"/>
                <a:gd name="T73" fmla="*/ 625 h 3283"/>
                <a:gd name="T74" fmla="*/ 651 w 2136"/>
                <a:gd name="T75" fmla="*/ 713 h 3283"/>
                <a:gd name="T76" fmla="*/ 619 w 2136"/>
                <a:gd name="T77" fmla="*/ 811 h 3283"/>
                <a:gd name="T78" fmla="*/ 630 w 2136"/>
                <a:gd name="T79" fmla="*/ 934 h 3283"/>
                <a:gd name="T80" fmla="*/ 691 w 2136"/>
                <a:gd name="T81" fmla="*/ 1055 h 3283"/>
                <a:gd name="T82" fmla="*/ 806 w 2136"/>
                <a:gd name="T83" fmla="*/ 1164 h 3283"/>
                <a:gd name="T84" fmla="*/ 975 w 2136"/>
                <a:gd name="T85" fmla="*/ 1264 h 3283"/>
                <a:gd name="T86" fmla="*/ 1379 w 2136"/>
                <a:gd name="T87" fmla="*/ 1440 h 3283"/>
                <a:gd name="T88" fmla="*/ 1671 w 2136"/>
                <a:gd name="T89" fmla="*/ 1598 h 3283"/>
                <a:gd name="T90" fmla="*/ 1918 w 2136"/>
                <a:gd name="T91" fmla="*/ 1807 h 3283"/>
                <a:gd name="T92" fmla="*/ 2085 w 2136"/>
                <a:gd name="T93" fmla="*/ 2082 h 3283"/>
                <a:gd name="T94" fmla="*/ 2134 w 2136"/>
                <a:gd name="T95" fmla="*/ 2424 h 3283"/>
                <a:gd name="T96" fmla="*/ 2061 w 2136"/>
                <a:gd name="T97" fmla="*/ 2719 h 3283"/>
                <a:gd name="T98" fmla="*/ 1881 w 2136"/>
                <a:gd name="T99" fmla="*/ 2975 h 3283"/>
                <a:gd name="T100" fmla="*/ 1605 w 2136"/>
                <a:gd name="T101" fmla="*/ 3168 h 3283"/>
                <a:gd name="T102" fmla="*/ 1245 w 2136"/>
                <a:gd name="T103" fmla="*/ 3272 h 3283"/>
                <a:gd name="T104" fmla="*/ 859 w 2136"/>
                <a:gd name="T105" fmla="*/ 3271 h 3283"/>
                <a:gd name="T106" fmla="*/ 550 w 2136"/>
                <a:gd name="T107" fmla="*/ 3205 h 3283"/>
                <a:gd name="T108" fmla="*/ 311 w 2136"/>
                <a:gd name="T109" fmla="*/ 3108 h 3283"/>
                <a:gd name="T110" fmla="*/ 124 w 2136"/>
                <a:gd name="T111" fmla="*/ 2992 h 3283"/>
                <a:gd name="T112" fmla="*/ 9 w 2136"/>
                <a:gd name="T113" fmla="*/ 2885 h 3283"/>
                <a:gd name="T114" fmla="*/ 5 w 2136"/>
                <a:gd name="T115" fmla="*/ 2826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36" h="3283">
                  <a:moveTo>
                    <a:pt x="22" y="2790"/>
                  </a:moveTo>
                  <a:lnTo>
                    <a:pt x="189" y="2507"/>
                  </a:lnTo>
                  <a:lnTo>
                    <a:pt x="197" y="2496"/>
                  </a:lnTo>
                  <a:lnTo>
                    <a:pt x="205" y="2486"/>
                  </a:lnTo>
                  <a:lnTo>
                    <a:pt x="214" y="2478"/>
                  </a:lnTo>
                  <a:lnTo>
                    <a:pt x="224" y="2471"/>
                  </a:lnTo>
                  <a:lnTo>
                    <a:pt x="234" y="2465"/>
                  </a:lnTo>
                  <a:lnTo>
                    <a:pt x="244" y="2461"/>
                  </a:lnTo>
                  <a:lnTo>
                    <a:pt x="256" y="2458"/>
                  </a:lnTo>
                  <a:lnTo>
                    <a:pt x="267" y="2456"/>
                  </a:lnTo>
                  <a:lnTo>
                    <a:pt x="278" y="2455"/>
                  </a:lnTo>
                  <a:lnTo>
                    <a:pt x="289" y="2455"/>
                  </a:lnTo>
                  <a:lnTo>
                    <a:pt x="300" y="2456"/>
                  </a:lnTo>
                  <a:lnTo>
                    <a:pt x="310" y="2458"/>
                  </a:lnTo>
                  <a:lnTo>
                    <a:pt x="321" y="2461"/>
                  </a:lnTo>
                  <a:lnTo>
                    <a:pt x="330" y="2465"/>
                  </a:lnTo>
                  <a:lnTo>
                    <a:pt x="339" y="2470"/>
                  </a:lnTo>
                  <a:lnTo>
                    <a:pt x="347" y="2475"/>
                  </a:lnTo>
                  <a:lnTo>
                    <a:pt x="372" y="2491"/>
                  </a:lnTo>
                  <a:lnTo>
                    <a:pt x="424" y="2526"/>
                  </a:lnTo>
                  <a:lnTo>
                    <a:pt x="460" y="2548"/>
                  </a:lnTo>
                  <a:lnTo>
                    <a:pt x="500" y="2571"/>
                  </a:lnTo>
                  <a:lnTo>
                    <a:pt x="545" y="2596"/>
                  </a:lnTo>
                  <a:lnTo>
                    <a:pt x="593" y="2622"/>
                  </a:lnTo>
                  <a:lnTo>
                    <a:pt x="646" y="2648"/>
                  </a:lnTo>
                  <a:lnTo>
                    <a:pt x="700" y="2672"/>
                  </a:lnTo>
                  <a:lnTo>
                    <a:pt x="728" y="2684"/>
                  </a:lnTo>
                  <a:lnTo>
                    <a:pt x="757" y="2696"/>
                  </a:lnTo>
                  <a:lnTo>
                    <a:pt x="786" y="2707"/>
                  </a:lnTo>
                  <a:lnTo>
                    <a:pt x="815" y="2717"/>
                  </a:lnTo>
                  <a:lnTo>
                    <a:pt x="845" y="2726"/>
                  </a:lnTo>
                  <a:lnTo>
                    <a:pt x="874" y="2734"/>
                  </a:lnTo>
                  <a:lnTo>
                    <a:pt x="903" y="2741"/>
                  </a:lnTo>
                  <a:lnTo>
                    <a:pt x="933" y="2747"/>
                  </a:lnTo>
                  <a:lnTo>
                    <a:pt x="963" y="2752"/>
                  </a:lnTo>
                  <a:lnTo>
                    <a:pt x="992" y="2756"/>
                  </a:lnTo>
                  <a:lnTo>
                    <a:pt x="1020" y="2758"/>
                  </a:lnTo>
                  <a:lnTo>
                    <a:pt x="1049" y="2759"/>
                  </a:lnTo>
                  <a:lnTo>
                    <a:pt x="1071" y="2758"/>
                  </a:lnTo>
                  <a:lnTo>
                    <a:pt x="1093" y="2757"/>
                  </a:lnTo>
                  <a:lnTo>
                    <a:pt x="1116" y="2755"/>
                  </a:lnTo>
                  <a:lnTo>
                    <a:pt x="1137" y="2752"/>
                  </a:lnTo>
                  <a:lnTo>
                    <a:pt x="1158" y="2748"/>
                  </a:lnTo>
                  <a:lnTo>
                    <a:pt x="1178" y="2743"/>
                  </a:lnTo>
                  <a:lnTo>
                    <a:pt x="1198" y="2738"/>
                  </a:lnTo>
                  <a:lnTo>
                    <a:pt x="1217" y="2731"/>
                  </a:lnTo>
                  <a:lnTo>
                    <a:pt x="1236" y="2724"/>
                  </a:lnTo>
                  <a:lnTo>
                    <a:pt x="1254" y="2717"/>
                  </a:lnTo>
                  <a:lnTo>
                    <a:pt x="1271" y="2709"/>
                  </a:lnTo>
                  <a:lnTo>
                    <a:pt x="1289" y="2699"/>
                  </a:lnTo>
                  <a:lnTo>
                    <a:pt x="1306" y="2689"/>
                  </a:lnTo>
                  <a:lnTo>
                    <a:pt x="1321" y="2679"/>
                  </a:lnTo>
                  <a:lnTo>
                    <a:pt x="1337" y="2668"/>
                  </a:lnTo>
                  <a:lnTo>
                    <a:pt x="1351" y="2656"/>
                  </a:lnTo>
                  <a:lnTo>
                    <a:pt x="1365" y="2644"/>
                  </a:lnTo>
                  <a:lnTo>
                    <a:pt x="1378" y="2631"/>
                  </a:lnTo>
                  <a:lnTo>
                    <a:pt x="1390" y="2618"/>
                  </a:lnTo>
                  <a:lnTo>
                    <a:pt x="1401" y="2605"/>
                  </a:lnTo>
                  <a:lnTo>
                    <a:pt x="1412" y="2590"/>
                  </a:lnTo>
                  <a:lnTo>
                    <a:pt x="1422" y="2576"/>
                  </a:lnTo>
                  <a:lnTo>
                    <a:pt x="1431" y="2561"/>
                  </a:lnTo>
                  <a:lnTo>
                    <a:pt x="1439" y="2545"/>
                  </a:lnTo>
                  <a:lnTo>
                    <a:pt x="1447" y="2529"/>
                  </a:lnTo>
                  <a:lnTo>
                    <a:pt x="1453" y="2512"/>
                  </a:lnTo>
                  <a:lnTo>
                    <a:pt x="1458" y="2495"/>
                  </a:lnTo>
                  <a:lnTo>
                    <a:pt x="1464" y="2478"/>
                  </a:lnTo>
                  <a:lnTo>
                    <a:pt x="1467" y="2461"/>
                  </a:lnTo>
                  <a:lnTo>
                    <a:pt x="1470" y="2443"/>
                  </a:lnTo>
                  <a:lnTo>
                    <a:pt x="1472" y="2426"/>
                  </a:lnTo>
                  <a:lnTo>
                    <a:pt x="1472" y="2407"/>
                  </a:lnTo>
                  <a:lnTo>
                    <a:pt x="1472" y="2386"/>
                  </a:lnTo>
                  <a:lnTo>
                    <a:pt x="1470" y="2365"/>
                  </a:lnTo>
                  <a:lnTo>
                    <a:pt x="1467" y="2343"/>
                  </a:lnTo>
                  <a:lnTo>
                    <a:pt x="1463" y="2323"/>
                  </a:lnTo>
                  <a:lnTo>
                    <a:pt x="1457" y="2303"/>
                  </a:lnTo>
                  <a:lnTo>
                    <a:pt x="1450" y="2284"/>
                  </a:lnTo>
                  <a:lnTo>
                    <a:pt x="1443" y="2264"/>
                  </a:lnTo>
                  <a:lnTo>
                    <a:pt x="1434" y="2246"/>
                  </a:lnTo>
                  <a:lnTo>
                    <a:pt x="1424" y="2227"/>
                  </a:lnTo>
                  <a:lnTo>
                    <a:pt x="1413" y="2209"/>
                  </a:lnTo>
                  <a:lnTo>
                    <a:pt x="1401" y="2191"/>
                  </a:lnTo>
                  <a:lnTo>
                    <a:pt x="1388" y="2172"/>
                  </a:lnTo>
                  <a:lnTo>
                    <a:pt x="1373" y="2155"/>
                  </a:lnTo>
                  <a:lnTo>
                    <a:pt x="1358" y="2138"/>
                  </a:lnTo>
                  <a:lnTo>
                    <a:pt x="1341" y="2121"/>
                  </a:lnTo>
                  <a:lnTo>
                    <a:pt x="1323" y="2105"/>
                  </a:lnTo>
                  <a:lnTo>
                    <a:pt x="1304" y="2088"/>
                  </a:lnTo>
                  <a:lnTo>
                    <a:pt x="1283" y="2072"/>
                  </a:lnTo>
                  <a:lnTo>
                    <a:pt x="1262" y="2056"/>
                  </a:lnTo>
                  <a:lnTo>
                    <a:pt x="1240" y="2040"/>
                  </a:lnTo>
                  <a:lnTo>
                    <a:pt x="1216" y="2025"/>
                  </a:lnTo>
                  <a:lnTo>
                    <a:pt x="1191" y="2009"/>
                  </a:lnTo>
                  <a:lnTo>
                    <a:pt x="1166" y="1993"/>
                  </a:lnTo>
                  <a:lnTo>
                    <a:pt x="1139" y="1978"/>
                  </a:lnTo>
                  <a:lnTo>
                    <a:pt x="1110" y="1963"/>
                  </a:lnTo>
                  <a:lnTo>
                    <a:pt x="1081" y="1948"/>
                  </a:lnTo>
                  <a:lnTo>
                    <a:pt x="1050" y="1933"/>
                  </a:lnTo>
                  <a:lnTo>
                    <a:pt x="1019" y="1919"/>
                  </a:lnTo>
                  <a:lnTo>
                    <a:pt x="953" y="1889"/>
                  </a:lnTo>
                  <a:lnTo>
                    <a:pt x="881" y="1860"/>
                  </a:lnTo>
                  <a:lnTo>
                    <a:pt x="841" y="1844"/>
                  </a:lnTo>
                  <a:lnTo>
                    <a:pt x="800" y="1826"/>
                  </a:lnTo>
                  <a:lnTo>
                    <a:pt x="759" y="1808"/>
                  </a:lnTo>
                  <a:lnTo>
                    <a:pt x="719" y="1790"/>
                  </a:lnTo>
                  <a:lnTo>
                    <a:pt x="679" y="1771"/>
                  </a:lnTo>
                  <a:lnTo>
                    <a:pt x="639" y="1751"/>
                  </a:lnTo>
                  <a:lnTo>
                    <a:pt x="600" y="1730"/>
                  </a:lnTo>
                  <a:lnTo>
                    <a:pt x="561" y="1709"/>
                  </a:lnTo>
                  <a:lnTo>
                    <a:pt x="523" y="1687"/>
                  </a:lnTo>
                  <a:lnTo>
                    <a:pt x="486" y="1664"/>
                  </a:lnTo>
                  <a:lnTo>
                    <a:pt x="449" y="1639"/>
                  </a:lnTo>
                  <a:lnTo>
                    <a:pt x="413" y="1614"/>
                  </a:lnTo>
                  <a:lnTo>
                    <a:pt x="378" y="1588"/>
                  </a:lnTo>
                  <a:lnTo>
                    <a:pt x="345" y="1561"/>
                  </a:lnTo>
                  <a:lnTo>
                    <a:pt x="313" y="1534"/>
                  </a:lnTo>
                  <a:lnTo>
                    <a:pt x="282" y="1505"/>
                  </a:lnTo>
                  <a:lnTo>
                    <a:pt x="251" y="1474"/>
                  </a:lnTo>
                  <a:lnTo>
                    <a:pt x="222" y="1443"/>
                  </a:lnTo>
                  <a:lnTo>
                    <a:pt x="195" y="1411"/>
                  </a:lnTo>
                  <a:lnTo>
                    <a:pt x="169" y="1378"/>
                  </a:lnTo>
                  <a:lnTo>
                    <a:pt x="145" y="1343"/>
                  </a:lnTo>
                  <a:lnTo>
                    <a:pt x="123" y="1307"/>
                  </a:lnTo>
                  <a:lnTo>
                    <a:pt x="103" y="1270"/>
                  </a:lnTo>
                  <a:lnTo>
                    <a:pt x="84" y="1232"/>
                  </a:lnTo>
                  <a:lnTo>
                    <a:pt x="66" y="1192"/>
                  </a:lnTo>
                  <a:lnTo>
                    <a:pt x="51" y="1151"/>
                  </a:lnTo>
                  <a:lnTo>
                    <a:pt x="38" y="1108"/>
                  </a:lnTo>
                  <a:lnTo>
                    <a:pt x="28" y="1065"/>
                  </a:lnTo>
                  <a:lnTo>
                    <a:pt x="19" y="1020"/>
                  </a:lnTo>
                  <a:lnTo>
                    <a:pt x="13" y="973"/>
                  </a:lnTo>
                  <a:lnTo>
                    <a:pt x="9" y="924"/>
                  </a:lnTo>
                  <a:lnTo>
                    <a:pt x="8" y="875"/>
                  </a:lnTo>
                  <a:lnTo>
                    <a:pt x="9" y="837"/>
                  </a:lnTo>
                  <a:lnTo>
                    <a:pt x="12" y="799"/>
                  </a:lnTo>
                  <a:lnTo>
                    <a:pt x="16" y="759"/>
                  </a:lnTo>
                  <a:lnTo>
                    <a:pt x="23" y="721"/>
                  </a:lnTo>
                  <a:lnTo>
                    <a:pt x="31" y="682"/>
                  </a:lnTo>
                  <a:lnTo>
                    <a:pt x="41" y="644"/>
                  </a:lnTo>
                  <a:lnTo>
                    <a:pt x="53" y="605"/>
                  </a:lnTo>
                  <a:lnTo>
                    <a:pt x="67" y="567"/>
                  </a:lnTo>
                  <a:lnTo>
                    <a:pt x="84" y="529"/>
                  </a:lnTo>
                  <a:lnTo>
                    <a:pt x="102" y="492"/>
                  </a:lnTo>
                  <a:lnTo>
                    <a:pt x="122" y="456"/>
                  </a:lnTo>
                  <a:lnTo>
                    <a:pt x="144" y="419"/>
                  </a:lnTo>
                  <a:lnTo>
                    <a:pt x="168" y="384"/>
                  </a:lnTo>
                  <a:lnTo>
                    <a:pt x="195" y="350"/>
                  </a:lnTo>
                  <a:lnTo>
                    <a:pt x="223" y="317"/>
                  </a:lnTo>
                  <a:lnTo>
                    <a:pt x="253" y="286"/>
                  </a:lnTo>
                  <a:lnTo>
                    <a:pt x="287" y="254"/>
                  </a:lnTo>
                  <a:lnTo>
                    <a:pt x="322" y="224"/>
                  </a:lnTo>
                  <a:lnTo>
                    <a:pt x="359" y="196"/>
                  </a:lnTo>
                  <a:lnTo>
                    <a:pt x="398" y="170"/>
                  </a:lnTo>
                  <a:lnTo>
                    <a:pt x="440" y="145"/>
                  </a:lnTo>
                  <a:lnTo>
                    <a:pt x="484" y="121"/>
                  </a:lnTo>
                  <a:lnTo>
                    <a:pt x="530" y="100"/>
                  </a:lnTo>
                  <a:lnTo>
                    <a:pt x="578" y="79"/>
                  </a:lnTo>
                  <a:lnTo>
                    <a:pt x="630" y="61"/>
                  </a:lnTo>
                  <a:lnTo>
                    <a:pt x="683" y="45"/>
                  </a:lnTo>
                  <a:lnTo>
                    <a:pt x="738" y="32"/>
                  </a:lnTo>
                  <a:lnTo>
                    <a:pt x="797" y="20"/>
                  </a:lnTo>
                  <a:lnTo>
                    <a:pt x="857" y="11"/>
                  </a:lnTo>
                  <a:lnTo>
                    <a:pt x="920" y="5"/>
                  </a:lnTo>
                  <a:lnTo>
                    <a:pt x="986" y="1"/>
                  </a:lnTo>
                  <a:lnTo>
                    <a:pt x="1053" y="0"/>
                  </a:lnTo>
                  <a:lnTo>
                    <a:pt x="1097" y="0"/>
                  </a:lnTo>
                  <a:lnTo>
                    <a:pt x="1141" y="2"/>
                  </a:lnTo>
                  <a:lnTo>
                    <a:pt x="1184" y="5"/>
                  </a:lnTo>
                  <a:lnTo>
                    <a:pt x="1226" y="10"/>
                  </a:lnTo>
                  <a:lnTo>
                    <a:pt x="1267" y="15"/>
                  </a:lnTo>
                  <a:lnTo>
                    <a:pt x="1308" y="22"/>
                  </a:lnTo>
                  <a:lnTo>
                    <a:pt x="1347" y="29"/>
                  </a:lnTo>
                  <a:lnTo>
                    <a:pt x="1386" y="38"/>
                  </a:lnTo>
                  <a:lnTo>
                    <a:pt x="1423" y="47"/>
                  </a:lnTo>
                  <a:lnTo>
                    <a:pt x="1461" y="56"/>
                  </a:lnTo>
                  <a:lnTo>
                    <a:pt x="1497" y="67"/>
                  </a:lnTo>
                  <a:lnTo>
                    <a:pt x="1531" y="78"/>
                  </a:lnTo>
                  <a:lnTo>
                    <a:pt x="1565" y="89"/>
                  </a:lnTo>
                  <a:lnTo>
                    <a:pt x="1598" y="102"/>
                  </a:lnTo>
                  <a:lnTo>
                    <a:pt x="1630" y="114"/>
                  </a:lnTo>
                  <a:lnTo>
                    <a:pt x="1661" y="127"/>
                  </a:lnTo>
                  <a:lnTo>
                    <a:pt x="1691" y="140"/>
                  </a:lnTo>
                  <a:lnTo>
                    <a:pt x="1719" y="153"/>
                  </a:lnTo>
                  <a:lnTo>
                    <a:pt x="1746" y="165"/>
                  </a:lnTo>
                  <a:lnTo>
                    <a:pt x="1773" y="178"/>
                  </a:lnTo>
                  <a:lnTo>
                    <a:pt x="1822" y="204"/>
                  </a:lnTo>
                  <a:lnTo>
                    <a:pt x="1865" y="228"/>
                  </a:lnTo>
                  <a:lnTo>
                    <a:pt x="1903" y="251"/>
                  </a:lnTo>
                  <a:lnTo>
                    <a:pt x="1935" y="273"/>
                  </a:lnTo>
                  <a:lnTo>
                    <a:pt x="1962" y="291"/>
                  </a:lnTo>
                  <a:lnTo>
                    <a:pt x="1983" y="305"/>
                  </a:lnTo>
                  <a:lnTo>
                    <a:pt x="1991" y="311"/>
                  </a:lnTo>
                  <a:lnTo>
                    <a:pt x="1999" y="318"/>
                  </a:lnTo>
                  <a:lnTo>
                    <a:pt x="2006" y="325"/>
                  </a:lnTo>
                  <a:lnTo>
                    <a:pt x="2012" y="334"/>
                  </a:lnTo>
                  <a:lnTo>
                    <a:pt x="2017" y="343"/>
                  </a:lnTo>
                  <a:lnTo>
                    <a:pt x="2021" y="353"/>
                  </a:lnTo>
                  <a:lnTo>
                    <a:pt x="2024" y="363"/>
                  </a:lnTo>
                  <a:lnTo>
                    <a:pt x="2026" y="373"/>
                  </a:lnTo>
                  <a:lnTo>
                    <a:pt x="2028" y="384"/>
                  </a:lnTo>
                  <a:lnTo>
                    <a:pt x="2029" y="395"/>
                  </a:lnTo>
                  <a:lnTo>
                    <a:pt x="2028" y="406"/>
                  </a:lnTo>
                  <a:lnTo>
                    <a:pt x="2027" y="416"/>
                  </a:lnTo>
                  <a:lnTo>
                    <a:pt x="2024" y="427"/>
                  </a:lnTo>
                  <a:lnTo>
                    <a:pt x="2021" y="437"/>
                  </a:lnTo>
                  <a:lnTo>
                    <a:pt x="2016" y="447"/>
                  </a:lnTo>
                  <a:lnTo>
                    <a:pt x="2011" y="456"/>
                  </a:lnTo>
                  <a:lnTo>
                    <a:pt x="1834" y="715"/>
                  </a:lnTo>
                  <a:lnTo>
                    <a:pt x="1827" y="725"/>
                  </a:lnTo>
                  <a:lnTo>
                    <a:pt x="1819" y="735"/>
                  </a:lnTo>
                  <a:lnTo>
                    <a:pt x="1810" y="744"/>
                  </a:lnTo>
                  <a:lnTo>
                    <a:pt x="1800" y="752"/>
                  </a:lnTo>
                  <a:lnTo>
                    <a:pt x="1791" y="759"/>
                  </a:lnTo>
                  <a:lnTo>
                    <a:pt x="1781" y="766"/>
                  </a:lnTo>
                  <a:lnTo>
                    <a:pt x="1770" y="772"/>
                  </a:lnTo>
                  <a:lnTo>
                    <a:pt x="1759" y="777"/>
                  </a:lnTo>
                  <a:lnTo>
                    <a:pt x="1749" y="780"/>
                  </a:lnTo>
                  <a:lnTo>
                    <a:pt x="1737" y="783"/>
                  </a:lnTo>
                  <a:lnTo>
                    <a:pt x="1726" y="784"/>
                  </a:lnTo>
                  <a:lnTo>
                    <a:pt x="1715" y="784"/>
                  </a:lnTo>
                  <a:lnTo>
                    <a:pt x="1704" y="783"/>
                  </a:lnTo>
                  <a:lnTo>
                    <a:pt x="1693" y="780"/>
                  </a:lnTo>
                  <a:lnTo>
                    <a:pt x="1682" y="776"/>
                  </a:lnTo>
                  <a:lnTo>
                    <a:pt x="1672" y="770"/>
                  </a:lnTo>
                  <a:lnTo>
                    <a:pt x="1644" y="753"/>
                  </a:lnTo>
                  <a:lnTo>
                    <a:pt x="1591" y="721"/>
                  </a:lnTo>
                  <a:lnTo>
                    <a:pt x="1557" y="702"/>
                  </a:lnTo>
                  <a:lnTo>
                    <a:pt x="1518" y="681"/>
                  </a:lnTo>
                  <a:lnTo>
                    <a:pt x="1476" y="659"/>
                  </a:lnTo>
                  <a:lnTo>
                    <a:pt x="1430" y="637"/>
                  </a:lnTo>
                  <a:lnTo>
                    <a:pt x="1382" y="614"/>
                  </a:lnTo>
                  <a:lnTo>
                    <a:pt x="1333" y="592"/>
                  </a:lnTo>
                  <a:lnTo>
                    <a:pt x="1307" y="582"/>
                  </a:lnTo>
                  <a:lnTo>
                    <a:pt x="1281" y="573"/>
                  </a:lnTo>
                  <a:lnTo>
                    <a:pt x="1255" y="564"/>
                  </a:lnTo>
                  <a:lnTo>
                    <a:pt x="1229" y="555"/>
                  </a:lnTo>
                  <a:lnTo>
                    <a:pt x="1203" y="548"/>
                  </a:lnTo>
                  <a:lnTo>
                    <a:pt x="1177" y="541"/>
                  </a:lnTo>
                  <a:lnTo>
                    <a:pt x="1151" y="534"/>
                  </a:lnTo>
                  <a:lnTo>
                    <a:pt x="1126" y="529"/>
                  </a:lnTo>
                  <a:lnTo>
                    <a:pt x="1099" y="525"/>
                  </a:lnTo>
                  <a:lnTo>
                    <a:pt x="1074" y="522"/>
                  </a:lnTo>
                  <a:lnTo>
                    <a:pt x="1050" y="520"/>
                  </a:lnTo>
                  <a:lnTo>
                    <a:pt x="1026" y="519"/>
                  </a:lnTo>
                  <a:lnTo>
                    <a:pt x="1001" y="520"/>
                  </a:lnTo>
                  <a:lnTo>
                    <a:pt x="978" y="521"/>
                  </a:lnTo>
                  <a:lnTo>
                    <a:pt x="955" y="524"/>
                  </a:lnTo>
                  <a:lnTo>
                    <a:pt x="932" y="527"/>
                  </a:lnTo>
                  <a:lnTo>
                    <a:pt x="910" y="531"/>
                  </a:lnTo>
                  <a:lnTo>
                    <a:pt x="889" y="536"/>
                  </a:lnTo>
                  <a:lnTo>
                    <a:pt x="869" y="542"/>
                  </a:lnTo>
                  <a:lnTo>
                    <a:pt x="850" y="549"/>
                  </a:lnTo>
                  <a:lnTo>
                    <a:pt x="832" y="556"/>
                  </a:lnTo>
                  <a:lnTo>
                    <a:pt x="814" y="564"/>
                  </a:lnTo>
                  <a:lnTo>
                    <a:pt x="797" y="572"/>
                  </a:lnTo>
                  <a:lnTo>
                    <a:pt x="780" y="582"/>
                  </a:lnTo>
                  <a:lnTo>
                    <a:pt x="764" y="591"/>
                  </a:lnTo>
                  <a:lnTo>
                    <a:pt x="749" y="602"/>
                  </a:lnTo>
                  <a:lnTo>
                    <a:pt x="735" y="613"/>
                  </a:lnTo>
                  <a:lnTo>
                    <a:pt x="722" y="625"/>
                  </a:lnTo>
                  <a:lnTo>
                    <a:pt x="709" y="636"/>
                  </a:lnTo>
                  <a:lnTo>
                    <a:pt x="698" y="649"/>
                  </a:lnTo>
                  <a:lnTo>
                    <a:pt x="687" y="661"/>
                  </a:lnTo>
                  <a:lnTo>
                    <a:pt x="676" y="674"/>
                  </a:lnTo>
                  <a:lnTo>
                    <a:pt x="667" y="687"/>
                  </a:lnTo>
                  <a:lnTo>
                    <a:pt x="658" y="700"/>
                  </a:lnTo>
                  <a:lnTo>
                    <a:pt x="651" y="713"/>
                  </a:lnTo>
                  <a:lnTo>
                    <a:pt x="644" y="727"/>
                  </a:lnTo>
                  <a:lnTo>
                    <a:pt x="638" y="741"/>
                  </a:lnTo>
                  <a:lnTo>
                    <a:pt x="632" y="755"/>
                  </a:lnTo>
                  <a:lnTo>
                    <a:pt x="628" y="769"/>
                  </a:lnTo>
                  <a:lnTo>
                    <a:pt x="624" y="783"/>
                  </a:lnTo>
                  <a:lnTo>
                    <a:pt x="621" y="797"/>
                  </a:lnTo>
                  <a:lnTo>
                    <a:pt x="619" y="811"/>
                  </a:lnTo>
                  <a:lnTo>
                    <a:pt x="618" y="825"/>
                  </a:lnTo>
                  <a:lnTo>
                    <a:pt x="617" y="839"/>
                  </a:lnTo>
                  <a:lnTo>
                    <a:pt x="618" y="859"/>
                  </a:lnTo>
                  <a:lnTo>
                    <a:pt x="619" y="878"/>
                  </a:lnTo>
                  <a:lnTo>
                    <a:pt x="622" y="897"/>
                  </a:lnTo>
                  <a:lnTo>
                    <a:pt x="625" y="916"/>
                  </a:lnTo>
                  <a:lnTo>
                    <a:pt x="630" y="934"/>
                  </a:lnTo>
                  <a:lnTo>
                    <a:pt x="635" y="952"/>
                  </a:lnTo>
                  <a:lnTo>
                    <a:pt x="642" y="971"/>
                  </a:lnTo>
                  <a:lnTo>
                    <a:pt x="650" y="988"/>
                  </a:lnTo>
                  <a:lnTo>
                    <a:pt x="659" y="1005"/>
                  </a:lnTo>
                  <a:lnTo>
                    <a:pt x="668" y="1022"/>
                  </a:lnTo>
                  <a:lnTo>
                    <a:pt x="679" y="1038"/>
                  </a:lnTo>
                  <a:lnTo>
                    <a:pt x="691" y="1055"/>
                  </a:lnTo>
                  <a:lnTo>
                    <a:pt x="704" y="1071"/>
                  </a:lnTo>
                  <a:lnTo>
                    <a:pt x="718" y="1087"/>
                  </a:lnTo>
                  <a:lnTo>
                    <a:pt x="733" y="1102"/>
                  </a:lnTo>
                  <a:lnTo>
                    <a:pt x="749" y="1118"/>
                  </a:lnTo>
                  <a:lnTo>
                    <a:pt x="767" y="1133"/>
                  </a:lnTo>
                  <a:lnTo>
                    <a:pt x="786" y="1149"/>
                  </a:lnTo>
                  <a:lnTo>
                    <a:pt x="806" y="1164"/>
                  </a:lnTo>
                  <a:lnTo>
                    <a:pt x="826" y="1178"/>
                  </a:lnTo>
                  <a:lnTo>
                    <a:pt x="848" y="1193"/>
                  </a:lnTo>
                  <a:lnTo>
                    <a:pt x="871" y="1207"/>
                  </a:lnTo>
                  <a:lnTo>
                    <a:pt x="895" y="1222"/>
                  </a:lnTo>
                  <a:lnTo>
                    <a:pt x="920" y="1236"/>
                  </a:lnTo>
                  <a:lnTo>
                    <a:pt x="948" y="1250"/>
                  </a:lnTo>
                  <a:lnTo>
                    <a:pt x="975" y="1264"/>
                  </a:lnTo>
                  <a:lnTo>
                    <a:pt x="1004" y="1279"/>
                  </a:lnTo>
                  <a:lnTo>
                    <a:pt x="1033" y="1293"/>
                  </a:lnTo>
                  <a:lnTo>
                    <a:pt x="1096" y="1322"/>
                  </a:lnTo>
                  <a:lnTo>
                    <a:pt x="1165" y="1350"/>
                  </a:lnTo>
                  <a:lnTo>
                    <a:pt x="1250" y="1384"/>
                  </a:lnTo>
                  <a:lnTo>
                    <a:pt x="1336" y="1420"/>
                  </a:lnTo>
                  <a:lnTo>
                    <a:pt x="1379" y="1440"/>
                  </a:lnTo>
                  <a:lnTo>
                    <a:pt x="1422" y="1460"/>
                  </a:lnTo>
                  <a:lnTo>
                    <a:pt x="1465" y="1480"/>
                  </a:lnTo>
                  <a:lnTo>
                    <a:pt x="1507" y="1503"/>
                  </a:lnTo>
                  <a:lnTo>
                    <a:pt x="1549" y="1525"/>
                  </a:lnTo>
                  <a:lnTo>
                    <a:pt x="1590" y="1549"/>
                  </a:lnTo>
                  <a:lnTo>
                    <a:pt x="1630" y="1573"/>
                  </a:lnTo>
                  <a:lnTo>
                    <a:pt x="1671" y="1598"/>
                  </a:lnTo>
                  <a:lnTo>
                    <a:pt x="1709" y="1625"/>
                  </a:lnTo>
                  <a:lnTo>
                    <a:pt x="1747" y="1652"/>
                  </a:lnTo>
                  <a:lnTo>
                    <a:pt x="1784" y="1681"/>
                  </a:lnTo>
                  <a:lnTo>
                    <a:pt x="1820" y="1711"/>
                  </a:lnTo>
                  <a:lnTo>
                    <a:pt x="1854" y="1742"/>
                  </a:lnTo>
                  <a:lnTo>
                    <a:pt x="1887" y="1774"/>
                  </a:lnTo>
                  <a:lnTo>
                    <a:pt x="1918" y="1807"/>
                  </a:lnTo>
                  <a:lnTo>
                    <a:pt x="1947" y="1843"/>
                  </a:lnTo>
                  <a:lnTo>
                    <a:pt x="1975" y="1879"/>
                  </a:lnTo>
                  <a:lnTo>
                    <a:pt x="2002" y="1916"/>
                  </a:lnTo>
                  <a:lnTo>
                    <a:pt x="2026" y="1955"/>
                  </a:lnTo>
                  <a:lnTo>
                    <a:pt x="2048" y="1995"/>
                  </a:lnTo>
                  <a:lnTo>
                    <a:pt x="2067" y="2038"/>
                  </a:lnTo>
                  <a:lnTo>
                    <a:pt x="2085" y="2082"/>
                  </a:lnTo>
                  <a:lnTo>
                    <a:pt x="2100" y="2127"/>
                  </a:lnTo>
                  <a:lnTo>
                    <a:pt x="2112" y="2175"/>
                  </a:lnTo>
                  <a:lnTo>
                    <a:pt x="2122" y="2223"/>
                  </a:lnTo>
                  <a:lnTo>
                    <a:pt x="2130" y="2273"/>
                  </a:lnTo>
                  <a:lnTo>
                    <a:pt x="2134" y="2325"/>
                  </a:lnTo>
                  <a:lnTo>
                    <a:pt x="2136" y="2380"/>
                  </a:lnTo>
                  <a:lnTo>
                    <a:pt x="2134" y="2424"/>
                  </a:lnTo>
                  <a:lnTo>
                    <a:pt x="2131" y="2467"/>
                  </a:lnTo>
                  <a:lnTo>
                    <a:pt x="2125" y="2510"/>
                  </a:lnTo>
                  <a:lnTo>
                    <a:pt x="2117" y="2554"/>
                  </a:lnTo>
                  <a:lnTo>
                    <a:pt x="2106" y="2596"/>
                  </a:lnTo>
                  <a:lnTo>
                    <a:pt x="2093" y="2637"/>
                  </a:lnTo>
                  <a:lnTo>
                    <a:pt x="2078" y="2678"/>
                  </a:lnTo>
                  <a:lnTo>
                    <a:pt x="2061" y="2719"/>
                  </a:lnTo>
                  <a:lnTo>
                    <a:pt x="2042" y="2759"/>
                  </a:lnTo>
                  <a:lnTo>
                    <a:pt x="2020" y="2797"/>
                  </a:lnTo>
                  <a:lnTo>
                    <a:pt x="1997" y="2835"/>
                  </a:lnTo>
                  <a:lnTo>
                    <a:pt x="1970" y="2872"/>
                  </a:lnTo>
                  <a:lnTo>
                    <a:pt x="1943" y="2908"/>
                  </a:lnTo>
                  <a:lnTo>
                    <a:pt x="1913" y="2942"/>
                  </a:lnTo>
                  <a:lnTo>
                    <a:pt x="1881" y="2975"/>
                  </a:lnTo>
                  <a:lnTo>
                    <a:pt x="1848" y="3007"/>
                  </a:lnTo>
                  <a:lnTo>
                    <a:pt x="1812" y="3038"/>
                  </a:lnTo>
                  <a:lnTo>
                    <a:pt x="1774" y="3068"/>
                  </a:lnTo>
                  <a:lnTo>
                    <a:pt x="1735" y="3095"/>
                  </a:lnTo>
                  <a:lnTo>
                    <a:pt x="1694" y="3121"/>
                  </a:lnTo>
                  <a:lnTo>
                    <a:pt x="1651" y="3145"/>
                  </a:lnTo>
                  <a:lnTo>
                    <a:pt x="1605" y="3168"/>
                  </a:lnTo>
                  <a:lnTo>
                    <a:pt x="1559" y="3188"/>
                  </a:lnTo>
                  <a:lnTo>
                    <a:pt x="1511" y="3207"/>
                  </a:lnTo>
                  <a:lnTo>
                    <a:pt x="1461" y="3225"/>
                  </a:lnTo>
                  <a:lnTo>
                    <a:pt x="1409" y="3240"/>
                  </a:lnTo>
                  <a:lnTo>
                    <a:pt x="1356" y="3253"/>
                  </a:lnTo>
                  <a:lnTo>
                    <a:pt x="1302" y="3263"/>
                  </a:lnTo>
                  <a:lnTo>
                    <a:pt x="1245" y="3272"/>
                  </a:lnTo>
                  <a:lnTo>
                    <a:pt x="1188" y="3278"/>
                  </a:lnTo>
                  <a:lnTo>
                    <a:pt x="1129" y="3282"/>
                  </a:lnTo>
                  <a:lnTo>
                    <a:pt x="1067" y="3283"/>
                  </a:lnTo>
                  <a:lnTo>
                    <a:pt x="1013" y="3282"/>
                  </a:lnTo>
                  <a:lnTo>
                    <a:pt x="961" y="3280"/>
                  </a:lnTo>
                  <a:lnTo>
                    <a:pt x="909" y="3276"/>
                  </a:lnTo>
                  <a:lnTo>
                    <a:pt x="859" y="3271"/>
                  </a:lnTo>
                  <a:lnTo>
                    <a:pt x="811" y="3265"/>
                  </a:lnTo>
                  <a:lnTo>
                    <a:pt x="763" y="3258"/>
                  </a:lnTo>
                  <a:lnTo>
                    <a:pt x="718" y="3249"/>
                  </a:lnTo>
                  <a:lnTo>
                    <a:pt x="674" y="3240"/>
                  </a:lnTo>
                  <a:lnTo>
                    <a:pt x="631" y="3229"/>
                  </a:lnTo>
                  <a:lnTo>
                    <a:pt x="589" y="3218"/>
                  </a:lnTo>
                  <a:lnTo>
                    <a:pt x="550" y="3205"/>
                  </a:lnTo>
                  <a:lnTo>
                    <a:pt x="511" y="3193"/>
                  </a:lnTo>
                  <a:lnTo>
                    <a:pt x="475" y="3180"/>
                  </a:lnTo>
                  <a:lnTo>
                    <a:pt x="439" y="3166"/>
                  </a:lnTo>
                  <a:lnTo>
                    <a:pt x="404" y="3152"/>
                  </a:lnTo>
                  <a:lnTo>
                    <a:pt x="372" y="3137"/>
                  </a:lnTo>
                  <a:lnTo>
                    <a:pt x="341" y="3123"/>
                  </a:lnTo>
                  <a:lnTo>
                    <a:pt x="311" y="3108"/>
                  </a:lnTo>
                  <a:lnTo>
                    <a:pt x="283" y="3093"/>
                  </a:lnTo>
                  <a:lnTo>
                    <a:pt x="256" y="3078"/>
                  </a:lnTo>
                  <a:lnTo>
                    <a:pt x="229" y="3063"/>
                  </a:lnTo>
                  <a:lnTo>
                    <a:pt x="206" y="3048"/>
                  </a:lnTo>
                  <a:lnTo>
                    <a:pt x="183" y="3033"/>
                  </a:lnTo>
                  <a:lnTo>
                    <a:pt x="162" y="3019"/>
                  </a:lnTo>
                  <a:lnTo>
                    <a:pt x="124" y="2992"/>
                  </a:lnTo>
                  <a:lnTo>
                    <a:pt x="92" y="2967"/>
                  </a:lnTo>
                  <a:lnTo>
                    <a:pt x="65" y="2945"/>
                  </a:lnTo>
                  <a:lnTo>
                    <a:pt x="45" y="2927"/>
                  </a:lnTo>
                  <a:lnTo>
                    <a:pt x="30" y="2913"/>
                  </a:lnTo>
                  <a:lnTo>
                    <a:pt x="18" y="2899"/>
                  </a:lnTo>
                  <a:lnTo>
                    <a:pt x="13" y="2892"/>
                  </a:lnTo>
                  <a:lnTo>
                    <a:pt x="9" y="2885"/>
                  </a:lnTo>
                  <a:lnTo>
                    <a:pt x="5" y="2878"/>
                  </a:lnTo>
                  <a:lnTo>
                    <a:pt x="2" y="2871"/>
                  </a:lnTo>
                  <a:lnTo>
                    <a:pt x="1" y="2863"/>
                  </a:lnTo>
                  <a:lnTo>
                    <a:pt x="0" y="2854"/>
                  </a:lnTo>
                  <a:lnTo>
                    <a:pt x="1" y="2846"/>
                  </a:lnTo>
                  <a:lnTo>
                    <a:pt x="2" y="2836"/>
                  </a:lnTo>
                  <a:lnTo>
                    <a:pt x="5" y="2826"/>
                  </a:lnTo>
                  <a:lnTo>
                    <a:pt x="9" y="2815"/>
                  </a:lnTo>
                  <a:lnTo>
                    <a:pt x="15" y="2803"/>
                  </a:lnTo>
                  <a:lnTo>
                    <a:pt x="22" y="27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9" name="Freeform 12"/>
            <p:cNvSpPr>
              <a:spLocks noEditPoints="1"/>
            </p:cNvSpPr>
            <p:nvPr/>
          </p:nvSpPr>
          <p:spPr bwMode="auto">
            <a:xfrm>
              <a:off x="4049713" y="4054475"/>
              <a:ext cx="701675" cy="735013"/>
            </a:xfrm>
            <a:custGeom>
              <a:avLst/>
              <a:gdLst>
                <a:gd name="T0" fmla="*/ 1551 w 3098"/>
                <a:gd name="T1" fmla="*/ 1145 h 3238"/>
                <a:gd name="T2" fmla="*/ 1083 w 3098"/>
                <a:gd name="T3" fmla="*/ 2147 h 3238"/>
                <a:gd name="T4" fmla="*/ 9 w 3098"/>
                <a:gd name="T5" fmla="*/ 3119 h 3238"/>
                <a:gd name="T6" fmla="*/ 1460 w 3098"/>
                <a:gd name="T7" fmla="*/ 40 h 3238"/>
                <a:gd name="T8" fmla="*/ 1474 w 3098"/>
                <a:gd name="T9" fmla="*/ 22 h 3238"/>
                <a:gd name="T10" fmla="*/ 1493 w 3098"/>
                <a:gd name="T11" fmla="*/ 8 h 3238"/>
                <a:gd name="T12" fmla="*/ 1511 w 3098"/>
                <a:gd name="T13" fmla="*/ 2 h 3238"/>
                <a:gd name="T14" fmla="*/ 1525 w 3098"/>
                <a:gd name="T15" fmla="*/ 0 h 3238"/>
                <a:gd name="T16" fmla="*/ 1580 w 3098"/>
                <a:gd name="T17" fmla="*/ 0 h 3238"/>
                <a:gd name="T18" fmla="*/ 1596 w 3098"/>
                <a:gd name="T19" fmla="*/ 1 h 3238"/>
                <a:gd name="T20" fmla="*/ 1610 w 3098"/>
                <a:gd name="T21" fmla="*/ 4 h 3238"/>
                <a:gd name="T22" fmla="*/ 1621 w 3098"/>
                <a:gd name="T23" fmla="*/ 8 h 3238"/>
                <a:gd name="T24" fmla="*/ 1631 w 3098"/>
                <a:gd name="T25" fmla="*/ 14 h 3238"/>
                <a:gd name="T26" fmla="*/ 1647 w 3098"/>
                <a:gd name="T27" fmla="*/ 30 h 3238"/>
                <a:gd name="T28" fmla="*/ 1658 w 3098"/>
                <a:gd name="T29" fmla="*/ 50 h 3238"/>
                <a:gd name="T30" fmla="*/ 3094 w 3098"/>
                <a:gd name="T31" fmla="*/ 3130 h 3238"/>
                <a:gd name="T32" fmla="*/ 3098 w 3098"/>
                <a:gd name="T33" fmla="*/ 3151 h 3238"/>
                <a:gd name="T34" fmla="*/ 3097 w 3098"/>
                <a:gd name="T35" fmla="*/ 3172 h 3238"/>
                <a:gd name="T36" fmla="*/ 3091 w 3098"/>
                <a:gd name="T37" fmla="*/ 3191 h 3238"/>
                <a:gd name="T38" fmla="*/ 3080 w 3098"/>
                <a:gd name="T39" fmla="*/ 3208 h 3238"/>
                <a:gd name="T40" fmla="*/ 3065 w 3098"/>
                <a:gd name="T41" fmla="*/ 3222 h 3238"/>
                <a:gd name="T42" fmla="*/ 3046 w 3098"/>
                <a:gd name="T43" fmla="*/ 3232 h 3238"/>
                <a:gd name="T44" fmla="*/ 3023 w 3098"/>
                <a:gd name="T45" fmla="*/ 3237 h 3238"/>
                <a:gd name="T46" fmla="*/ 2607 w 3098"/>
                <a:gd name="T47" fmla="*/ 3238 h 3238"/>
                <a:gd name="T48" fmla="*/ 2581 w 3098"/>
                <a:gd name="T49" fmla="*/ 3236 h 3238"/>
                <a:gd name="T50" fmla="*/ 2560 w 3098"/>
                <a:gd name="T51" fmla="*/ 3232 h 3238"/>
                <a:gd name="T52" fmla="*/ 2541 w 3098"/>
                <a:gd name="T53" fmla="*/ 3226 h 3238"/>
                <a:gd name="T54" fmla="*/ 2525 w 3098"/>
                <a:gd name="T55" fmla="*/ 3216 h 3238"/>
                <a:gd name="T56" fmla="*/ 2510 w 3098"/>
                <a:gd name="T57" fmla="*/ 3202 h 3238"/>
                <a:gd name="T58" fmla="*/ 2497 w 3098"/>
                <a:gd name="T59" fmla="*/ 3187 h 3238"/>
                <a:gd name="T60" fmla="*/ 2484 w 3098"/>
                <a:gd name="T61" fmla="*/ 3168 h 3238"/>
                <a:gd name="T62" fmla="*/ 2472 w 3098"/>
                <a:gd name="T63" fmla="*/ 3146 h 3238"/>
                <a:gd name="T64" fmla="*/ 854 w 3098"/>
                <a:gd name="T65" fmla="*/ 2653 h 3238"/>
                <a:gd name="T66" fmla="*/ 623 w 3098"/>
                <a:gd name="T67" fmla="*/ 3154 h 3238"/>
                <a:gd name="T68" fmla="*/ 614 w 3098"/>
                <a:gd name="T69" fmla="*/ 3171 h 3238"/>
                <a:gd name="T70" fmla="*/ 603 w 3098"/>
                <a:gd name="T71" fmla="*/ 3187 h 3238"/>
                <a:gd name="T72" fmla="*/ 589 w 3098"/>
                <a:gd name="T73" fmla="*/ 3202 h 3238"/>
                <a:gd name="T74" fmla="*/ 572 w 3098"/>
                <a:gd name="T75" fmla="*/ 3215 h 3238"/>
                <a:gd name="T76" fmla="*/ 553 w 3098"/>
                <a:gd name="T77" fmla="*/ 3226 h 3238"/>
                <a:gd name="T78" fmla="*/ 530 w 3098"/>
                <a:gd name="T79" fmla="*/ 3233 h 3238"/>
                <a:gd name="T80" fmla="*/ 506 w 3098"/>
                <a:gd name="T81" fmla="*/ 3237 h 3238"/>
                <a:gd name="T82" fmla="*/ 88 w 3098"/>
                <a:gd name="T83" fmla="*/ 3238 h 3238"/>
                <a:gd name="T84" fmla="*/ 64 w 3098"/>
                <a:gd name="T85" fmla="*/ 3235 h 3238"/>
                <a:gd name="T86" fmla="*/ 43 w 3098"/>
                <a:gd name="T87" fmla="*/ 3227 h 3238"/>
                <a:gd name="T88" fmla="*/ 26 w 3098"/>
                <a:gd name="T89" fmla="*/ 3216 h 3238"/>
                <a:gd name="T90" fmla="*/ 12 w 3098"/>
                <a:gd name="T91" fmla="*/ 3200 h 3238"/>
                <a:gd name="T92" fmla="*/ 3 w 3098"/>
                <a:gd name="T93" fmla="*/ 3182 h 3238"/>
                <a:gd name="T94" fmla="*/ 0 w 3098"/>
                <a:gd name="T95" fmla="*/ 3162 h 3238"/>
                <a:gd name="T96" fmla="*/ 1 w 3098"/>
                <a:gd name="T97" fmla="*/ 3141 h 3238"/>
                <a:gd name="T98" fmla="*/ 9 w 3098"/>
                <a:gd name="T99" fmla="*/ 3119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8" h="3238">
                  <a:moveTo>
                    <a:pt x="2016" y="2147"/>
                  </a:moveTo>
                  <a:lnTo>
                    <a:pt x="1551" y="1145"/>
                  </a:lnTo>
                  <a:lnTo>
                    <a:pt x="1537" y="1145"/>
                  </a:lnTo>
                  <a:lnTo>
                    <a:pt x="1083" y="2147"/>
                  </a:lnTo>
                  <a:lnTo>
                    <a:pt x="2016" y="2147"/>
                  </a:lnTo>
                  <a:close/>
                  <a:moveTo>
                    <a:pt x="9" y="3119"/>
                  </a:moveTo>
                  <a:lnTo>
                    <a:pt x="1454" y="50"/>
                  </a:lnTo>
                  <a:lnTo>
                    <a:pt x="1460" y="40"/>
                  </a:lnTo>
                  <a:lnTo>
                    <a:pt x="1467" y="30"/>
                  </a:lnTo>
                  <a:lnTo>
                    <a:pt x="1474" y="22"/>
                  </a:lnTo>
                  <a:lnTo>
                    <a:pt x="1483" y="14"/>
                  </a:lnTo>
                  <a:lnTo>
                    <a:pt x="1493" y="8"/>
                  </a:lnTo>
                  <a:lnTo>
                    <a:pt x="1505" y="4"/>
                  </a:lnTo>
                  <a:lnTo>
                    <a:pt x="1511" y="2"/>
                  </a:lnTo>
                  <a:lnTo>
                    <a:pt x="1518" y="1"/>
                  </a:lnTo>
                  <a:lnTo>
                    <a:pt x="1525" y="0"/>
                  </a:lnTo>
                  <a:lnTo>
                    <a:pt x="1533" y="0"/>
                  </a:lnTo>
                  <a:lnTo>
                    <a:pt x="1580" y="0"/>
                  </a:lnTo>
                  <a:lnTo>
                    <a:pt x="1588" y="0"/>
                  </a:lnTo>
                  <a:lnTo>
                    <a:pt x="1596" y="1"/>
                  </a:lnTo>
                  <a:lnTo>
                    <a:pt x="1603" y="2"/>
                  </a:lnTo>
                  <a:lnTo>
                    <a:pt x="1610" y="4"/>
                  </a:lnTo>
                  <a:lnTo>
                    <a:pt x="1616" y="6"/>
                  </a:lnTo>
                  <a:lnTo>
                    <a:pt x="1621" y="8"/>
                  </a:lnTo>
                  <a:lnTo>
                    <a:pt x="1627" y="11"/>
                  </a:lnTo>
                  <a:lnTo>
                    <a:pt x="1631" y="14"/>
                  </a:lnTo>
                  <a:lnTo>
                    <a:pt x="1640" y="22"/>
                  </a:lnTo>
                  <a:lnTo>
                    <a:pt x="1647" y="30"/>
                  </a:lnTo>
                  <a:lnTo>
                    <a:pt x="1653" y="40"/>
                  </a:lnTo>
                  <a:lnTo>
                    <a:pt x="1658" y="50"/>
                  </a:lnTo>
                  <a:lnTo>
                    <a:pt x="3089" y="3119"/>
                  </a:lnTo>
                  <a:lnTo>
                    <a:pt x="3094" y="3130"/>
                  </a:lnTo>
                  <a:lnTo>
                    <a:pt x="3097" y="3141"/>
                  </a:lnTo>
                  <a:lnTo>
                    <a:pt x="3098" y="3151"/>
                  </a:lnTo>
                  <a:lnTo>
                    <a:pt x="3098" y="3162"/>
                  </a:lnTo>
                  <a:lnTo>
                    <a:pt x="3097" y="3172"/>
                  </a:lnTo>
                  <a:lnTo>
                    <a:pt x="3095" y="3182"/>
                  </a:lnTo>
                  <a:lnTo>
                    <a:pt x="3091" y="3191"/>
                  </a:lnTo>
                  <a:lnTo>
                    <a:pt x="3086" y="3200"/>
                  </a:lnTo>
                  <a:lnTo>
                    <a:pt x="3080" y="3208"/>
                  </a:lnTo>
                  <a:lnTo>
                    <a:pt x="3073" y="3216"/>
                  </a:lnTo>
                  <a:lnTo>
                    <a:pt x="3065" y="3222"/>
                  </a:lnTo>
                  <a:lnTo>
                    <a:pt x="3056" y="3227"/>
                  </a:lnTo>
                  <a:lnTo>
                    <a:pt x="3046" y="3232"/>
                  </a:lnTo>
                  <a:lnTo>
                    <a:pt x="3035" y="3235"/>
                  </a:lnTo>
                  <a:lnTo>
                    <a:pt x="3023" y="3237"/>
                  </a:lnTo>
                  <a:lnTo>
                    <a:pt x="3011" y="3238"/>
                  </a:lnTo>
                  <a:lnTo>
                    <a:pt x="2607" y="3238"/>
                  </a:lnTo>
                  <a:lnTo>
                    <a:pt x="2593" y="3237"/>
                  </a:lnTo>
                  <a:lnTo>
                    <a:pt x="2581" y="3236"/>
                  </a:lnTo>
                  <a:lnTo>
                    <a:pt x="2570" y="3235"/>
                  </a:lnTo>
                  <a:lnTo>
                    <a:pt x="2560" y="3232"/>
                  </a:lnTo>
                  <a:lnTo>
                    <a:pt x="2550" y="3229"/>
                  </a:lnTo>
                  <a:lnTo>
                    <a:pt x="2541" y="3226"/>
                  </a:lnTo>
                  <a:lnTo>
                    <a:pt x="2533" y="3221"/>
                  </a:lnTo>
                  <a:lnTo>
                    <a:pt x="2525" y="3216"/>
                  </a:lnTo>
                  <a:lnTo>
                    <a:pt x="2517" y="3209"/>
                  </a:lnTo>
                  <a:lnTo>
                    <a:pt x="2510" y="3202"/>
                  </a:lnTo>
                  <a:lnTo>
                    <a:pt x="2503" y="3195"/>
                  </a:lnTo>
                  <a:lnTo>
                    <a:pt x="2497" y="3187"/>
                  </a:lnTo>
                  <a:lnTo>
                    <a:pt x="2490" y="3178"/>
                  </a:lnTo>
                  <a:lnTo>
                    <a:pt x="2484" y="3168"/>
                  </a:lnTo>
                  <a:lnTo>
                    <a:pt x="2478" y="3157"/>
                  </a:lnTo>
                  <a:lnTo>
                    <a:pt x="2472" y="3146"/>
                  </a:lnTo>
                  <a:lnTo>
                    <a:pt x="2243" y="2653"/>
                  </a:lnTo>
                  <a:lnTo>
                    <a:pt x="854" y="2653"/>
                  </a:lnTo>
                  <a:lnTo>
                    <a:pt x="627" y="3146"/>
                  </a:lnTo>
                  <a:lnTo>
                    <a:pt x="623" y="3154"/>
                  </a:lnTo>
                  <a:lnTo>
                    <a:pt x="619" y="3163"/>
                  </a:lnTo>
                  <a:lnTo>
                    <a:pt x="614" y="3171"/>
                  </a:lnTo>
                  <a:lnTo>
                    <a:pt x="609" y="3179"/>
                  </a:lnTo>
                  <a:lnTo>
                    <a:pt x="603" y="3187"/>
                  </a:lnTo>
                  <a:lnTo>
                    <a:pt x="596" y="3194"/>
                  </a:lnTo>
                  <a:lnTo>
                    <a:pt x="589" y="3202"/>
                  </a:lnTo>
                  <a:lnTo>
                    <a:pt x="581" y="3208"/>
                  </a:lnTo>
                  <a:lnTo>
                    <a:pt x="572" y="3215"/>
                  </a:lnTo>
                  <a:lnTo>
                    <a:pt x="563" y="3221"/>
                  </a:lnTo>
                  <a:lnTo>
                    <a:pt x="553" y="3226"/>
                  </a:lnTo>
                  <a:lnTo>
                    <a:pt x="543" y="3230"/>
                  </a:lnTo>
                  <a:lnTo>
                    <a:pt x="530" y="3233"/>
                  </a:lnTo>
                  <a:lnTo>
                    <a:pt x="518" y="3236"/>
                  </a:lnTo>
                  <a:lnTo>
                    <a:pt x="506" y="3237"/>
                  </a:lnTo>
                  <a:lnTo>
                    <a:pt x="492" y="3238"/>
                  </a:lnTo>
                  <a:lnTo>
                    <a:pt x="88" y="3238"/>
                  </a:lnTo>
                  <a:lnTo>
                    <a:pt x="76" y="3237"/>
                  </a:lnTo>
                  <a:lnTo>
                    <a:pt x="64" y="3235"/>
                  </a:lnTo>
                  <a:lnTo>
                    <a:pt x="53" y="3232"/>
                  </a:lnTo>
                  <a:lnTo>
                    <a:pt x="43" y="3227"/>
                  </a:lnTo>
                  <a:lnTo>
                    <a:pt x="34" y="3222"/>
                  </a:lnTo>
                  <a:lnTo>
                    <a:pt x="26" y="3216"/>
                  </a:lnTo>
                  <a:lnTo>
                    <a:pt x="18" y="3208"/>
                  </a:lnTo>
                  <a:lnTo>
                    <a:pt x="12" y="3200"/>
                  </a:lnTo>
                  <a:lnTo>
                    <a:pt x="7" y="3191"/>
                  </a:lnTo>
                  <a:lnTo>
                    <a:pt x="3" y="3182"/>
                  </a:lnTo>
                  <a:lnTo>
                    <a:pt x="1" y="3172"/>
                  </a:lnTo>
                  <a:lnTo>
                    <a:pt x="0" y="3162"/>
                  </a:lnTo>
                  <a:lnTo>
                    <a:pt x="0" y="3151"/>
                  </a:lnTo>
                  <a:lnTo>
                    <a:pt x="1" y="3141"/>
                  </a:lnTo>
                  <a:lnTo>
                    <a:pt x="4" y="3130"/>
                  </a:lnTo>
                  <a:lnTo>
                    <a:pt x="9" y="3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0" name="Freeform 13"/>
            <p:cNvSpPr>
              <a:spLocks noEditPoints="1"/>
            </p:cNvSpPr>
            <p:nvPr/>
          </p:nvSpPr>
          <p:spPr bwMode="auto">
            <a:xfrm>
              <a:off x="2119313" y="5006975"/>
              <a:ext cx="1243013" cy="198438"/>
            </a:xfrm>
            <a:custGeom>
              <a:avLst/>
              <a:gdLst>
                <a:gd name="T0" fmla="*/ 427 w 5475"/>
                <a:gd name="T1" fmla="*/ 868 h 870"/>
                <a:gd name="T2" fmla="*/ 805 w 5475"/>
                <a:gd name="T3" fmla="*/ 13 h 870"/>
                <a:gd name="T4" fmla="*/ 170 w 5475"/>
                <a:gd name="T5" fmla="*/ 25 h 870"/>
                <a:gd name="T6" fmla="*/ 4 w 5475"/>
                <a:gd name="T7" fmla="*/ 22 h 870"/>
                <a:gd name="T8" fmla="*/ 941 w 5475"/>
                <a:gd name="T9" fmla="*/ 854 h 870"/>
                <a:gd name="T10" fmla="*/ 1092 w 5475"/>
                <a:gd name="T11" fmla="*/ 840 h 870"/>
                <a:gd name="T12" fmla="*/ 955 w 5475"/>
                <a:gd name="T13" fmla="*/ 12 h 870"/>
                <a:gd name="T14" fmla="*/ 1317 w 5475"/>
                <a:gd name="T15" fmla="*/ 840 h 870"/>
                <a:gd name="T16" fmla="*/ 1804 w 5475"/>
                <a:gd name="T17" fmla="*/ 854 h 870"/>
                <a:gd name="T18" fmla="*/ 1804 w 5475"/>
                <a:gd name="T19" fmla="*/ 717 h 870"/>
                <a:gd name="T20" fmla="*/ 1462 w 5475"/>
                <a:gd name="T21" fmla="*/ 14 h 870"/>
                <a:gd name="T22" fmla="*/ 1317 w 5475"/>
                <a:gd name="T23" fmla="*/ 35 h 870"/>
                <a:gd name="T24" fmla="*/ 2074 w 5475"/>
                <a:gd name="T25" fmla="*/ 858 h 870"/>
                <a:gd name="T26" fmla="*/ 2613 w 5475"/>
                <a:gd name="T27" fmla="*/ 870 h 870"/>
                <a:gd name="T28" fmla="*/ 2665 w 5475"/>
                <a:gd name="T29" fmla="*/ 31 h 870"/>
                <a:gd name="T30" fmla="*/ 2517 w 5475"/>
                <a:gd name="T31" fmla="*/ 16 h 870"/>
                <a:gd name="T32" fmla="*/ 1953 w 5475"/>
                <a:gd name="T33" fmla="*/ 2 h 870"/>
                <a:gd name="T34" fmla="*/ 2895 w 5475"/>
                <a:gd name="T35" fmla="*/ 848 h 870"/>
                <a:gd name="T36" fmla="*/ 3048 w 5475"/>
                <a:gd name="T37" fmla="*/ 848 h 870"/>
                <a:gd name="T38" fmla="*/ 3033 w 5475"/>
                <a:gd name="T39" fmla="*/ 13 h 870"/>
                <a:gd name="T40" fmla="*/ 2891 w 5475"/>
                <a:gd name="T41" fmla="*/ 836 h 870"/>
                <a:gd name="T42" fmla="*/ 3388 w 5475"/>
                <a:gd name="T43" fmla="*/ 703 h 870"/>
                <a:gd name="T44" fmla="*/ 3959 w 5475"/>
                <a:gd name="T45" fmla="*/ 858 h 870"/>
                <a:gd name="T46" fmla="*/ 3594 w 5475"/>
                <a:gd name="T47" fmla="*/ 4 h 870"/>
                <a:gd name="T48" fmla="*/ 3547 w 5475"/>
                <a:gd name="T49" fmla="*/ 13 h 870"/>
                <a:gd name="T50" fmla="*/ 3569 w 5475"/>
                <a:gd name="T51" fmla="*/ 304 h 870"/>
                <a:gd name="T52" fmla="*/ 4088 w 5475"/>
                <a:gd name="T53" fmla="*/ 653 h 870"/>
                <a:gd name="T54" fmla="*/ 4190 w 5475"/>
                <a:gd name="T55" fmla="*/ 795 h 870"/>
                <a:gd name="T56" fmla="*/ 4356 w 5475"/>
                <a:gd name="T57" fmla="*/ 866 h 870"/>
                <a:gd name="T58" fmla="*/ 4545 w 5475"/>
                <a:gd name="T59" fmla="*/ 844 h 870"/>
                <a:gd name="T60" fmla="*/ 4686 w 5475"/>
                <a:gd name="T61" fmla="*/ 737 h 870"/>
                <a:gd name="T62" fmla="*/ 4752 w 5475"/>
                <a:gd name="T63" fmla="*/ 573 h 870"/>
                <a:gd name="T64" fmla="*/ 4730 w 5475"/>
                <a:gd name="T65" fmla="*/ 12 h 870"/>
                <a:gd name="T66" fmla="*/ 4589 w 5475"/>
                <a:gd name="T67" fmla="*/ 549 h 870"/>
                <a:gd name="T68" fmla="*/ 4483 w 5475"/>
                <a:gd name="T69" fmla="*/ 699 h 870"/>
                <a:gd name="T70" fmla="*/ 4293 w 5475"/>
                <a:gd name="T71" fmla="*/ 672 h 870"/>
                <a:gd name="T72" fmla="*/ 4231 w 5475"/>
                <a:gd name="T73" fmla="*/ 31 h 870"/>
                <a:gd name="T74" fmla="*/ 4078 w 5475"/>
                <a:gd name="T75" fmla="*/ 16 h 870"/>
                <a:gd name="T76" fmla="*/ 4976 w 5475"/>
                <a:gd name="T77" fmla="*/ 816 h 870"/>
                <a:gd name="T78" fmla="*/ 5207 w 5475"/>
                <a:gd name="T79" fmla="*/ 870 h 870"/>
                <a:gd name="T80" fmla="*/ 5357 w 5475"/>
                <a:gd name="T81" fmla="*/ 828 h 870"/>
                <a:gd name="T82" fmla="*/ 5450 w 5475"/>
                <a:gd name="T83" fmla="*/ 731 h 870"/>
                <a:gd name="T84" fmla="*/ 5473 w 5475"/>
                <a:gd name="T85" fmla="*/ 603 h 870"/>
                <a:gd name="T86" fmla="*/ 5416 w 5475"/>
                <a:gd name="T87" fmla="*/ 480 h 870"/>
                <a:gd name="T88" fmla="*/ 5217 w 5475"/>
                <a:gd name="T89" fmla="*/ 358 h 870"/>
                <a:gd name="T90" fmla="*/ 5086 w 5475"/>
                <a:gd name="T91" fmla="*/ 272 h 870"/>
                <a:gd name="T92" fmla="*/ 5088 w 5475"/>
                <a:gd name="T93" fmla="*/ 179 h 870"/>
                <a:gd name="T94" fmla="*/ 5193 w 5475"/>
                <a:gd name="T95" fmla="*/ 139 h 870"/>
                <a:gd name="T96" fmla="*/ 5352 w 5475"/>
                <a:gd name="T97" fmla="*/ 204 h 870"/>
                <a:gd name="T98" fmla="*/ 5446 w 5475"/>
                <a:gd name="T99" fmla="*/ 111 h 870"/>
                <a:gd name="T100" fmla="*/ 5332 w 5475"/>
                <a:gd name="T101" fmla="*/ 27 h 870"/>
                <a:gd name="T102" fmla="*/ 5120 w 5475"/>
                <a:gd name="T103" fmla="*/ 6 h 870"/>
                <a:gd name="T104" fmla="*/ 4985 w 5475"/>
                <a:gd name="T105" fmla="*/ 68 h 870"/>
                <a:gd name="T106" fmla="*/ 4920 w 5475"/>
                <a:gd name="T107" fmla="*/ 171 h 870"/>
                <a:gd name="T108" fmla="*/ 4927 w 5475"/>
                <a:gd name="T109" fmla="*/ 317 h 870"/>
                <a:gd name="T110" fmla="*/ 5057 w 5475"/>
                <a:gd name="T111" fmla="*/ 454 h 870"/>
                <a:gd name="T112" fmla="*/ 5248 w 5475"/>
                <a:gd name="T113" fmla="*/ 549 h 870"/>
                <a:gd name="T114" fmla="*/ 5297 w 5475"/>
                <a:gd name="T115" fmla="*/ 658 h 870"/>
                <a:gd name="T116" fmla="*/ 5220 w 5475"/>
                <a:gd name="T117" fmla="*/ 727 h 870"/>
                <a:gd name="T118" fmla="*/ 5065 w 5475"/>
                <a:gd name="T119" fmla="*/ 695 h 870"/>
                <a:gd name="T120" fmla="*/ 4963 w 5475"/>
                <a:gd name="T121" fmla="*/ 66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75" h="870">
                  <a:moveTo>
                    <a:pt x="383" y="857"/>
                  </a:moveTo>
                  <a:lnTo>
                    <a:pt x="386" y="862"/>
                  </a:lnTo>
                  <a:lnTo>
                    <a:pt x="391" y="866"/>
                  </a:lnTo>
                  <a:lnTo>
                    <a:pt x="393" y="868"/>
                  </a:lnTo>
                  <a:lnTo>
                    <a:pt x="397" y="869"/>
                  </a:lnTo>
                  <a:lnTo>
                    <a:pt x="400" y="870"/>
                  </a:lnTo>
                  <a:lnTo>
                    <a:pt x="404" y="870"/>
                  </a:lnTo>
                  <a:lnTo>
                    <a:pt x="416" y="870"/>
                  </a:lnTo>
                  <a:lnTo>
                    <a:pt x="420" y="870"/>
                  </a:lnTo>
                  <a:lnTo>
                    <a:pt x="424" y="869"/>
                  </a:lnTo>
                  <a:lnTo>
                    <a:pt x="427" y="868"/>
                  </a:lnTo>
                  <a:lnTo>
                    <a:pt x="429" y="866"/>
                  </a:lnTo>
                  <a:lnTo>
                    <a:pt x="435" y="862"/>
                  </a:lnTo>
                  <a:lnTo>
                    <a:pt x="438" y="857"/>
                  </a:lnTo>
                  <a:lnTo>
                    <a:pt x="820" y="43"/>
                  </a:lnTo>
                  <a:lnTo>
                    <a:pt x="821" y="38"/>
                  </a:lnTo>
                  <a:lnTo>
                    <a:pt x="822" y="32"/>
                  </a:lnTo>
                  <a:lnTo>
                    <a:pt x="821" y="27"/>
                  </a:lnTo>
                  <a:lnTo>
                    <a:pt x="819" y="22"/>
                  </a:lnTo>
                  <a:lnTo>
                    <a:pt x="815" y="18"/>
                  </a:lnTo>
                  <a:lnTo>
                    <a:pt x="811" y="15"/>
                  </a:lnTo>
                  <a:lnTo>
                    <a:pt x="805" y="13"/>
                  </a:lnTo>
                  <a:lnTo>
                    <a:pt x="799" y="12"/>
                  </a:lnTo>
                  <a:lnTo>
                    <a:pt x="673" y="12"/>
                  </a:lnTo>
                  <a:lnTo>
                    <a:pt x="669" y="13"/>
                  </a:lnTo>
                  <a:lnTo>
                    <a:pt x="665" y="14"/>
                  </a:lnTo>
                  <a:lnTo>
                    <a:pt x="662" y="15"/>
                  </a:lnTo>
                  <a:lnTo>
                    <a:pt x="659" y="17"/>
                  </a:lnTo>
                  <a:lnTo>
                    <a:pt x="655" y="21"/>
                  </a:lnTo>
                  <a:lnTo>
                    <a:pt x="652" y="25"/>
                  </a:lnTo>
                  <a:lnTo>
                    <a:pt x="415" y="545"/>
                  </a:lnTo>
                  <a:lnTo>
                    <a:pt x="406" y="545"/>
                  </a:lnTo>
                  <a:lnTo>
                    <a:pt x="170" y="25"/>
                  </a:lnTo>
                  <a:lnTo>
                    <a:pt x="168" y="21"/>
                  </a:lnTo>
                  <a:lnTo>
                    <a:pt x="163" y="17"/>
                  </a:lnTo>
                  <a:lnTo>
                    <a:pt x="160" y="15"/>
                  </a:lnTo>
                  <a:lnTo>
                    <a:pt x="157" y="14"/>
                  </a:lnTo>
                  <a:lnTo>
                    <a:pt x="154" y="13"/>
                  </a:lnTo>
                  <a:lnTo>
                    <a:pt x="150" y="12"/>
                  </a:lnTo>
                  <a:lnTo>
                    <a:pt x="24" y="12"/>
                  </a:lnTo>
                  <a:lnTo>
                    <a:pt x="17" y="13"/>
                  </a:lnTo>
                  <a:lnTo>
                    <a:pt x="12" y="15"/>
                  </a:lnTo>
                  <a:lnTo>
                    <a:pt x="7" y="18"/>
                  </a:lnTo>
                  <a:lnTo>
                    <a:pt x="4" y="22"/>
                  </a:lnTo>
                  <a:lnTo>
                    <a:pt x="1" y="27"/>
                  </a:lnTo>
                  <a:lnTo>
                    <a:pt x="0" y="32"/>
                  </a:lnTo>
                  <a:lnTo>
                    <a:pt x="1" y="38"/>
                  </a:lnTo>
                  <a:lnTo>
                    <a:pt x="3" y="43"/>
                  </a:lnTo>
                  <a:lnTo>
                    <a:pt x="383" y="857"/>
                  </a:lnTo>
                  <a:close/>
                  <a:moveTo>
                    <a:pt x="931" y="836"/>
                  </a:moveTo>
                  <a:lnTo>
                    <a:pt x="931" y="840"/>
                  </a:lnTo>
                  <a:lnTo>
                    <a:pt x="933" y="844"/>
                  </a:lnTo>
                  <a:lnTo>
                    <a:pt x="935" y="848"/>
                  </a:lnTo>
                  <a:lnTo>
                    <a:pt x="938" y="851"/>
                  </a:lnTo>
                  <a:lnTo>
                    <a:pt x="941" y="854"/>
                  </a:lnTo>
                  <a:lnTo>
                    <a:pt x="945" y="856"/>
                  </a:lnTo>
                  <a:lnTo>
                    <a:pt x="951" y="858"/>
                  </a:lnTo>
                  <a:lnTo>
                    <a:pt x="955" y="858"/>
                  </a:lnTo>
                  <a:lnTo>
                    <a:pt x="1069" y="858"/>
                  </a:lnTo>
                  <a:lnTo>
                    <a:pt x="1073" y="858"/>
                  </a:lnTo>
                  <a:lnTo>
                    <a:pt x="1078" y="856"/>
                  </a:lnTo>
                  <a:lnTo>
                    <a:pt x="1082" y="854"/>
                  </a:lnTo>
                  <a:lnTo>
                    <a:pt x="1085" y="851"/>
                  </a:lnTo>
                  <a:lnTo>
                    <a:pt x="1088" y="848"/>
                  </a:lnTo>
                  <a:lnTo>
                    <a:pt x="1090" y="844"/>
                  </a:lnTo>
                  <a:lnTo>
                    <a:pt x="1092" y="840"/>
                  </a:lnTo>
                  <a:lnTo>
                    <a:pt x="1092" y="836"/>
                  </a:lnTo>
                  <a:lnTo>
                    <a:pt x="1092" y="35"/>
                  </a:lnTo>
                  <a:lnTo>
                    <a:pt x="1092" y="31"/>
                  </a:lnTo>
                  <a:lnTo>
                    <a:pt x="1090" y="27"/>
                  </a:lnTo>
                  <a:lnTo>
                    <a:pt x="1088" y="23"/>
                  </a:lnTo>
                  <a:lnTo>
                    <a:pt x="1085" y="19"/>
                  </a:lnTo>
                  <a:lnTo>
                    <a:pt x="1082" y="16"/>
                  </a:lnTo>
                  <a:lnTo>
                    <a:pt x="1078" y="14"/>
                  </a:lnTo>
                  <a:lnTo>
                    <a:pt x="1073" y="13"/>
                  </a:lnTo>
                  <a:lnTo>
                    <a:pt x="1069" y="12"/>
                  </a:lnTo>
                  <a:lnTo>
                    <a:pt x="955" y="12"/>
                  </a:lnTo>
                  <a:lnTo>
                    <a:pt x="951" y="13"/>
                  </a:lnTo>
                  <a:lnTo>
                    <a:pt x="945" y="14"/>
                  </a:lnTo>
                  <a:lnTo>
                    <a:pt x="941" y="16"/>
                  </a:lnTo>
                  <a:lnTo>
                    <a:pt x="938" y="19"/>
                  </a:lnTo>
                  <a:lnTo>
                    <a:pt x="935" y="23"/>
                  </a:lnTo>
                  <a:lnTo>
                    <a:pt x="933" y="27"/>
                  </a:lnTo>
                  <a:lnTo>
                    <a:pt x="931" y="31"/>
                  </a:lnTo>
                  <a:lnTo>
                    <a:pt x="931" y="35"/>
                  </a:lnTo>
                  <a:lnTo>
                    <a:pt x="931" y="836"/>
                  </a:lnTo>
                  <a:close/>
                  <a:moveTo>
                    <a:pt x="1317" y="836"/>
                  </a:moveTo>
                  <a:lnTo>
                    <a:pt x="1317" y="840"/>
                  </a:lnTo>
                  <a:lnTo>
                    <a:pt x="1319" y="844"/>
                  </a:lnTo>
                  <a:lnTo>
                    <a:pt x="1321" y="848"/>
                  </a:lnTo>
                  <a:lnTo>
                    <a:pt x="1324" y="851"/>
                  </a:lnTo>
                  <a:lnTo>
                    <a:pt x="1327" y="854"/>
                  </a:lnTo>
                  <a:lnTo>
                    <a:pt x="1331" y="856"/>
                  </a:lnTo>
                  <a:lnTo>
                    <a:pt x="1335" y="858"/>
                  </a:lnTo>
                  <a:lnTo>
                    <a:pt x="1340" y="858"/>
                  </a:lnTo>
                  <a:lnTo>
                    <a:pt x="1790" y="858"/>
                  </a:lnTo>
                  <a:lnTo>
                    <a:pt x="1795" y="858"/>
                  </a:lnTo>
                  <a:lnTo>
                    <a:pt x="1800" y="856"/>
                  </a:lnTo>
                  <a:lnTo>
                    <a:pt x="1804" y="854"/>
                  </a:lnTo>
                  <a:lnTo>
                    <a:pt x="1807" y="851"/>
                  </a:lnTo>
                  <a:lnTo>
                    <a:pt x="1810" y="848"/>
                  </a:lnTo>
                  <a:lnTo>
                    <a:pt x="1813" y="844"/>
                  </a:lnTo>
                  <a:lnTo>
                    <a:pt x="1814" y="840"/>
                  </a:lnTo>
                  <a:lnTo>
                    <a:pt x="1814" y="836"/>
                  </a:lnTo>
                  <a:lnTo>
                    <a:pt x="1814" y="736"/>
                  </a:lnTo>
                  <a:lnTo>
                    <a:pt x="1814" y="732"/>
                  </a:lnTo>
                  <a:lnTo>
                    <a:pt x="1813" y="727"/>
                  </a:lnTo>
                  <a:lnTo>
                    <a:pt x="1810" y="724"/>
                  </a:lnTo>
                  <a:lnTo>
                    <a:pt x="1807" y="720"/>
                  </a:lnTo>
                  <a:lnTo>
                    <a:pt x="1804" y="717"/>
                  </a:lnTo>
                  <a:lnTo>
                    <a:pt x="1800" y="715"/>
                  </a:lnTo>
                  <a:lnTo>
                    <a:pt x="1795" y="714"/>
                  </a:lnTo>
                  <a:lnTo>
                    <a:pt x="1790" y="713"/>
                  </a:lnTo>
                  <a:lnTo>
                    <a:pt x="1477" y="713"/>
                  </a:lnTo>
                  <a:lnTo>
                    <a:pt x="1477" y="35"/>
                  </a:lnTo>
                  <a:lnTo>
                    <a:pt x="1477" y="31"/>
                  </a:lnTo>
                  <a:lnTo>
                    <a:pt x="1475" y="27"/>
                  </a:lnTo>
                  <a:lnTo>
                    <a:pt x="1473" y="23"/>
                  </a:lnTo>
                  <a:lnTo>
                    <a:pt x="1470" y="19"/>
                  </a:lnTo>
                  <a:lnTo>
                    <a:pt x="1466" y="16"/>
                  </a:lnTo>
                  <a:lnTo>
                    <a:pt x="1462" y="14"/>
                  </a:lnTo>
                  <a:lnTo>
                    <a:pt x="1457" y="13"/>
                  </a:lnTo>
                  <a:lnTo>
                    <a:pt x="1453" y="12"/>
                  </a:lnTo>
                  <a:lnTo>
                    <a:pt x="1340" y="12"/>
                  </a:lnTo>
                  <a:lnTo>
                    <a:pt x="1335" y="13"/>
                  </a:lnTo>
                  <a:lnTo>
                    <a:pt x="1331" y="14"/>
                  </a:lnTo>
                  <a:lnTo>
                    <a:pt x="1327" y="16"/>
                  </a:lnTo>
                  <a:lnTo>
                    <a:pt x="1324" y="19"/>
                  </a:lnTo>
                  <a:lnTo>
                    <a:pt x="1321" y="23"/>
                  </a:lnTo>
                  <a:lnTo>
                    <a:pt x="1319" y="27"/>
                  </a:lnTo>
                  <a:lnTo>
                    <a:pt x="1317" y="31"/>
                  </a:lnTo>
                  <a:lnTo>
                    <a:pt x="1317" y="35"/>
                  </a:lnTo>
                  <a:lnTo>
                    <a:pt x="1317" y="836"/>
                  </a:lnTo>
                  <a:close/>
                  <a:moveTo>
                    <a:pt x="1938" y="836"/>
                  </a:moveTo>
                  <a:lnTo>
                    <a:pt x="1939" y="840"/>
                  </a:lnTo>
                  <a:lnTo>
                    <a:pt x="1940" y="844"/>
                  </a:lnTo>
                  <a:lnTo>
                    <a:pt x="1942" y="848"/>
                  </a:lnTo>
                  <a:lnTo>
                    <a:pt x="1945" y="851"/>
                  </a:lnTo>
                  <a:lnTo>
                    <a:pt x="1949" y="854"/>
                  </a:lnTo>
                  <a:lnTo>
                    <a:pt x="1953" y="856"/>
                  </a:lnTo>
                  <a:lnTo>
                    <a:pt x="1957" y="858"/>
                  </a:lnTo>
                  <a:lnTo>
                    <a:pt x="1962" y="858"/>
                  </a:lnTo>
                  <a:lnTo>
                    <a:pt x="2074" y="858"/>
                  </a:lnTo>
                  <a:lnTo>
                    <a:pt x="2079" y="858"/>
                  </a:lnTo>
                  <a:lnTo>
                    <a:pt x="2083" y="856"/>
                  </a:lnTo>
                  <a:lnTo>
                    <a:pt x="2087" y="854"/>
                  </a:lnTo>
                  <a:lnTo>
                    <a:pt x="2091" y="851"/>
                  </a:lnTo>
                  <a:lnTo>
                    <a:pt x="2093" y="848"/>
                  </a:lnTo>
                  <a:lnTo>
                    <a:pt x="2095" y="844"/>
                  </a:lnTo>
                  <a:lnTo>
                    <a:pt x="2097" y="840"/>
                  </a:lnTo>
                  <a:lnTo>
                    <a:pt x="2097" y="836"/>
                  </a:lnTo>
                  <a:lnTo>
                    <a:pt x="2097" y="316"/>
                  </a:lnTo>
                  <a:lnTo>
                    <a:pt x="2099" y="316"/>
                  </a:lnTo>
                  <a:lnTo>
                    <a:pt x="2613" y="870"/>
                  </a:lnTo>
                  <a:lnTo>
                    <a:pt x="2643" y="870"/>
                  </a:lnTo>
                  <a:lnTo>
                    <a:pt x="2647" y="870"/>
                  </a:lnTo>
                  <a:lnTo>
                    <a:pt x="2651" y="869"/>
                  </a:lnTo>
                  <a:lnTo>
                    <a:pt x="2655" y="867"/>
                  </a:lnTo>
                  <a:lnTo>
                    <a:pt x="2659" y="864"/>
                  </a:lnTo>
                  <a:lnTo>
                    <a:pt x="2662" y="861"/>
                  </a:lnTo>
                  <a:lnTo>
                    <a:pt x="2664" y="857"/>
                  </a:lnTo>
                  <a:lnTo>
                    <a:pt x="2665" y="853"/>
                  </a:lnTo>
                  <a:lnTo>
                    <a:pt x="2666" y="849"/>
                  </a:lnTo>
                  <a:lnTo>
                    <a:pt x="2666" y="35"/>
                  </a:lnTo>
                  <a:lnTo>
                    <a:pt x="2665" y="31"/>
                  </a:lnTo>
                  <a:lnTo>
                    <a:pt x="2664" y="27"/>
                  </a:lnTo>
                  <a:lnTo>
                    <a:pt x="2662" y="23"/>
                  </a:lnTo>
                  <a:lnTo>
                    <a:pt x="2659" y="19"/>
                  </a:lnTo>
                  <a:lnTo>
                    <a:pt x="2655" y="16"/>
                  </a:lnTo>
                  <a:lnTo>
                    <a:pt x="2651" y="14"/>
                  </a:lnTo>
                  <a:lnTo>
                    <a:pt x="2647" y="13"/>
                  </a:lnTo>
                  <a:lnTo>
                    <a:pt x="2643" y="12"/>
                  </a:lnTo>
                  <a:lnTo>
                    <a:pt x="2530" y="12"/>
                  </a:lnTo>
                  <a:lnTo>
                    <a:pt x="2525" y="13"/>
                  </a:lnTo>
                  <a:lnTo>
                    <a:pt x="2521" y="14"/>
                  </a:lnTo>
                  <a:lnTo>
                    <a:pt x="2517" y="16"/>
                  </a:lnTo>
                  <a:lnTo>
                    <a:pt x="2513" y="19"/>
                  </a:lnTo>
                  <a:lnTo>
                    <a:pt x="2510" y="23"/>
                  </a:lnTo>
                  <a:lnTo>
                    <a:pt x="2508" y="27"/>
                  </a:lnTo>
                  <a:lnTo>
                    <a:pt x="2507" y="31"/>
                  </a:lnTo>
                  <a:lnTo>
                    <a:pt x="2507" y="35"/>
                  </a:lnTo>
                  <a:lnTo>
                    <a:pt x="2507" y="535"/>
                  </a:lnTo>
                  <a:lnTo>
                    <a:pt x="2506" y="535"/>
                  </a:lnTo>
                  <a:lnTo>
                    <a:pt x="1993" y="0"/>
                  </a:lnTo>
                  <a:lnTo>
                    <a:pt x="1962" y="0"/>
                  </a:lnTo>
                  <a:lnTo>
                    <a:pt x="1957" y="1"/>
                  </a:lnTo>
                  <a:lnTo>
                    <a:pt x="1953" y="2"/>
                  </a:lnTo>
                  <a:lnTo>
                    <a:pt x="1949" y="4"/>
                  </a:lnTo>
                  <a:lnTo>
                    <a:pt x="1945" y="6"/>
                  </a:lnTo>
                  <a:lnTo>
                    <a:pt x="1942" y="10"/>
                  </a:lnTo>
                  <a:lnTo>
                    <a:pt x="1940" y="13"/>
                  </a:lnTo>
                  <a:lnTo>
                    <a:pt x="1939" y="18"/>
                  </a:lnTo>
                  <a:lnTo>
                    <a:pt x="1938" y="22"/>
                  </a:lnTo>
                  <a:lnTo>
                    <a:pt x="1938" y="836"/>
                  </a:lnTo>
                  <a:close/>
                  <a:moveTo>
                    <a:pt x="2891" y="836"/>
                  </a:moveTo>
                  <a:lnTo>
                    <a:pt x="2891" y="840"/>
                  </a:lnTo>
                  <a:lnTo>
                    <a:pt x="2893" y="844"/>
                  </a:lnTo>
                  <a:lnTo>
                    <a:pt x="2895" y="848"/>
                  </a:lnTo>
                  <a:lnTo>
                    <a:pt x="2898" y="851"/>
                  </a:lnTo>
                  <a:lnTo>
                    <a:pt x="2901" y="854"/>
                  </a:lnTo>
                  <a:lnTo>
                    <a:pt x="2905" y="856"/>
                  </a:lnTo>
                  <a:lnTo>
                    <a:pt x="2909" y="858"/>
                  </a:lnTo>
                  <a:lnTo>
                    <a:pt x="2914" y="858"/>
                  </a:lnTo>
                  <a:lnTo>
                    <a:pt x="3029" y="858"/>
                  </a:lnTo>
                  <a:lnTo>
                    <a:pt x="3033" y="858"/>
                  </a:lnTo>
                  <a:lnTo>
                    <a:pt x="3037" y="856"/>
                  </a:lnTo>
                  <a:lnTo>
                    <a:pt x="3041" y="854"/>
                  </a:lnTo>
                  <a:lnTo>
                    <a:pt x="3045" y="851"/>
                  </a:lnTo>
                  <a:lnTo>
                    <a:pt x="3048" y="848"/>
                  </a:lnTo>
                  <a:lnTo>
                    <a:pt x="3050" y="844"/>
                  </a:lnTo>
                  <a:lnTo>
                    <a:pt x="3051" y="840"/>
                  </a:lnTo>
                  <a:lnTo>
                    <a:pt x="3052" y="836"/>
                  </a:lnTo>
                  <a:lnTo>
                    <a:pt x="3052" y="35"/>
                  </a:lnTo>
                  <a:lnTo>
                    <a:pt x="3051" y="31"/>
                  </a:lnTo>
                  <a:lnTo>
                    <a:pt x="3050" y="27"/>
                  </a:lnTo>
                  <a:lnTo>
                    <a:pt x="3048" y="23"/>
                  </a:lnTo>
                  <a:lnTo>
                    <a:pt x="3045" y="19"/>
                  </a:lnTo>
                  <a:lnTo>
                    <a:pt x="3041" y="16"/>
                  </a:lnTo>
                  <a:lnTo>
                    <a:pt x="3037" y="14"/>
                  </a:lnTo>
                  <a:lnTo>
                    <a:pt x="3033" y="13"/>
                  </a:lnTo>
                  <a:lnTo>
                    <a:pt x="3029" y="12"/>
                  </a:lnTo>
                  <a:lnTo>
                    <a:pt x="2914" y="12"/>
                  </a:lnTo>
                  <a:lnTo>
                    <a:pt x="2909" y="13"/>
                  </a:lnTo>
                  <a:lnTo>
                    <a:pt x="2905" y="14"/>
                  </a:lnTo>
                  <a:lnTo>
                    <a:pt x="2901" y="16"/>
                  </a:lnTo>
                  <a:lnTo>
                    <a:pt x="2898" y="19"/>
                  </a:lnTo>
                  <a:lnTo>
                    <a:pt x="2895" y="23"/>
                  </a:lnTo>
                  <a:lnTo>
                    <a:pt x="2893" y="27"/>
                  </a:lnTo>
                  <a:lnTo>
                    <a:pt x="2891" y="31"/>
                  </a:lnTo>
                  <a:lnTo>
                    <a:pt x="2891" y="35"/>
                  </a:lnTo>
                  <a:lnTo>
                    <a:pt x="2891" y="836"/>
                  </a:lnTo>
                  <a:close/>
                  <a:moveTo>
                    <a:pt x="3184" y="858"/>
                  </a:moveTo>
                  <a:lnTo>
                    <a:pt x="3292" y="858"/>
                  </a:lnTo>
                  <a:lnTo>
                    <a:pt x="3299" y="858"/>
                  </a:lnTo>
                  <a:lnTo>
                    <a:pt x="3305" y="856"/>
                  </a:lnTo>
                  <a:lnTo>
                    <a:pt x="3310" y="854"/>
                  </a:lnTo>
                  <a:lnTo>
                    <a:pt x="3315" y="851"/>
                  </a:lnTo>
                  <a:lnTo>
                    <a:pt x="3319" y="847"/>
                  </a:lnTo>
                  <a:lnTo>
                    <a:pt x="3322" y="843"/>
                  </a:lnTo>
                  <a:lnTo>
                    <a:pt x="3325" y="839"/>
                  </a:lnTo>
                  <a:lnTo>
                    <a:pt x="3327" y="834"/>
                  </a:lnTo>
                  <a:lnTo>
                    <a:pt x="3388" y="703"/>
                  </a:lnTo>
                  <a:lnTo>
                    <a:pt x="3756" y="703"/>
                  </a:lnTo>
                  <a:lnTo>
                    <a:pt x="3816" y="834"/>
                  </a:lnTo>
                  <a:lnTo>
                    <a:pt x="3819" y="840"/>
                  </a:lnTo>
                  <a:lnTo>
                    <a:pt x="3823" y="845"/>
                  </a:lnTo>
                  <a:lnTo>
                    <a:pt x="3826" y="849"/>
                  </a:lnTo>
                  <a:lnTo>
                    <a:pt x="3830" y="853"/>
                  </a:lnTo>
                  <a:lnTo>
                    <a:pt x="3835" y="855"/>
                  </a:lnTo>
                  <a:lnTo>
                    <a:pt x="3839" y="857"/>
                  </a:lnTo>
                  <a:lnTo>
                    <a:pt x="3845" y="858"/>
                  </a:lnTo>
                  <a:lnTo>
                    <a:pt x="3852" y="858"/>
                  </a:lnTo>
                  <a:lnTo>
                    <a:pt x="3959" y="858"/>
                  </a:lnTo>
                  <a:lnTo>
                    <a:pt x="3966" y="858"/>
                  </a:lnTo>
                  <a:lnTo>
                    <a:pt x="3971" y="856"/>
                  </a:lnTo>
                  <a:lnTo>
                    <a:pt x="3976" y="853"/>
                  </a:lnTo>
                  <a:lnTo>
                    <a:pt x="3979" y="849"/>
                  </a:lnTo>
                  <a:lnTo>
                    <a:pt x="3981" y="844"/>
                  </a:lnTo>
                  <a:lnTo>
                    <a:pt x="3982" y="839"/>
                  </a:lnTo>
                  <a:lnTo>
                    <a:pt x="3982" y="833"/>
                  </a:lnTo>
                  <a:lnTo>
                    <a:pt x="3980" y="827"/>
                  </a:lnTo>
                  <a:lnTo>
                    <a:pt x="3601" y="13"/>
                  </a:lnTo>
                  <a:lnTo>
                    <a:pt x="3598" y="8"/>
                  </a:lnTo>
                  <a:lnTo>
                    <a:pt x="3594" y="4"/>
                  </a:lnTo>
                  <a:lnTo>
                    <a:pt x="3591" y="2"/>
                  </a:lnTo>
                  <a:lnTo>
                    <a:pt x="3588" y="1"/>
                  </a:lnTo>
                  <a:lnTo>
                    <a:pt x="3584" y="0"/>
                  </a:lnTo>
                  <a:lnTo>
                    <a:pt x="3580" y="0"/>
                  </a:lnTo>
                  <a:lnTo>
                    <a:pt x="3568" y="0"/>
                  </a:lnTo>
                  <a:lnTo>
                    <a:pt x="3564" y="0"/>
                  </a:lnTo>
                  <a:lnTo>
                    <a:pt x="3560" y="1"/>
                  </a:lnTo>
                  <a:lnTo>
                    <a:pt x="3557" y="2"/>
                  </a:lnTo>
                  <a:lnTo>
                    <a:pt x="3555" y="4"/>
                  </a:lnTo>
                  <a:lnTo>
                    <a:pt x="3550" y="8"/>
                  </a:lnTo>
                  <a:lnTo>
                    <a:pt x="3547" y="13"/>
                  </a:lnTo>
                  <a:lnTo>
                    <a:pt x="3163" y="827"/>
                  </a:lnTo>
                  <a:lnTo>
                    <a:pt x="3161" y="833"/>
                  </a:lnTo>
                  <a:lnTo>
                    <a:pt x="3161" y="839"/>
                  </a:lnTo>
                  <a:lnTo>
                    <a:pt x="3162" y="844"/>
                  </a:lnTo>
                  <a:lnTo>
                    <a:pt x="3164" y="849"/>
                  </a:lnTo>
                  <a:lnTo>
                    <a:pt x="3168" y="853"/>
                  </a:lnTo>
                  <a:lnTo>
                    <a:pt x="3172" y="856"/>
                  </a:lnTo>
                  <a:lnTo>
                    <a:pt x="3178" y="858"/>
                  </a:lnTo>
                  <a:lnTo>
                    <a:pt x="3184" y="858"/>
                  </a:lnTo>
                  <a:close/>
                  <a:moveTo>
                    <a:pt x="3448" y="569"/>
                  </a:moveTo>
                  <a:lnTo>
                    <a:pt x="3569" y="304"/>
                  </a:lnTo>
                  <a:lnTo>
                    <a:pt x="3573" y="304"/>
                  </a:lnTo>
                  <a:lnTo>
                    <a:pt x="3695" y="569"/>
                  </a:lnTo>
                  <a:lnTo>
                    <a:pt x="3448" y="569"/>
                  </a:lnTo>
                  <a:close/>
                  <a:moveTo>
                    <a:pt x="4068" y="538"/>
                  </a:moveTo>
                  <a:lnTo>
                    <a:pt x="4068" y="555"/>
                  </a:lnTo>
                  <a:lnTo>
                    <a:pt x="4070" y="573"/>
                  </a:lnTo>
                  <a:lnTo>
                    <a:pt x="4072" y="589"/>
                  </a:lnTo>
                  <a:lnTo>
                    <a:pt x="4075" y="606"/>
                  </a:lnTo>
                  <a:lnTo>
                    <a:pt x="4078" y="622"/>
                  </a:lnTo>
                  <a:lnTo>
                    <a:pt x="4083" y="637"/>
                  </a:lnTo>
                  <a:lnTo>
                    <a:pt x="4088" y="653"/>
                  </a:lnTo>
                  <a:lnTo>
                    <a:pt x="4094" y="668"/>
                  </a:lnTo>
                  <a:lnTo>
                    <a:pt x="4101" y="682"/>
                  </a:lnTo>
                  <a:lnTo>
                    <a:pt x="4108" y="696"/>
                  </a:lnTo>
                  <a:lnTo>
                    <a:pt x="4116" y="710"/>
                  </a:lnTo>
                  <a:lnTo>
                    <a:pt x="4125" y="724"/>
                  </a:lnTo>
                  <a:lnTo>
                    <a:pt x="4134" y="737"/>
                  </a:lnTo>
                  <a:lnTo>
                    <a:pt x="4144" y="750"/>
                  </a:lnTo>
                  <a:lnTo>
                    <a:pt x="4155" y="762"/>
                  </a:lnTo>
                  <a:lnTo>
                    <a:pt x="4166" y="774"/>
                  </a:lnTo>
                  <a:lnTo>
                    <a:pt x="4178" y="784"/>
                  </a:lnTo>
                  <a:lnTo>
                    <a:pt x="4190" y="795"/>
                  </a:lnTo>
                  <a:lnTo>
                    <a:pt x="4203" y="805"/>
                  </a:lnTo>
                  <a:lnTo>
                    <a:pt x="4216" y="814"/>
                  </a:lnTo>
                  <a:lnTo>
                    <a:pt x="4231" y="822"/>
                  </a:lnTo>
                  <a:lnTo>
                    <a:pt x="4245" y="830"/>
                  </a:lnTo>
                  <a:lnTo>
                    <a:pt x="4260" y="838"/>
                  </a:lnTo>
                  <a:lnTo>
                    <a:pt x="4275" y="844"/>
                  </a:lnTo>
                  <a:lnTo>
                    <a:pt x="4290" y="850"/>
                  </a:lnTo>
                  <a:lnTo>
                    <a:pt x="4306" y="855"/>
                  </a:lnTo>
                  <a:lnTo>
                    <a:pt x="4323" y="860"/>
                  </a:lnTo>
                  <a:lnTo>
                    <a:pt x="4339" y="864"/>
                  </a:lnTo>
                  <a:lnTo>
                    <a:pt x="4356" y="866"/>
                  </a:lnTo>
                  <a:lnTo>
                    <a:pt x="4374" y="869"/>
                  </a:lnTo>
                  <a:lnTo>
                    <a:pt x="4391" y="870"/>
                  </a:lnTo>
                  <a:lnTo>
                    <a:pt x="4410" y="870"/>
                  </a:lnTo>
                  <a:lnTo>
                    <a:pt x="4428" y="870"/>
                  </a:lnTo>
                  <a:lnTo>
                    <a:pt x="4446" y="869"/>
                  </a:lnTo>
                  <a:lnTo>
                    <a:pt x="4463" y="866"/>
                  </a:lnTo>
                  <a:lnTo>
                    <a:pt x="4480" y="864"/>
                  </a:lnTo>
                  <a:lnTo>
                    <a:pt x="4497" y="860"/>
                  </a:lnTo>
                  <a:lnTo>
                    <a:pt x="4513" y="855"/>
                  </a:lnTo>
                  <a:lnTo>
                    <a:pt x="4529" y="850"/>
                  </a:lnTo>
                  <a:lnTo>
                    <a:pt x="4545" y="844"/>
                  </a:lnTo>
                  <a:lnTo>
                    <a:pt x="4560" y="838"/>
                  </a:lnTo>
                  <a:lnTo>
                    <a:pt x="4576" y="830"/>
                  </a:lnTo>
                  <a:lnTo>
                    <a:pt x="4590" y="822"/>
                  </a:lnTo>
                  <a:lnTo>
                    <a:pt x="4604" y="814"/>
                  </a:lnTo>
                  <a:lnTo>
                    <a:pt x="4618" y="805"/>
                  </a:lnTo>
                  <a:lnTo>
                    <a:pt x="4630" y="795"/>
                  </a:lnTo>
                  <a:lnTo>
                    <a:pt x="4643" y="784"/>
                  </a:lnTo>
                  <a:lnTo>
                    <a:pt x="4655" y="774"/>
                  </a:lnTo>
                  <a:lnTo>
                    <a:pt x="4666" y="762"/>
                  </a:lnTo>
                  <a:lnTo>
                    <a:pt x="4676" y="750"/>
                  </a:lnTo>
                  <a:lnTo>
                    <a:pt x="4686" y="737"/>
                  </a:lnTo>
                  <a:lnTo>
                    <a:pt x="4696" y="724"/>
                  </a:lnTo>
                  <a:lnTo>
                    <a:pt x="4704" y="710"/>
                  </a:lnTo>
                  <a:lnTo>
                    <a:pt x="4713" y="696"/>
                  </a:lnTo>
                  <a:lnTo>
                    <a:pt x="4720" y="682"/>
                  </a:lnTo>
                  <a:lnTo>
                    <a:pt x="4727" y="668"/>
                  </a:lnTo>
                  <a:lnTo>
                    <a:pt x="4733" y="653"/>
                  </a:lnTo>
                  <a:lnTo>
                    <a:pt x="4738" y="637"/>
                  </a:lnTo>
                  <a:lnTo>
                    <a:pt x="4743" y="622"/>
                  </a:lnTo>
                  <a:lnTo>
                    <a:pt x="4747" y="606"/>
                  </a:lnTo>
                  <a:lnTo>
                    <a:pt x="4750" y="589"/>
                  </a:lnTo>
                  <a:lnTo>
                    <a:pt x="4752" y="573"/>
                  </a:lnTo>
                  <a:lnTo>
                    <a:pt x="4753" y="555"/>
                  </a:lnTo>
                  <a:lnTo>
                    <a:pt x="4754" y="538"/>
                  </a:lnTo>
                  <a:lnTo>
                    <a:pt x="4754" y="35"/>
                  </a:lnTo>
                  <a:lnTo>
                    <a:pt x="4753" y="31"/>
                  </a:lnTo>
                  <a:lnTo>
                    <a:pt x="4752" y="27"/>
                  </a:lnTo>
                  <a:lnTo>
                    <a:pt x="4750" y="23"/>
                  </a:lnTo>
                  <a:lnTo>
                    <a:pt x="4747" y="19"/>
                  </a:lnTo>
                  <a:lnTo>
                    <a:pt x="4743" y="16"/>
                  </a:lnTo>
                  <a:lnTo>
                    <a:pt x="4738" y="14"/>
                  </a:lnTo>
                  <a:lnTo>
                    <a:pt x="4734" y="13"/>
                  </a:lnTo>
                  <a:lnTo>
                    <a:pt x="4730" y="12"/>
                  </a:lnTo>
                  <a:lnTo>
                    <a:pt x="4613" y="12"/>
                  </a:lnTo>
                  <a:lnTo>
                    <a:pt x="4608" y="13"/>
                  </a:lnTo>
                  <a:lnTo>
                    <a:pt x="4604" y="14"/>
                  </a:lnTo>
                  <a:lnTo>
                    <a:pt x="4600" y="16"/>
                  </a:lnTo>
                  <a:lnTo>
                    <a:pt x="4597" y="19"/>
                  </a:lnTo>
                  <a:lnTo>
                    <a:pt x="4594" y="23"/>
                  </a:lnTo>
                  <a:lnTo>
                    <a:pt x="4592" y="27"/>
                  </a:lnTo>
                  <a:lnTo>
                    <a:pt x="4590" y="31"/>
                  </a:lnTo>
                  <a:lnTo>
                    <a:pt x="4590" y="35"/>
                  </a:lnTo>
                  <a:lnTo>
                    <a:pt x="4590" y="531"/>
                  </a:lnTo>
                  <a:lnTo>
                    <a:pt x="4589" y="549"/>
                  </a:lnTo>
                  <a:lnTo>
                    <a:pt x="4587" y="568"/>
                  </a:lnTo>
                  <a:lnTo>
                    <a:pt x="4583" y="586"/>
                  </a:lnTo>
                  <a:lnTo>
                    <a:pt x="4577" y="603"/>
                  </a:lnTo>
                  <a:lnTo>
                    <a:pt x="4570" y="619"/>
                  </a:lnTo>
                  <a:lnTo>
                    <a:pt x="4560" y="634"/>
                  </a:lnTo>
                  <a:lnTo>
                    <a:pt x="4551" y="647"/>
                  </a:lnTo>
                  <a:lnTo>
                    <a:pt x="4539" y="660"/>
                  </a:lnTo>
                  <a:lnTo>
                    <a:pt x="4527" y="672"/>
                  </a:lnTo>
                  <a:lnTo>
                    <a:pt x="4513" y="682"/>
                  </a:lnTo>
                  <a:lnTo>
                    <a:pt x="4499" y="692"/>
                  </a:lnTo>
                  <a:lnTo>
                    <a:pt x="4483" y="699"/>
                  </a:lnTo>
                  <a:lnTo>
                    <a:pt x="4466" y="705"/>
                  </a:lnTo>
                  <a:lnTo>
                    <a:pt x="4448" y="710"/>
                  </a:lnTo>
                  <a:lnTo>
                    <a:pt x="4430" y="712"/>
                  </a:lnTo>
                  <a:lnTo>
                    <a:pt x="4410" y="713"/>
                  </a:lnTo>
                  <a:lnTo>
                    <a:pt x="4390" y="712"/>
                  </a:lnTo>
                  <a:lnTo>
                    <a:pt x="4371" y="710"/>
                  </a:lnTo>
                  <a:lnTo>
                    <a:pt x="4353" y="705"/>
                  </a:lnTo>
                  <a:lnTo>
                    <a:pt x="4336" y="699"/>
                  </a:lnTo>
                  <a:lnTo>
                    <a:pt x="4321" y="691"/>
                  </a:lnTo>
                  <a:lnTo>
                    <a:pt x="4306" y="682"/>
                  </a:lnTo>
                  <a:lnTo>
                    <a:pt x="4293" y="672"/>
                  </a:lnTo>
                  <a:lnTo>
                    <a:pt x="4281" y="660"/>
                  </a:lnTo>
                  <a:lnTo>
                    <a:pt x="4269" y="647"/>
                  </a:lnTo>
                  <a:lnTo>
                    <a:pt x="4260" y="633"/>
                  </a:lnTo>
                  <a:lnTo>
                    <a:pt x="4251" y="618"/>
                  </a:lnTo>
                  <a:lnTo>
                    <a:pt x="4244" y="602"/>
                  </a:lnTo>
                  <a:lnTo>
                    <a:pt x="4239" y="585"/>
                  </a:lnTo>
                  <a:lnTo>
                    <a:pt x="4235" y="567"/>
                  </a:lnTo>
                  <a:lnTo>
                    <a:pt x="4232" y="548"/>
                  </a:lnTo>
                  <a:lnTo>
                    <a:pt x="4232" y="529"/>
                  </a:lnTo>
                  <a:lnTo>
                    <a:pt x="4232" y="35"/>
                  </a:lnTo>
                  <a:lnTo>
                    <a:pt x="4231" y="31"/>
                  </a:lnTo>
                  <a:lnTo>
                    <a:pt x="4230" y="27"/>
                  </a:lnTo>
                  <a:lnTo>
                    <a:pt x="4228" y="23"/>
                  </a:lnTo>
                  <a:lnTo>
                    <a:pt x="4225" y="19"/>
                  </a:lnTo>
                  <a:lnTo>
                    <a:pt x="4221" y="16"/>
                  </a:lnTo>
                  <a:lnTo>
                    <a:pt x="4217" y="14"/>
                  </a:lnTo>
                  <a:lnTo>
                    <a:pt x="4212" y="13"/>
                  </a:lnTo>
                  <a:lnTo>
                    <a:pt x="4207" y="12"/>
                  </a:lnTo>
                  <a:lnTo>
                    <a:pt x="4091" y="12"/>
                  </a:lnTo>
                  <a:lnTo>
                    <a:pt x="4087" y="13"/>
                  </a:lnTo>
                  <a:lnTo>
                    <a:pt x="4082" y="14"/>
                  </a:lnTo>
                  <a:lnTo>
                    <a:pt x="4078" y="16"/>
                  </a:lnTo>
                  <a:lnTo>
                    <a:pt x="4075" y="19"/>
                  </a:lnTo>
                  <a:lnTo>
                    <a:pt x="4072" y="23"/>
                  </a:lnTo>
                  <a:lnTo>
                    <a:pt x="4070" y="27"/>
                  </a:lnTo>
                  <a:lnTo>
                    <a:pt x="4068" y="31"/>
                  </a:lnTo>
                  <a:lnTo>
                    <a:pt x="4068" y="35"/>
                  </a:lnTo>
                  <a:lnTo>
                    <a:pt x="4068" y="538"/>
                  </a:lnTo>
                  <a:close/>
                  <a:moveTo>
                    <a:pt x="4921" y="777"/>
                  </a:moveTo>
                  <a:lnTo>
                    <a:pt x="4933" y="787"/>
                  </a:lnTo>
                  <a:lnTo>
                    <a:pt x="4952" y="801"/>
                  </a:lnTo>
                  <a:lnTo>
                    <a:pt x="4963" y="808"/>
                  </a:lnTo>
                  <a:lnTo>
                    <a:pt x="4976" y="816"/>
                  </a:lnTo>
                  <a:lnTo>
                    <a:pt x="4991" y="824"/>
                  </a:lnTo>
                  <a:lnTo>
                    <a:pt x="5007" y="832"/>
                  </a:lnTo>
                  <a:lnTo>
                    <a:pt x="5025" y="840"/>
                  </a:lnTo>
                  <a:lnTo>
                    <a:pt x="5044" y="847"/>
                  </a:lnTo>
                  <a:lnTo>
                    <a:pt x="5065" y="853"/>
                  </a:lnTo>
                  <a:lnTo>
                    <a:pt x="5088" y="859"/>
                  </a:lnTo>
                  <a:lnTo>
                    <a:pt x="5111" y="864"/>
                  </a:lnTo>
                  <a:lnTo>
                    <a:pt x="5136" y="867"/>
                  </a:lnTo>
                  <a:lnTo>
                    <a:pt x="5163" y="869"/>
                  </a:lnTo>
                  <a:lnTo>
                    <a:pt x="5191" y="870"/>
                  </a:lnTo>
                  <a:lnTo>
                    <a:pt x="5207" y="870"/>
                  </a:lnTo>
                  <a:lnTo>
                    <a:pt x="5223" y="869"/>
                  </a:lnTo>
                  <a:lnTo>
                    <a:pt x="5238" y="867"/>
                  </a:lnTo>
                  <a:lnTo>
                    <a:pt x="5253" y="865"/>
                  </a:lnTo>
                  <a:lnTo>
                    <a:pt x="5268" y="862"/>
                  </a:lnTo>
                  <a:lnTo>
                    <a:pt x="5282" y="859"/>
                  </a:lnTo>
                  <a:lnTo>
                    <a:pt x="5296" y="855"/>
                  </a:lnTo>
                  <a:lnTo>
                    <a:pt x="5309" y="851"/>
                  </a:lnTo>
                  <a:lnTo>
                    <a:pt x="5322" y="846"/>
                  </a:lnTo>
                  <a:lnTo>
                    <a:pt x="5334" y="840"/>
                  </a:lnTo>
                  <a:lnTo>
                    <a:pt x="5346" y="834"/>
                  </a:lnTo>
                  <a:lnTo>
                    <a:pt x="5357" y="828"/>
                  </a:lnTo>
                  <a:lnTo>
                    <a:pt x="5368" y="821"/>
                  </a:lnTo>
                  <a:lnTo>
                    <a:pt x="5379" y="814"/>
                  </a:lnTo>
                  <a:lnTo>
                    <a:pt x="5389" y="806"/>
                  </a:lnTo>
                  <a:lnTo>
                    <a:pt x="5398" y="798"/>
                  </a:lnTo>
                  <a:lnTo>
                    <a:pt x="5407" y="789"/>
                  </a:lnTo>
                  <a:lnTo>
                    <a:pt x="5415" y="781"/>
                  </a:lnTo>
                  <a:lnTo>
                    <a:pt x="5423" y="772"/>
                  </a:lnTo>
                  <a:lnTo>
                    <a:pt x="5431" y="762"/>
                  </a:lnTo>
                  <a:lnTo>
                    <a:pt x="5438" y="752"/>
                  </a:lnTo>
                  <a:lnTo>
                    <a:pt x="5444" y="741"/>
                  </a:lnTo>
                  <a:lnTo>
                    <a:pt x="5450" y="731"/>
                  </a:lnTo>
                  <a:lnTo>
                    <a:pt x="5455" y="721"/>
                  </a:lnTo>
                  <a:lnTo>
                    <a:pt x="5460" y="710"/>
                  </a:lnTo>
                  <a:lnTo>
                    <a:pt x="5464" y="699"/>
                  </a:lnTo>
                  <a:lnTo>
                    <a:pt x="5467" y="688"/>
                  </a:lnTo>
                  <a:lnTo>
                    <a:pt x="5470" y="677"/>
                  </a:lnTo>
                  <a:lnTo>
                    <a:pt x="5472" y="666"/>
                  </a:lnTo>
                  <a:lnTo>
                    <a:pt x="5474" y="655"/>
                  </a:lnTo>
                  <a:lnTo>
                    <a:pt x="5475" y="643"/>
                  </a:lnTo>
                  <a:lnTo>
                    <a:pt x="5475" y="632"/>
                  </a:lnTo>
                  <a:lnTo>
                    <a:pt x="5475" y="617"/>
                  </a:lnTo>
                  <a:lnTo>
                    <a:pt x="5473" y="603"/>
                  </a:lnTo>
                  <a:lnTo>
                    <a:pt x="5472" y="590"/>
                  </a:lnTo>
                  <a:lnTo>
                    <a:pt x="5469" y="577"/>
                  </a:lnTo>
                  <a:lnTo>
                    <a:pt x="5466" y="564"/>
                  </a:lnTo>
                  <a:lnTo>
                    <a:pt x="5462" y="552"/>
                  </a:lnTo>
                  <a:lnTo>
                    <a:pt x="5457" y="540"/>
                  </a:lnTo>
                  <a:lnTo>
                    <a:pt x="5452" y="529"/>
                  </a:lnTo>
                  <a:lnTo>
                    <a:pt x="5446" y="519"/>
                  </a:lnTo>
                  <a:lnTo>
                    <a:pt x="5440" y="508"/>
                  </a:lnTo>
                  <a:lnTo>
                    <a:pt x="5433" y="498"/>
                  </a:lnTo>
                  <a:lnTo>
                    <a:pt x="5424" y="489"/>
                  </a:lnTo>
                  <a:lnTo>
                    <a:pt x="5416" y="480"/>
                  </a:lnTo>
                  <a:lnTo>
                    <a:pt x="5408" y="471"/>
                  </a:lnTo>
                  <a:lnTo>
                    <a:pt x="5400" y="462"/>
                  </a:lnTo>
                  <a:lnTo>
                    <a:pt x="5390" y="454"/>
                  </a:lnTo>
                  <a:lnTo>
                    <a:pt x="5371" y="439"/>
                  </a:lnTo>
                  <a:lnTo>
                    <a:pt x="5351" y="425"/>
                  </a:lnTo>
                  <a:lnTo>
                    <a:pt x="5330" y="411"/>
                  </a:lnTo>
                  <a:lnTo>
                    <a:pt x="5308" y="399"/>
                  </a:lnTo>
                  <a:lnTo>
                    <a:pt x="5286" y="387"/>
                  </a:lnTo>
                  <a:lnTo>
                    <a:pt x="5263" y="377"/>
                  </a:lnTo>
                  <a:lnTo>
                    <a:pt x="5239" y="367"/>
                  </a:lnTo>
                  <a:lnTo>
                    <a:pt x="5217" y="358"/>
                  </a:lnTo>
                  <a:lnTo>
                    <a:pt x="5199" y="350"/>
                  </a:lnTo>
                  <a:lnTo>
                    <a:pt x="5182" y="343"/>
                  </a:lnTo>
                  <a:lnTo>
                    <a:pt x="5167" y="336"/>
                  </a:lnTo>
                  <a:lnTo>
                    <a:pt x="5153" y="328"/>
                  </a:lnTo>
                  <a:lnTo>
                    <a:pt x="5139" y="320"/>
                  </a:lnTo>
                  <a:lnTo>
                    <a:pt x="5128" y="313"/>
                  </a:lnTo>
                  <a:lnTo>
                    <a:pt x="5117" y="305"/>
                  </a:lnTo>
                  <a:lnTo>
                    <a:pt x="5108" y="297"/>
                  </a:lnTo>
                  <a:lnTo>
                    <a:pt x="5099" y="289"/>
                  </a:lnTo>
                  <a:lnTo>
                    <a:pt x="5092" y="280"/>
                  </a:lnTo>
                  <a:lnTo>
                    <a:pt x="5086" y="272"/>
                  </a:lnTo>
                  <a:lnTo>
                    <a:pt x="5080" y="263"/>
                  </a:lnTo>
                  <a:lnTo>
                    <a:pt x="5076" y="253"/>
                  </a:lnTo>
                  <a:lnTo>
                    <a:pt x="5074" y="244"/>
                  </a:lnTo>
                  <a:lnTo>
                    <a:pt x="5072" y="234"/>
                  </a:lnTo>
                  <a:lnTo>
                    <a:pt x="5072" y="222"/>
                  </a:lnTo>
                  <a:lnTo>
                    <a:pt x="5072" y="215"/>
                  </a:lnTo>
                  <a:lnTo>
                    <a:pt x="5073" y="208"/>
                  </a:lnTo>
                  <a:lnTo>
                    <a:pt x="5076" y="200"/>
                  </a:lnTo>
                  <a:lnTo>
                    <a:pt x="5079" y="193"/>
                  </a:lnTo>
                  <a:lnTo>
                    <a:pt x="5082" y="186"/>
                  </a:lnTo>
                  <a:lnTo>
                    <a:pt x="5088" y="179"/>
                  </a:lnTo>
                  <a:lnTo>
                    <a:pt x="5094" y="172"/>
                  </a:lnTo>
                  <a:lnTo>
                    <a:pt x="5100" y="166"/>
                  </a:lnTo>
                  <a:lnTo>
                    <a:pt x="5107" y="160"/>
                  </a:lnTo>
                  <a:lnTo>
                    <a:pt x="5115" y="155"/>
                  </a:lnTo>
                  <a:lnTo>
                    <a:pt x="5124" y="150"/>
                  </a:lnTo>
                  <a:lnTo>
                    <a:pt x="5134" y="146"/>
                  </a:lnTo>
                  <a:lnTo>
                    <a:pt x="5144" y="143"/>
                  </a:lnTo>
                  <a:lnTo>
                    <a:pt x="5156" y="140"/>
                  </a:lnTo>
                  <a:lnTo>
                    <a:pt x="5167" y="139"/>
                  </a:lnTo>
                  <a:lnTo>
                    <a:pt x="5180" y="138"/>
                  </a:lnTo>
                  <a:lnTo>
                    <a:pt x="5193" y="139"/>
                  </a:lnTo>
                  <a:lnTo>
                    <a:pt x="5206" y="141"/>
                  </a:lnTo>
                  <a:lnTo>
                    <a:pt x="5220" y="144"/>
                  </a:lnTo>
                  <a:lnTo>
                    <a:pt x="5234" y="148"/>
                  </a:lnTo>
                  <a:lnTo>
                    <a:pt x="5248" y="152"/>
                  </a:lnTo>
                  <a:lnTo>
                    <a:pt x="5262" y="157"/>
                  </a:lnTo>
                  <a:lnTo>
                    <a:pt x="5275" y="163"/>
                  </a:lnTo>
                  <a:lnTo>
                    <a:pt x="5288" y="169"/>
                  </a:lnTo>
                  <a:lnTo>
                    <a:pt x="5311" y="181"/>
                  </a:lnTo>
                  <a:lnTo>
                    <a:pt x="5330" y="191"/>
                  </a:lnTo>
                  <a:lnTo>
                    <a:pt x="5344" y="200"/>
                  </a:lnTo>
                  <a:lnTo>
                    <a:pt x="5352" y="204"/>
                  </a:lnTo>
                  <a:lnTo>
                    <a:pt x="5357" y="207"/>
                  </a:lnTo>
                  <a:lnTo>
                    <a:pt x="5363" y="208"/>
                  </a:lnTo>
                  <a:lnTo>
                    <a:pt x="5369" y="208"/>
                  </a:lnTo>
                  <a:lnTo>
                    <a:pt x="5375" y="206"/>
                  </a:lnTo>
                  <a:lnTo>
                    <a:pt x="5380" y="203"/>
                  </a:lnTo>
                  <a:lnTo>
                    <a:pt x="5386" y="200"/>
                  </a:lnTo>
                  <a:lnTo>
                    <a:pt x="5390" y="195"/>
                  </a:lnTo>
                  <a:lnTo>
                    <a:pt x="5394" y="190"/>
                  </a:lnTo>
                  <a:lnTo>
                    <a:pt x="5442" y="121"/>
                  </a:lnTo>
                  <a:lnTo>
                    <a:pt x="5444" y="117"/>
                  </a:lnTo>
                  <a:lnTo>
                    <a:pt x="5446" y="111"/>
                  </a:lnTo>
                  <a:lnTo>
                    <a:pt x="5446" y="106"/>
                  </a:lnTo>
                  <a:lnTo>
                    <a:pt x="5446" y="100"/>
                  </a:lnTo>
                  <a:lnTo>
                    <a:pt x="5444" y="94"/>
                  </a:lnTo>
                  <a:lnTo>
                    <a:pt x="5442" y="89"/>
                  </a:lnTo>
                  <a:lnTo>
                    <a:pt x="5439" y="85"/>
                  </a:lnTo>
                  <a:lnTo>
                    <a:pt x="5434" y="82"/>
                  </a:lnTo>
                  <a:lnTo>
                    <a:pt x="5421" y="73"/>
                  </a:lnTo>
                  <a:lnTo>
                    <a:pt x="5402" y="62"/>
                  </a:lnTo>
                  <a:lnTo>
                    <a:pt x="5378" y="47"/>
                  </a:lnTo>
                  <a:lnTo>
                    <a:pt x="5349" y="34"/>
                  </a:lnTo>
                  <a:lnTo>
                    <a:pt x="5332" y="27"/>
                  </a:lnTo>
                  <a:lnTo>
                    <a:pt x="5315" y="21"/>
                  </a:lnTo>
                  <a:lnTo>
                    <a:pt x="5296" y="15"/>
                  </a:lnTo>
                  <a:lnTo>
                    <a:pt x="5276" y="10"/>
                  </a:lnTo>
                  <a:lnTo>
                    <a:pt x="5255" y="6"/>
                  </a:lnTo>
                  <a:lnTo>
                    <a:pt x="5233" y="3"/>
                  </a:lnTo>
                  <a:lnTo>
                    <a:pt x="5211" y="1"/>
                  </a:lnTo>
                  <a:lnTo>
                    <a:pt x="5188" y="0"/>
                  </a:lnTo>
                  <a:lnTo>
                    <a:pt x="5170" y="1"/>
                  </a:lnTo>
                  <a:lnTo>
                    <a:pt x="5153" y="2"/>
                  </a:lnTo>
                  <a:lnTo>
                    <a:pt x="5136" y="3"/>
                  </a:lnTo>
                  <a:lnTo>
                    <a:pt x="5120" y="6"/>
                  </a:lnTo>
                  <a:lnTo>
                    <a:pt x="5105" y="9"/>
                  </a:lnTo>
                  <a:lnTo>
                    <a:pt x="5090" y="12"/>
                  </a:lnTo>
                  <a:lnTo>
                    <a:pt x="5075" y="16"/>
                  </a:lnTo>
                  <a:lnTo>
                    <a:pt x="5062" y="21"/>
                  </a:lnTo>
                  <a:lnTo>
                    <a:pt x="5049" y="26"/>
                  </a:lnTo>
                  <a:lnTo>
                    <a:pt x="5037" y="32"/>
                  </a:lnTo>
                  <a:lnTo>
                    <a:pt x="5025" y="38"/>
                  </a:lnTo>
                  <a:lnTo>
                    <a:pt x="5014" y="45"/>
                  </a:lnTo>
                  <a:lnTo>
                    <a:pt x="5004" y="53"/>
                  </a:lnTo>
                  <a:lnTo>
                    <a:pt x="4994" y="61"/>
                  </a:lnTo>
                  <a:lnTo>
                    <a:pt x="4985" y="68"/>
                  </a:lnTo>
                  <a:lnTo>
                    <a:pt x="4976" y="77"/>
                  </a:lnTo>
                  <a:lnTo>
                    <a:pt x="4968" y="85"/>
                  </a:lnTo>
                  <a:lnTo>
                    <a:pt x="4960" y="94"/>
                  </a:lnTo>
                  <a:lnTo>
                    <a:pt x="4954" y="103"/>
                  </a:lnTo>
                  <a:lnTo>
                    <a:pt x="4947" y="112"/>
                  </a:lnTo>
                  <a:lnTo>
                    <a:pt x="4941" y="122"/>
                  </a:lnTo>
                  <a:lnTo>
                    <a:pt x="4936" y="131"/>
                  </a:lnTo>
                  <a:lnTo>
                    <a:pt x="4931" y="141"/>
                  </a:lnTo>
                  <a:lnTo>
                    <a:pt x="4927" y="151"/>
                  </a:lnTo>
                  <a:lnTo>
                    <a:pt x="4923" y="161"/>
                  </a:lnTo>
                  <a:lnTo>
                    <a:pt x="4920" y="171"/>
                  </a:lnTo>
                  <a:lnTo>
                    <a:pt x="4917" y="181"/>
                  </a:lnTo>
                  <a:lnTo>
                    <a:pt x="4915" y="191"/>
                  </a:lnTo>
                  <a:lnTo>
                    <a:pt x="4911" y="212"/>
                  </a:lnTo>
                  <a:lnTo>
                    <a:pt x="4910" y="233"/>
                  </a:lnTo>
                  <a:lnTo>
                    <a:pt x="4911" y="246"/>
                  </a:lnTo>
                  <a:lnTo>
                    <a:pt x="4913" y="259"/>
                  </a:lnTo>
                  <a:lnTo>
                    <a:pt x="4914" y="271"/>
                  </a:lnTo>
                  <a:lnTo>
                    <a:pt x="4916" y="283"/>
                  </a:lnTo>
                  <a:lnTo>
                    <a:pt x="4919" y="295"/>
                  </a:lnTo>
                  <a:lnTo>
                    <a:pt x="4923" y="306"/>
                  </a:lnTo>
                  <a:lnTo>
                    <a:pt x="4927" y="317"/>
                  </a:lnTo>
                  <a:lnTo>
                    <a:pt x="4931" y="327"/>
                  </a:lnTo>
                  <a:lnTo>
                    <a:pt x="4936" y="337"/>
                  </a:lnTo>
                  <a:lnTo>
                    <a:pt x="4941" y="347"/>
                  </a:lnTo>
                  <a:lnTo>
                    <a:pt x="4947" y="356"/>
                  </a:lnTo>
                  <a:lnTo>
                    <a:pt x="4954" y="365"/>
                  </a:lnTo>
                  <a:lnTo>
                    <a:pt x="4968" y="383"/>
                  </a:lnTo>
                  <a:lnTo>
                    <a:pt x="4983" y="400"/>
                  </a:lnTo>
                  <a:lnTo>
                    <a:pt x="5000" y="415"/>
                  </a:lnTo>
                  <a:lnTo>
                    <a:pt x="5018" y="429"/>
                  </a:lnTo>
                  <a:lnTo>
                    <a:pt x="5037" y="442"/>
                  </a:lnTo>
                  <a:lnTo>
                    <a:pt x="5057" y="454"/>
                  </a:lnTo>
                  <a:lnTo>
                    <a:pt x="5077" y="465"/>
                  </a:lnTo>
                  <a:lnTo>
                    <a:pt x="5099" y="475"/>
                  </a:lnTo>
                  <a:lnTo>
                    <a:pt x="5121" y="485"/>
                  </a:lnTo>
                  <a:lnTo>
                    <a:pt x="5142" y="494"/>
                  </a:lnTo>
                  <a:lnTo>
                    <a:pt x="5161" y="501"/>
                  </a:lnTo>
                  <a:lnTo>
                    <a:pt x="5179" y="509"/>
                  </a:lnTo>
                  <a:lnTo>
                    <a:pt x="5195" y="517"/>
                  </a:lnTo>
                  <a:lnTo>
                    <a:pt x="5210" y="525"/>
                  </a:lnTo>
                  <a:lnTo>
                    <a:pt x="5224" y="533"/>
                  </a:lnTo>
                  <a:lnTo>
                    <a:pt x="5237" y="541"/>
                  </a:lnTo>
                  <a:lnTo>
                    <a:pt x="5248" y="549"/>
                  </a:lnTo>
                  <a:lnTo>
                    <a:pt x="5260" y="558"/>
                  </a:lnTo>
                  <a:lnTo>
                    <a:pt x="5269" y="567"/>
                  </a:lnTo>
                  <a:lnTo>
                    <a:pt x="5277" y="577"/>
                  </a:lnTo>
                  <a:lnTo>
                    <a:pt x="5283" y="586"/>
                  </a:lnTo>
                  <a:lnTo>
                    <a:pt x="5289" y="596"/>
                  </a:lnTo>
                  <a:lnTo>
                    <a:pt x="5293" y="606"/>
                  </a:lnTo>
                  <a:lnTo>
                    <a:pt x="5296" y="617"/>
                  </a:lnTo>
                  <a:lnTo>
                    <a:pt x="5298" y="627"/>
                  </a:lnTo>
                  <a:lnTo>
                    <a:pt x="5299" y="639"/>
                  </a:lnTo>
                  <a:lnTo>
                    <a:pt x="5298" y="648"/>
                  </a:lnTo>
                  <a:lnTo>
                    <a:pt x="5297" y="658"/>
                  </a:lnTo>
                  <a:lnTo>
                    <a:pt x="5294" y="666"/>
                  </a:lnTo>
                  <a:lnTo>
                    <a:pt x="5290" y="675"/>
                  </a:lnTo>
                  <a:lnTo>
                    <a:pt x="5286" y="683"/>
                  </a:lnTo>
                  <a:lnTo>
                    <a:pt x="5280" y="691"/>
                  </a:lnTo>
                  <a:lnTo>
                    <a:pt x="5274" y="698"/>
                  </a:lnTo>
                  <a:lnTo>
                    <a:pt x="5267" y="704"/>
                  </a:lnTo>
                  <a:lnTo>
                    <a:pt x="5259" y="710"/>
                  </a:lnTo>
                  <a:lnTo>
                    <a:pt x="5250" y="716"/>
                  </a:lnTo>
                  <a:lnTo>
                    <a:pt x="5240" y="720"/>
                  </a:lnTo>
                  <a:lnTo>
                    <a:pt x="5231" y="724"/>
                  </a:lnTo>
                  <a:lnTo>
                    <a:pt x="5220" y="727"/>
                  </a:lnTo>
                  <a:lnTo>
                    <a:pt x="5209" y="729"/>
                  </a:lnTo>
                  <a:lnTo>
                    <a:pt x="5198" y="731"/>
                  </a:lnTo>
                  <a:lnTo>
                    <a:pt x="5186" y="731"/>
                  </a:lnTo>
                  <a:lnTo>
                    <a:pt x="5171" y="731"/>
                  </a:lnTo>
                  <a:lnTo>
                    <a:pt x="5156" y="728"/>
                  </a:lnTo>
                  <a:lnTo>
                    <a:pt x="5140" y="725"/>
                  </a:lnTo>
                  <a:lnTo>
                    <a:pt x="5125" y="720"/>
                  </a:lnTo>
                  <a:lnTo>
                    <a:pt x="5110" y="715"/>
                  </a:lnTo>
                  <a:lnTo>
                    <a:pt x="5095" y="709"/>
                  </a:lnTo>
                  <a:lnTo>
                    <a:pt x="5079" y="702"/>
                  </a:lnTo>
                  <a:lnTo>
                    <a:pt x="5065" y="695"/>
                  </a:lnTo>
                  <a:lnTo>
                    <a:pt x="5041" y="682"/>
                  </a:lnTo>
                  <a:lnTo>
                    <a:pt x="5021" y="670"/>
                  </a:lnTo>
                  <a:lnTo>
                    <a:pt x="5007" y="661"/>
                  </a:lnTo>
                  <a:lnTo>
                    <a:pt x="5000" y="657"/>
                  </a:lnTo>
                  <a:lnTo>
                    <a:pt x="4996" y="654"/>
                  </a:lnTo>
                  <a:lnTo>
                    <a:pt x="4991" y="652"/>
                  </a:lnTo>
                  <a:lnTo>
                    <a:pt x="4985" y="651"/>
                  </a:lnTo>
                  <a:lnTo>
                    <a:pt x="4979" y="651"/>
                  </a:lnTo>
                  <a:lnTo>
                    <a:pt x="4974" y="653"/>
                  </a:lnTo>
                  <a:lnTo>
                    <a:pt x="4968" y="656"/>
                  </a:lnTo>
                  <a:lnTo>
                    <a:pt x="4963" y="660"/>
                  </a:lnTo>
                  <a:lnTo>
                    <a:pt x="4959" y="665"/>
                  </a:lnTo>
                  <a:lnTo>
                    <a:pt x="4915" y="740"/>
                  </a:lnTo>
                  <a:lnTo>
                    <a:pt x="4910" y="747"/>
                  </a:lnTo>
                  <a:lnTo>
                    <a:pt x="4909" y="753"/>
                  </a:lnTo>
                  <a:lnTo>
                    <a:pt x="4908" y="758"/>
                  </a:lnTo>
                  <a:lnTo>
                    <a:pt x="4909" y="762"/>
                  </a:lnTo>
                  <a:lnTo>
                    <a:pt x="4910" y="766"/>
                  </a:lnTo>
                  <a:lnTo>
                    <a:pt x="4914" y="769"/>
                  </a:lnTo>
                  <a:lnTo>
                    <a:pt x="4917" y="773"/>
                  </a:lnTo>
                  <a:lnTo>
                    <a:pt x="4921" y="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1" name="Freeform 14"/>
            <p:cNvSpPr>
              <a:spLocks noEditPoints="1"/>
            </p:cNvSpPr>
            <p:nvPr/>
          </p:nvSpPr>
          <p:spPr bwMode="auto">
            <a:xfrm>
              <a:off x="2119313" y="5337175"/>
              <a:ext cx="2455863" cy="255588"/>
            </a:xfrm>
            <a:custGeom>
              <a:avLst/>
              <a:gdLst>
                <a:gd name="T0" fmla="*/ 820 w 10826"/>
                <a:gd name="T1" fmla="*/ 826 h 1132"/>
                <a:gd name="T2" fmla="*/ 1002 w 10826"/>
                <a:gd name="T3" fmla="*/ 839 h 1132"/>
                <a:gd name="T4" fmla="*/ 1371 w 10826"/>
                <a:gd name="T5" fmla="*/ 23 h 1132"/>
                <a:gd name="T6" fmla="*/ 1509 w 10826"/>
                <a:gd name="T7" fmla="*/ 851 h 1132"/>
                <a:gd name="T8" fmla="*/ 1649 w 10826"/>
                <a:gd name="T9" fmla="*/ 14 h 1132"/>
                <a:gd name="T10" fmla="*/ 2285 w 10826"/>
                <a:gd name="T11" fmla="*/ 834 h 1132"/>
                <a:gd name="T12" fmla="*/ 3040 w 10826"/>
                <a:gd name="T13" fmla="*/ 858 h 1132"/>
                <a:gd name="T14" fmla="*/ 2995 w 10826"/>
                <a:gd name="T15" fmla="*/ 369 h 1132"/>
                <a:gd name="T16" fmla="*/ 2520 w 10826"/>
                <a:gd name="T17" fmla="*/ 16 h 1132"/>
                <a:gd name="T18" fmla="*/ 3745 w 10826"/>
                <a:gd name="T19" fmla="*/ 858 h 1132"/>
                <a:gd name="T20" fmla="*/ 3862 w 10826"/>
                <a:gd name="T21" fmla="*/ 13 h 1132"/>
                <a:gd name="T22" fmla="*/ 4024 w 10826"/>
                <a:gd name="T23" fmla="*/ 584 h 1132"/>
                <a:gd name="T24" fmla="*/ 4304 w 10826"/>
                <a:gd name="T25" fmla="*/ 877 h 1132"/>
                <a:gd name="T26" fmla="*/ 4452 w 10826"/>
                <a:gd name="T27" fmla="*/ 1129 h 1132"/>
                <a:gd name="T28" fmla="*/ 4367 w 10826"/>
                <a:gd name="T29" fmla="*/ 1029 h 1132"/>
                <a:gd name="T30" fmla="*/ 4572 w 10826"/>
                <a:gd name="T31" fmla="*/ 804 h 1132"/>
                <a:gd name="T32" fmla="*/ 4568 w 10826"/>
                <a:gd name="T33" fmla="*/ 12 h 1132"/>
                <a:gd name="T34" fmla="*/ 4275 w 10826"/>
                <a:gd name="T35" fmla="*/ 691 h 1132"/>
                <a:gd name="T36" fmla="*/ 4021 w 10826"/>
                <a:gd name="T37" fmla="*/ 538 h 1132"/>
                <a:gd name="T38" fmla="*/ 5620 w 10826"/>
                <a:gd name="T39" fmla="*/ 805 h 1132"/>
                <a:gd name="T40" fmla="*/ 5648 w 10826"/>
                <a:gd name="T41" fmla="*/ 479 h 1132"/>
                <a:gd name="T42" fmla="*/ 5307 w 10826"/>
                <a:gd name="T43" fmla="*/ 200 h 1132"/>
                <a:gd name="T44" fmla="*/ 5612 w 10826"/>
                <a:gd name="T45" fmla="*/ 203 h 1132"/>
                <a:gd name="T46" fmla="*/ 5320 w 10826"/>
                <a:gd name="T47" fmla="*/ 12 h 1132"/>
                <a:gd name="T48" fmla="*/ 5153 w 10826"/>
                <a:gd name="T49" fmla="*/ 305 h 1132"/>
                <a:gd name="T50" fmla="*/ 5527 w 10826"/>
                <a:gd name="T51" fmla="*/ 615 h 1132"/>
                <a:gd name="T52" fmla="*/ 5231 w 10826"/>
                <a:gd name="T53" fmla="*/ 656 h 1132"/>
                <a:gd name="T54" fmla="*/ 6013 w 10826"/>
                <a:gd name="T55" fmla="*/ 854 h 1132"/>
                <a:gd name="T56" fmla="*/ 6274 w 10826"/>
                <a:gd name="T57" fmla="*/ 823 h 1132"/>
                <a:gd name="T58" fmla="*/ 6721 w 10826"/>
                <a:gd name="T59" fmla="*/ 751 h 1132"/>
                <a:gd name="T60" fmla="*/ 6613 w 10826"/>
                <a:gd name="T61" fmla="*/ 410 h 1132"/>
                <a:gd name="T62" fmla="*/ 6390 w 10826"/>
                <a:gd name="T63" fmla="*/ 160 h 1132"/>
                <a:gd name="T64" fmla="*/ 6729 w 10826"/>
                <a:gd name="T65" fmla="*/ 110 h 1132"/>
                <a:gd name="T66" fmla="*/ 6298 w 10826"/>
                <a:gd name="T67" fmla="*/ 45 h 1132"/>
                <a:gd name="T68" fmla="*/ 6236 w 10826"/>
                <a:gd name="T69" fmla="*/ 365 h 1132"/>
                <a:gd name="T70" fmla="*/ 6573 w 10826"/>
                <a:gd name="T71" fmla="*/ 674 h 1132"/>
                <a:gd name="T72" fmla="*/ 6251 w 10826"/>
                <a:gd name="T73" fmla="*/ 654 h 1132"/>
                <a:gd name="T74" fmla="*/ 7193 w 10826"/>
                <a:gd name="T75" fmla="*/ 156 h 1132"/>
                <a:gd name="T76" fmla="*/ 6822 w 10826"/>
                <a:gd name="T77" fmla="*/ 142 h 1132"/>
                <a:gd name="T78" fmla="*/ 8076 w 10826"/>
                <a:gd name="T79" fmla="*/ 723 h 1132"/>
                <a:gd name="T80" fmla="*/ 8066 w 10826"/>
                <a:gd name="T81" fmla="*/ 154 h 1132"/>
                <a:gd name="T82" fmla="*/ 8205 w 10826"/>
                <a:gd name="T83" fmla="*/ 851 h 1132"/>
                <a:gd name="T84" fmla="*/ 8713 w 10826"/>
                <a:gd name="T85" fmla="*/ 857 h 1132"/>
                <a:gd name="T86" fmla="*/ 8995 w 10826"/>
                <a:gd name="T87" fmla="*/ 0 h 1132"/>
                <a:gd name="T88" fmla="*/ 9289 w 10826"/>
                <a:gd name="T89" fmla="*/ 566 h 1132"/>
                <a:gd name="T90" fmla="*/ 9801 w 10826"/>
                <a:gd name="T91" fmla="*/ 861 h 1132"/>
                <a:gd name="T92" fmla="*/ 10153 w 10826"/>
                <a:gd name="T93" fmla="*/ 391 h 1132"/>
                <a:gd name="T94" fmla="*/ 9711 w 10826"/>
                <a:gd name="T95" fmla="*/ 0 h 1132"/>
                <a:gd name="T96" fmla="*/ 9272 w 10826"/>
                <a:gd name="T97" fmla="*/ 391 h 1132"/>
                <a:gd name="T98" fmla="*/ 9641 w 10826"/>
                <a:gd name="T99" fmla="*/ 166 h 1132"/>
                <a:gd name="T100" fmla="*/ 9978 w 10826"/>
                <a:gd name="T101" fmla="*/ 341 h 1132"/>
                <a:gd name="T102" fmla="*/ 9834 w 10826"/>
                <a:gd name="T103" fmla="*/ 686 h 1132"/>
                <a:gd name="T104" fmla="*/ 9471 w 10826"/>
                <a:gd name="T105" fmla="*/ 579 h 1132"/>
                <a:gd name="T106" fmla="*/ 10605 w 10826"/>
                <a:gd name="T107" fmla="*/ 865 h 1132"/>
                <a:gd name="T108" fmla="*/ 10825 w 10826"/>
                <a:gd name="T109" fmla="*/ 602 h 1132"/>
                <a:gd name="T110" fmla="*/ 10459 w 10826"/>
                <a:gd name="T111" fmla="*/ 296 h 1132"/>
                <a:gd name="T112" fmla="*/ 10613 w 10826"/>
                <a:gd name="T113" fmla="*/ 156 h 1132"/>
                <a:gd name="T114" fmla="*/ 10647 w 10826"/>
                <a:gd name="T115" fmla="*/ 15 h 1132"/>
                <a:gd name="T116" fmla="*/ 10274 w 10826"/>
                <a:gd name="T117" fmla="*/ 161 h 1132"/>
                <a:gd name="T118" fmla="*/ 10546 w 10826"/>
                <a:gd name="T119" fmla="*/ 517 h 1132"/>
                <a:gd name="T120" fmla="*/ 10522 w 10826"/>
                <a:gd name="T121" fmla="*/ 73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26" h="1132">
                  <a:moveTo>
                    <a:pt x="24" y="858"/>
                  </a:moveTo>
                  <a:lnTo>
                    <a:pt x="131" y="858"/>
                  </a:lnTo>
                  <a:lnTo>
                    <a:pt x="138" y="858"/>
                  </a:lnTo>
                  <a:lnTo>
                    <a:pt x="144" y="856"/>
                  </a:lnTo>
                  <a:lnTo>
                    <a:pt x="150" y="854"/>
                  </a:lnTo>
                  <a:lnTo>
                    <a:pt x="154" y="851"/>
                  </a:lnTo>
                  <a:lnTo>
                    <a:pt x="158" y="846"/>
                  </a:lnTo>
                  <a:lnTo>
                    <a:pt x="162" y="842"/>
                  </a:lnTo>
                  <a:lnTo>
                    <a:pt x="165" y="838"/>
                  </a:lnTo>
                  <a:lnTo>
                    <a:pt x="167" y="833"/>
                  </a:lnTo>
                  <a:lnTo>
                    <a:pt x="227" y="703"/>
                  </a:lnTo>
                  <a:lnTo>
                    <a:pt x="595" y="703"/>
                  </a:lnTo>
                  <a:lnTo>
                    <a:pt x="656" y="833"/>
                  </a:lnTo>
                  <a:lnTo>
                    <a:pt x="659" y="839"/>
                  </a:lnTo>
                  <a:lnTo>
                    <a:pt x="662" y="844"/>
                  </a:lnTo>
                  <a:lnTo>
                    <a:pt x="666" y="848"/>
                  </a:lnTo>
                  <a:lnTo>
                    <a:pt x="670" y="853"/>
                  </a:lnTo>
                  <a:lnTo>
                    <a:pt x="674" y="855"/>
                  </a:lnTo>
                  <a:lnTo>
                    <a:pt x="679" y="857"/>
                  </a:lnTo>
                  <a:lnTo>
                    <a:pt x="685" y="858"/>
                  </a:lnTo>
                  <a:lnTo>
                    <a:pt x="691" y="858"/>
                  </a:lnTo>
                  <a:lnTo>
                    <a:pt x="799" y="858"/>
                  </a:lnTo>
                  <a:lnTo>
                    <a:pt x="805" y="858"/>
                  </a:lnTo>
                  <a:lnTo>
                    <a:pt x="811" y="856"/>
                  </a:lnTo>
                  <a:lnTo>
                    <a:pt x="815" y="852"/>
                  </a:lnTo>
                  <a:lnTo>
                    <a:pt x="819" y="847"/>
                  </a:lnTo>
                  <a:lnTo>
                    <a:pt x="821" y="843"/>
                  </a:lnTo>
                  <a:lnTo>
                    <a:pt x="822" y="837"/>
                  </a:lnTo>
                  <a:lnTo>
                    <a:pt x="821" y="832"/>
                  </a:lnTo>
                  <a:lnTo>
                    <a:pt x="820" y="826"/>
                  </a:lnTo>
                  <a:lnTo>
                    <a:pt x="440" y="13"/>
                  </a:lnTo>
                  <a:lnTo>
                    <a:pt x="437" y="8"/>
                  </a:lnTo>
                  <a:lnTo>
                    <a:pt x="432" y="4"/>
                  </a:lnTo>
                  <a:lnTo>
                    <a:pt x="430" y="2"/>
                  </a:lnTo>
                  <a:lnTo>
                    <a:pt x="427" y="1"/>
                  </a:lnTo>
                  <a:lnTo>
                    <a:pt x="423" y="0"/>
                  </a:lnTo>
                  <a:lnTo>
                    <a:pt x="418" y="0"/>
                  </a:lnTo>
                  <a:lnTo>
                    <a:pt x="406" y="0"/>
                  </a:lnTo>
                  <a:lnTo>
                    <a:pt x="402" y="0"/>
                  </a:lnTo>
                  <a:lnTo>
                    <a:pt x="399" y="1"/>
                  </a:lnTo>
                  <a:lnTo>
                    <a:pt x="396" y="2"/>
                  </a:lnTo>
                  <a:lnTo>
                    <a:pt x="393" y="4"/>
                  </a:lnTo>
                  <a:lnTo>
                    <a:pt x="389" y="8"/>
                  </a:lnTo>
                  <a:lnTo>
                    <a:pt x="386" y="13"/>
                  </a:lnTo>
                  <a:lnTo>
                    <a:pt x="3" y="826"/>
                  </a:lnTo>
                  <a:lnTo>
                    <a:pt x="1" y="832"/>
                  </a:lnTo>
                  <a:lnTo>
                    <a:pt x="0" y="837"/>
                  </a:lnTo>
                  <a:lnTo>
                    <a:pt x="1" y="843"/>
                  </a:lnTo>
                  <a:lnTo>
                    <a:pt x="4" y="847"/>
                  </a:lnTo>
                  <a:lnTo>
                    <a:pt x="7" y="852"/>
                  </a:lnTo>
                  <a:lnTo>
                    <a:pt x="12" y="856"/>
                  </a:lnTo>
                  <a:lnTo>
                    <a:pt x="17" y="858"/>
                  </a:lnTo>
                  <a:lnTo>
                    <a:pt x="24" y="858"/>
                  </a:lnTo>
                  <a:close/>
                  <a:moveTo>
                    <a:pt x="288" y="569"/>
                  </a:moveTo>
                  <a:lnTo>
                    <a:pt x="408" y="303"/>
                  </a:lnTo>
                  <a:lnTo>
                    <a:pt x="411" y="303"/>
                  </a:lnTo>
                  <a:lnTo>
                    <a:pt x="535" y="569"/>
                  </a:lnTo>
                  <a:lnTo>
                    <a:pt x="288" y="569"/>
                  </a:lnTo>
                  <a:close/>
                  <a:moveTo>
                    <a:pt x="1002" y="834"/>
                  </a:moveTo>
                  <a:lnTo>
                    <a:pt x="1002" y="839"/>
                  </a:lnTo>
                  <a:lnTo>
                    <a:pt x="1004" y="843"/>
                  </a:lnTo>
                  <a:lnTo>
                    <a:pt x="1006" y="847"/>
                  </a:lnTo>
                  <a:lnTo>
                    <a:pt x="1009" y="851"/>
                  </a:lnTo>
                  <a:lnTo>
                    <a:pt x="1012" y="854"/>
                  </a:lnTo>
                  <a:lnTo>
                    <a:pt x="1016" y="856"/>
                  </a:lnTo>
                  <a:lnTo>
                    <a:pt x="1020" y="858"/>
                  </a:lnTo>
                  <a:lnTo>
                    <a:pt x="1025" y="858"/>
                  </a:lnTo>
                  <a:lnTo>
                    <a:pt x="1140" y="858"/>
                  </a:lnTo>
                  <a:lnTo>
                    <a:pt x="1144" y="858"/>
                  </a:lnTo>
                  <a:lnTo>
                    <a:pt x="1149" y="856"/>
                  </a:lnTo>
                  <a:lnTo>
                    <a:pt x="1153" y="854"/>
                  </a:lnTo>
                  <a:lnTo>
                    <a:pt x="1156" y="851"/>
                  </a:lnTo>
                  <a:lnTo>
                    <a:pt x="1159" y="847"/>
                  </a:lnTo>
                  <a:lnTo>
                    <a:pt x="1161" y="843"/>
                  </a:lnTo>
                  <a:lnTo>
                    <a:pt x="1163" y="839"/>
                  </a:lnTo>
                  <a:lnTo>
                    <a:pt x="1163" y="834"/>
                  </a:lnTo>
                  <a:lnTo>
                    <a:pt x="1163" y="156"/>
                  </a:lnTo>
                  <a:lnTo>
                    <a:pt x="1351" y="156"/>
                  </a:lnTo>
                  <a:lnTo>
                    <a:pt x="1356" y="156"/>
                  </a:lnTo>
                  <a:lnTo>
                    <a:pt x="1361" y="154"/>
                  </a:lnTo>
                  <a:lnTo>
                    <a:pt x="1365" y="152"/>
                  </a:lnTo>
                  <a:lnTo>
                    <a:pt x="1368" y="149"/>
                  </a:lnTo>
                  <a:lnTo>
                    <a:pt x="1371" y="146"/>
                  </a:lnTo>
                  <a:lnTo>
                    <a:pt x="1373" y="142"/>
                  </a:lnTo>
                  <a:lnTo>
                    <a:pt x="1374" y="138"/>
                  </a:lnTo>
                  <a:lnTo>
                    <a:pt x="1375" y="134"/>
                  </a:lnTo>
                  <a:lnTo>
                    <a:pt x="1375" y="35"/>
                  </a:lnTo>
                  <a:lnTo>
                    <a:pt x="1374" y="31"/>
                  </a:lnTo>
                  <a:lnTo>
                    <a:pt x="1373" y="26"/>
                  </a:lnTo>
                  <a:lnTo>
                    <a:pt x="1371" y="23"/>
                  </a:lnTo>
                  <a:lnTo>
                    <a:pt x="1368" y="19"/>
                  </a:lnTo>
                  <a:lnTo>
                    <a:pt x="1365" y="16"/>
                  </a:lnTo>
                  <a:lnTo>
                    <a:pt x="1361" y="14"/>
                  </a:lnTo>
                  <a:lnTo>
                    <a:pt x="1356" y="13"/>
                  </a:lnTo>
                  <a:lnTo>
                    <a:pt x="1351" y="12"/>
                  </a:lnTo>
                  <a:lnTo>
                    <a:pt x="813" y="12"/>
                  </a:lnTo>
                  <a:lnTo>
                    <a:pt x="809" y="13"/>
                  </a:lnTo>
                  <a:lnTo>
                    <a:pt x="804" y="14"/>
                  </a:lnTo>
                  <a:lnTo>
                    <a:pt x="800" y="16"/>
                  </a:lnTo>
                  <a:lnTo>
                    <a:pt x="797" y="19"/>
                  </a:lnTo>
                  <a:lnTo>
                    <a:pt x="794" y="23"/>
                  </a:lnTo>
                  <a:lnTo>
                    <a:pt x="792" y="26"/>
                  </a:lnTo>
                  <a:lnTo>
                    <a:pt x="791" y="31"/>
                  </a:lnTo>
                  <a:lnTo>
                    <a:pt x="790" y="35"/>
                  </a:lnTo>
                  <a:lnTo>
                    <a:pt x="790" y="134"/>
                  </a:lnTo>
                  <a:lnTo>
                    <a:pt x="791" y="138"/>
                  </a:lnTo>
                  <a:lnTo>
                    <a:pt x="792" y="142"/>
                  </a:lnTo>
                  <a:lnTo>
                    <a:pt x="794" y="146"/>
                  </a:lnTo>
                  <a:lnTo>
                    <a:pt x="797" y="149"/>
                  </a:lnTo>
                  <a:lnTo>
                    <a:pt x="800" y="152"/>
                  </a:lnTo>
                  <a:lnTo>
                    <a:pt x="804" y="154"/>
                  </a:lnTo>
                  <a:lnTo>
                    <a:pt x="809" y="156"/>
                  </a:lnTo>
                  <a:lnTo>
                    <a:pt x="813" y="156"/>
                  </a:lnTo>
                  <a:lnTo>
                    <a:pt x="1002" y="156"/>
                  </a:lnTo>
                  <a:lnTo>
                    <a:pt x="1002" y="834"/>
                  </a:lnTo>
                  <a:close/>
                  <a:moveTo>
                    <a:pt x="1503" y="834"/>
                  </a:moveTo>
                  <a:lnTo>
                    <a:pt x="1503" y="839"/>
                  </a:lnTo>
                  <a:lnTo>
                    <a:pt x="1504" y="843"/>
                  </a:lnTo>
                  <a:lnTo>
                    <a:pt x="1507" y="847"/>
                  </a:lnTo>
                  <a:lnTo>
                    <a:pt x="1509" y="851"/>
                  </a:lnTo>
                  <a:lnTo>
                    <a:pt x="1513" y="854"/>
                  </a:lnTo>
                  <a:lnTo>
                    <a:pt x="1517" y="856"/>
                  </a:lnTo>
                  <a:lnTo>
                    <a:pt x="1521" y="858"/>
                  </a:lnTo>
                  <a:lnTo>
                    <a:pt x="1526" y="858"/>
                  </a:lnTo>
                  <a:lnTo>
                    <a:pt x="1976" y="858"/>
                  </a:lnTo>
                  <a:lnTo>
                    <a:pt x="1981" y="858"/>
                  </a:lnTo>
                  <a:lnTo>
                    <a:pt x="1986" y="856"/>
                  </a:lnTo>
                  <a:lnTo>
                    <a:pt x="1990" y="854"/>
                  </a:lnTo>
                  <a:lnTo>
                    <a:pt x="1994" y="851"/>
                  </a:lnTo>
                  <a:lnTo>
                    <a:pt x="1996" y="847"/>
                  </a:lnTo>
                  <a:lnTo>
                    <a:pt x="1998" y="843"/>
                  </a:lnTo>
                  <a:lnTo>
                    <a:pt x="2000" y="839"/>
                  </a:lnTo>
                  <a:lnTo>
                    <a:pt x="2000" y="834"/>
                  </a:lnTo>
                  <a:lnTo>
                    <a:pt x="2000" y="736"/>
                  </a:lnTo>
                  <a:lnTo>
                    <a:pt x="2000" y="731"/>
                  </a:lnTo>
                  <a:lnTo>
                    <a:pt x="1998" y="727"/>
                  </a:lnTo>
                  <a:lnTo>
                    <a:pt x="1996" y="723"/>
                  </a:lnTo>
                  <a:lnTo>
                    <a:pt x="1994" y="720"/>
                  </a:lnTo>
                  <a:lnTo>
                    <a:pt x="1990" y="717"/>
                  </a:lnTo>
                  <a:lnTo>
                    <a:pt x="1986" y="715"/>
                  </a:lnTo>
                  <a:lnTo>
                    <a:pt x="1981" y="714"/>
                  </a:lnTo>
                  <a:lnTo>
                    <a:pt x="1976" y="713"/>
                  </a:lnTo>
                  <a:lnTo>
                    <a:pt x="1663" y="713"/>
                  </a:lnTo>
                  <a:lnTo>
                    <a:pt x="1663" y="35"/>
                  </a:lnTo>
                  <a:lnTo>
                    <a:pt x="1663" y="31"/>
                  </a:lnTo>
                  <a:lnTo>
                    <a:pt x="1661" y="26"/>
                  </a:lnTo>
                  <a:lnTo>
                    <a:pt x="1659" y="23"/>
                  </a:lnTo>
                  <a:lnTo>
                    <a:pt x="1656" y="19"/>
                  </a:lnTo>
                  <a:lnTo>
                    <a:pt x="1652" y="16"/>
                  </a:lnTo>
                  <a:lnTo>
                    <a:pt x="1649" y="14"/>
                  </a:lnTo>
                  <a:lnTo>
                    <a:pt x="1644" y="13"/>
                  </a:lnTo>
                  <a:lnTo>
                    <a:pt x="1640" y="12"/>
                  </a:lnTo>
                  <a:lnTo>
                    <a:pt x="1526" y="12"/>
                  </a:lnTo>
                  <a:lnTo>
                    <a:pt x="1521" y="13"/>
                  </a:lnTo>
                  <a:lnTo>
                    <a:pt x="1517" y="14"/>
                  </a:lnTo>
                  <a:lnTo>
                    <a:pt x="1513" y="16"/>
                  </a:lnTo>
                  <a:lnTo>
                    <a:pt x="1509" y="19"/>
                  </a:lnTo>
                  <a:lnTo>
                    <a:pt x="1507" y="23"/>
                  </a:lnTo>
                  <a:lnTo>
                    <a:pt x="1504" y="26"/>
                  </a:lnTo>
                  <a:lnTo>
                    <a:pt x="1503" y="31"/>
                  </a:lnTo>
                  <a:lnTo>
                    <a:pt x="1503" y="35"/>
                  </a:lnTo>
                  <a:lnTo>
                    <a:pt x="1503" y="834"/>
                  </a:lnTo>
                  <a:close/>
                  <a:moveTo>
                    <a:pt x="2124" y="834"/>
                  </a:moveTo>
                  <a:lnTo>
                    <a:pt x="2125" y="839"/>
                  </a:lnTo>
                  <a:lnTo>
                    <a:pt x="2126" y="843"/>
                  </a:lnTo>
                  <a:lnTo>
                    <a:pt x="2128" y="847"/>
                  </a:lnTo>
                  <a:lnTo>
                    <a:pt x="2131" y="851"/>
                  </a:lnTo>
                  <a:lnTo>
                    <a:pt x="2135" y="854"/>
                  </a:lnTo>
                  <a:lnTo>
                    <a:pt x="2139" y="856"/>
                  </a:lnTo>
                  <a:lnTo>
                    <a:pt x="2143" y="858"/>
                  </a:lnTo>
                  <a:lnTo>
                    <a:pt x="2147" y="858"/>
                  </a:lnTo>
                  <a:lnTo>
                    <a:pt x="2262" y="858"/>
                  </a:lnTo>
                  <a:lnTo>
                    <a:pt x="2267" y="858"/>
                  </a:lnTo>
                  <a:lnTo>
                    <a:pt x="2271" y="856"/>
                  </a:lnTo>
                  <a:lnTo>
                    <a:pt x="2275" y="854"/>
                  </a:lnTo>
                  <a:lnTo>
                    <a:pt x="2278" y="851"/>
                  </a:lnTo>
                  <a:lnTo>
                    <a:pt x="2281" y="847"/>
                  </a:lnTo>
                  <a:lnTo>
                    <a:pt x="2283" y="843"/>
                  </a:lnTo>
                  <a:lnTo>
                    <a:pt x="2285" y="839"/>
                  </a:lnTo>
                  <a:lnTo>
                    <a:pt x="2285" y="834"/>
                  </a:lnTo>
                  <a:lnTo>
                    <a:pt x="2285" y="35"/>
                  </a:lnTo>
                  <a:lnTo>
                    <a:pt x="2285" y="31"/>
                  </a:lnTo>
                  <a:lnTo>
                    <a:pt x="2283" y="26"/>
                  </a:lnTo>
                  <a:lnTo>
                    <a:pt x="2281" y="23"/>
                  </a:lnTo>
                  <a:lnTo>
                    <a:pt x="2278" y="19"/>
                  </a:lnTo>
                  <a:lnTo>
                    <a:pt x="2275" y="16"/>
                  </a:lnTo>
                  <a:lnTo>
                    <a:pt x="2271" y="14"/>
                  </a:lnTo>
                  <a:lnTo>
                    <a:pt x="2267" y="13"/>
                  </a:lnTo>
                  <a:lnTo>
                    <a:pt x="2262" y="12"/>
                  </a:lnTo>
                  <a:lnTo>
                    <a:pt x="2147" y="12"/>
                  </a:lnTo>
                  <a:lnTo>
                    <a:pt x="2143" y="13"/>
                  </a:lnTo>
                  <a:lnTo>
                    <a:pt x="2139" y="14"/>
                  </a:lnTo>
                  <a:lnTo>
                    <a:pt x="2135" y="16"/>
                  </a:lnTo>
                  <a:lnTo>
                    <a:pt x="2131" y="19"/>
                  </a:lnTo>
                  <a:lnTo>
                    <a:pt x="2128" y="23"/>
                  </a:lnTo>
                  <a:lnTo>
                    <a:pt x="2126" y="26"/>
                  </a:lnTo>
                  <a:lnTo>
                    <a:pt x="2125" y="31"/>
                  </a:lnTo>
                  <a:lnTo>
                    <a:pt x="2124" y="35"/>
                  </a:lnTo>
                  <a:lnTo>
                    <a:pt x="2124" y="834"/>
                  </a:lnTo>
                  <a:close/>
                  <a:moveTo>
                    <a:pt x="2510" y="834"/>
                  </a:moveTo>
                  <a:lnTo>
                    <a:pt x="2511" y="839"/>
                  </a:lnTo>
                  <a:lnTo>
                    <a:pt x="2512" y="843"/>
                  </a:lnTo>
                  <a:lnTo>
                    <a:pt x="2514" y="847"/>
                  </a:lnTo>
                  <a:lnTo>
                    <a:pt x="2517" y="851"/>
                  </a:lnTo>
                  <a:lnTo>
                    <a:pt x="2520" y="854"/>
                  </a:lnTo>
                  <a:lnTo>
                    <a:pt x="2524" y="856"/>
                  </a:lnTo>
                  <a:lnTo>
                    <a:pt x="2529" y="858"/>
                  </a:lnTo>
                  <a:lnTo>
                    <a:pt x="2533" y="858"/>
                  </a:lnTo>
                  <a:lnTo>
                    <a:pt x="3035" y="858"/>
                  </a:lnTo>
                  <a:lnTo>
                    <a:pt x="3040" y="858"/>
                  </a:lnTo>
                  <a:lnTo>
                    <a:pt x="3044" y="856"/>
                  </a:lnTo>
                  <a:lnTo>
                    <a:pt x="3048" y="854"/>
                  </a:lnTo>
                  <a:lnTo>
                    <a:pt x="3051" y="851"/>
                  </a:lnTo>
                  <a:lnTo>
                    <a:pt x="3054" y="847"/>
                  </a:lnTo>
                  <a:lnTo>
                    <a:pt x="3056" y="843"/>
                  </a:lnTo>
                  <a:lnTo>
                    <a:pt x="3058" y="839"/>
                  </a:lnTo>
                  <a:lnTo>
                    <a:pt x="3058" y="834"/>
                  </a:lnTo>
                  <a:lnTo>
                    <a:pt x="3058" y="736"/>
                  </a:lnTo>
                  <a:lnTo>
                    <a:pt x="3058" y="731"/>
                  </a:lnTo>
                  <a:lnTo>
                    <a:pt x="3056" y="727"/>
                  </a:lnTo>
                  <a:lnTo>
                    <a:pt x="3054" y="723"/>
                  </a:lnTo>
                  <a:lnTo>
                    <a:pt x="3051" y="720"/>
                  </a:lnTo>
                  <a:lnTo>
                    <a:pt x="3048" y="717"/>
                  </a:lnTo>
                  <a:lnTo>
                    <a:pt x="3044" y="715"/>
                  </a:lnTo>
                  <a:lnTo>
                    <a:pt x="3040" y="714"/>
                  </a:lnTo>
                  <a:lnTo>
                    <a:pt x="3035" y="713"/>
                  </a:lnTo>
                  <a:lnTo>
                    <a:pt x="2669" y="713"/>
                  </a:lnTo>
                  <a:lnTo>
                    <a:pt x="2669" y="501"/>
                  </a:lnTo>
                  <a:lnTo>
                    <a:pt x="2974" y="501"/>
                  </a:lnTo>
                  <a:lnTo>
                    <a:pt x="2978" y="500"/>
                  </a:lnTo>
                  <a:lnTo>
                    <a:pt x="2982" y="499"/>
                  </a:lnTo>
                  <a:lnTo>
                    <a:pt x="2986" y="497"/>
                  </a:lnTo>
                  <a:lnTo>
                    <a:pt x="2990" y="494"/>
                  </a:lnTo>
                  <a:lnTo>
                    <a:pt x="2993" y="491"/>
                  </a:lnTo>
                  <a:lnTo>
                    <a:pt x="2995" y="487"/>
                  </a:lnTo>
                  <a:lnTo>
                    <a:pt x="2996" y="483"/>
                  </a:lnTo>
                  <a:lnTo>
                    <a:pt x="2997" y="478"/>
                  </a:lnTo>
                  <a:lnTo>
                    <a:pt x="2997" y="378"/>
                  </a:lnTo>
                  <a:lnTo>
                    <a:pt x="2996" y="374"/>
                  </a:lnTo>
                  <a:lnTo>
                    <a:pt x="2995" y="369"/>
                  </a:lnTo>
                  <a:lnTo>
                    <a:pt x="2993" y="366"/>
                  </a:lnTo>
                  <a:lnTo>
                    <a:pt x="2990" y="362"/>
                  </a:lnTo>
                  <a:lnTo>
                    <a:pt x="2986" y="359"/>
                  </a:lnTo>
                  <a:lnTo>
                    <a:pt x="2982" y="357"/>
                  </a:lnTo>
                  <a:lnTo>
                    <a:pt x="2978" y="356"/>
                  </a:lnTo>
                  <a:lnTo>
                    <a:pt x="2974" y="355"/>
                  </a:lnTo>
                  <a:lnTo>
                    <a:pt x="2669" y="355"/>
                  </a:lnTo>
                  <a:lnTo>
                    <a:pt x="2669" y="156"/>
                  </a:lnTo>
                  <a:lnTo>
                    <a:pt x="3035" y="156"/>
                  </a:lnTo>
                  <a:lnTo>
                    <a:pt x="3040" y="156"/>
                  </a:lnTo>
                  <a:lnTo>
                    <a:pt x="3044" y="154"/>
                  </a:lnTo>
                  <a:lnTo>
                    <a:pt x="3048" y="152"/>
                  </a:lnTo>
                  <a:lnTo>
                    <a:pt x="3051" y="149"/>
                  </a:lnTo>
                  <a:lnTo>
                    <a:pt x="3054" y="146"/>
                  </a:lnTo>
                  <a:lnTo>
                    <a:pt x="3056" y="142"/>
                  </a:lnTo>
                  <a:lnTo>
                    <a:pt x="3058" y="138"/>
                  </a:lnTo>
                  <a:lnTo>
                    <a:pt x="3058" y="134"/>
                  </a:lnTo>
                  <a:lnTo>
                    <a:pt x="3058" y="35"/>
                  </a:lnTo>
                  <a:lnTo>
                    <a:pt x="3058" y="31"/>
                  </a:lnTo>
                  <a:lnTo>
                    <a:pt x="3056" y="26"/>
                  </a:lnTo>
                  <a:lnTo>
                    <a:pt x="3054" y="23"/>
                  </a:lnTo>
                  <a:lnTo>
                    <a:pt x="3051" y="19"/>
                  </a:lnTo>
                  <a:lnTo>
                    <a:pt x="3048" y="16"/>
                  </a:lnTo>
                  <a:lnTo>
                    <a:pt x="3044" y="14"/>
                  </a:lnTo>
                  <a:lnTo>
                    <a:pt x="3040" y="13"/>
                  </a:lnTo>
                  <a:lnTo>
                    <a:pt x="3035" y="12"/>
                  </a:lnTo>
                  <a:lnTo>
                    <a:pt x="2533" y="12"/>
                  </a:lnTo>
                  <a:lnTo>
                    <a:pt x="2529" y="13"/>
                  </a:lnTo>
                  <a:lnTo>
                    <a:pt x="2524" y="14"/>
                  </a:lnTo>
                  <a:lnTo>
                    <a:pt x="2520" y="16"/>
                  </a:lnTo>
                  <a:lnTo>
                    <a:pt x="2517" y="19"/>
                  </a:lnTo>
                  <a:lnTo>
                    <a:pt x="2514" y="23"/>
                  </a:lnTo>
                  <a:lnTo>
                    <a:pt x="2512" y="26"/>
                  </a:lnTo>
                  <a:lnTo>
                    <a:pt x="2511" y="31"/>
                  </a:lnTo>
                  <a:lnTo>
                    <a:pt x="2510" y="35"/>
                  </a:lnTo>
                  <a:lnTo>
                    <a:pt x="2510" y="834"/>
                  </a:lnTo>
                  <a:close/>
                  <a:moveTo>
                    <a:pt x="3234" y="828"/>
                  </a:moveTo>
                  <a:lnTo>
                    <a:pt x="3234" y="834"/>
                  </a:lnTo>
                  <a:lnTo>
                    <a:pt x="3236" y="839"/>
                  </a:lnTo>
                  <a:lnTo>
                    <a:pt x="3239" y="844"/>
                  </a:lnTo>
                  <a:lnTo>
                    <a:pt x="3242" y="850"/>
                  </a:lnTo>
                  <a:lnTo>
                    <a:pt x="3246" y="853"/>
                  </a:lnTo>
                  <a:lnTo>
                    <a:pt x="3251" y="856"/>
                  </a:lnTo>
                  <a:lnTo>
                    <a:pt x="3257" y="858"/>
                  </a:lnTo>
                  <a:lnTo>
                    <a:pt x="3263" y="858"/>
                  </a:lnTo>
                  <a:lnTo>
                    <a:pt x="3372" y="858"/>
                  </a:lnTo>
                  <a:lnTo>
                    <a:pt x="3378" y="858"/>
                  </a:lnTo>
                  <a:lnTo>
                    <a:pt x="3383" y="856"/>
                  </a:lnTo>
                  <a:lnTo>
                    <a:pt x="3388" y="853"/>
                  </a:lnTo>
                  <a:lnTo>
                    <a:pt x="3393" y="850"/>
                  </a:lnTo>
                  <a:lnTo>
                    <a:pt x="3396" y="844"/>
                  </a:lnTo>
                  <a:lnTo>
                    <a:pt x="3399" y="839"/>
                  </a:lnTo>
                  <a:lnTo>
                    <a:pt x="3401" y="834"/>
                  </a:lnTo>
                  <a:lnTo>
                    <a:pt x="3401" y="828"/>
                  </a:lnTo>
                  <a:lnTo>
                    <a:pt x="3401" y="460"/>
                  </a:lnTo>
                  <a:lnTo>
                    <a:pt x="3723" y="850"/>
                  </a:lnTo>
                  <a:lnTo>
                    <a:pt x="3726" y="853"/>
                  </a:lnTo>
                  <a:lnTo>
                    <a:pt x="3730" y="855"/>
                  </a:lnTo>
                  <a:lnTo>
                    <a:pt x="3737" y="857"/>
                  </a:lnTo>
                  <a:lnTo>
                    <a:pt x="3745" y="858"/>
                  </a:lnTo>
                  <a:lnTo>
                    <a:pt x="3879" y="858"/>
                  </a:lnTo>
                  <a:lnTo>
                    <a:pt x="3884" y="858"/>
                  </a:lnTo>
                  <a:lnTo>
                    <a:pt x="3888" y="857"/>
                  </a:lnTo>
                  <a:lnTo>
                    <a:pt x="3892" y="856"/>
                  </a:lnTo>
                  <a:lnTo>
                    <a:pt x="3895" y="854"/>
                  </a:lnTo>
                  <a:lnTo>
                    <a:pt x="3900" y="848"/>
                  </a:lnTo>
                  <a:lnTo>
                    <a:pt x="3904" y="842"/>
                  </a:lnTo>
                  <a:lnTo>
                    <a:pt x="3906" y="835"/>
                  </a:lnTo>
                  <a:lnTo>
                    <a:pt x="3906" y="828"/>
                  </a:lnTo>
                  <a:lnTo>
                    <a:pt x="3906" y="825"/>
                  </a:lnTo>
                  <a:lnTo>
                    <a:pt x="3905" y="822"/>
                  </a:lnTo>
                  <a:lnTo>
                    <a:pt x="3903" y="818"/>
                  </a:lnTo>
                  <a:lnTo>
                    <a:pt x="3901" y="815"/>
                  </a:lnTo>
                  <a:lnTo>
                    <a:pt x="3557" y="411"/>
                  </a:lnTo>
                  <a:lnTo>
                    <a:pt x="3877" y="56"/>
                  </a:lnTo>
                  <a:lnTo>
                    <a:pt x="3881" y="52"/>
                  </a:lnTo>
                  <a:lnTo>
                    <a:pt x="3883" y="49"/>
                  </a:lnTo>
                  <a:lnTo>
                    <a:pt x="3884" y="45"/>
                  </a:lnTo>
                  <a:lnTo>
                    <a:pt x="3885" y="41"/>
                  </a:lnTo>
                  <a:lnTo>
                    <a:pt x="3885" y="38"/>
                  </a:lnTo>
                  <a:lnTo>
                    <a:pt x="3885" y="34"/>
                  </a:lnTo>
                  <a:lnTo>
                    <a:pt x="3884" y="30"/>
                  </a:lnTo>
                  <a:lnTo>
                    <a:pt x="3883" y="27"/>
                  </a:lnTo>
                  <a:lnTo>
                    <a:pt x="3881" y="24"/>
                  </a:lnTo>
                  <a:lnTo>
                    <a:pt x="3879" y="21"/>
                  </a:lnTo>
                  <a:lnTo>
                    <a:pt x="3876" y="19"/>
                  </a:lnTo>
                  <a:lnTo>
                    <a:pt x="3873" y="17"/>
                  </a:lnTo>
                  <a:lnTo>
                    <a:pt x="3869" y="15"/>
                  </a:lnTo>
                  <a:lnTo>
                    <a:pt x="3866" y="13"/>
                  </a:lnTo>
                  <a:lnTo>
                    <a:pt x="3862" y="13"/>
                  </a:lnTo>
                  <a:lnTo>
                    <a:pt x="3858" y="12"/>
                  </a:lnTo>
                  <a:lnTo>
                    <a:pt x="3735" y="12"/>
                  </a:lnTo>
                  <a:lnTo>
                    <a:pt x="3728" y="13"/>
                  </a:lnTo>
                  <a:lnTo>
                    <a:pt x="3721" y="16"/>
                  </a:lnTo>
                  <a:lnTo>
                    <a:pt x="3716" y="20"/>
                  </a:lnTo>
                  <a:lnTo>
                    <a:pt x="3712" y="24"/>
                  </a:lnTo>
                  <a:lnTo>
                    <a:pt x="3401" y="367"/>
                  </a:lnTo>
                  <a:lnTo>
                    <a:pt x="3401" y="41"/>
                  </a:lnTo>
                  <a:lnTo>
                    <a:pt x="3401" y="35"/>
                  </a:lnTo>
                  <a:lnTo>
                    <a:pt x="3399" y="30"/>
                  </a:lnTo>
                  <a:lnTo>
                    <a:pt x="3396" y="25"/>
                  </a:lnTo>
                  <a:lnTo>
                    <a:pt x="3393" y="21"/>
                  </a:lnTo>
                  <a:lnTo>
                    <a:pt x="3388" y="17"/>
                  </a:lnTo>
                  <a:lnTo>
                    <a:pt x="3383" y="15"/>
                  </a:lnTo>
                  <a:lnTo>
                    <a:pt x="3378" y="13"/>
                  </a:lnTo>
                  <a:lnTo>
                    <a:pt x="3372" y="12"/>
                  </a:lnTo>
                  <a:lnTo>
                    <a:pt x="3263" y="12"/>
                  </a:lnTo>
                  <a:lnTo>
                    <a:pt x="3257" y="13"/>
                  </a:lnTo>
                  <a:lnTo>
                    <a:pt x="3251" y="15"/>
                  </a:lnTo>
                  <a:lnTo>
                    <a:pt x="3246" y="17"/>
                  </a:lnTo>
                  <a:lnTo>
                    <a:pt x="3242" y="21"/>
                  </a:lnTo>
                  <a:lnTo>
                    <a:pt x="3239" y="25"/>
                  </a:lnTo>
                  <a:lnTo>
                    <a:pt x="3236" y="30"/>
                  </a:lnTo>
                  <a:lnTo>
                    <a:pt x="3234" y="35"/>
                  </a:lnTo>
                  <a:lnTo>
                    <a:pt x="3234" y="41"/>
                  </a:lnTo>
                  <a:lnTo>
                    <a:pt x="3234" y="828"/>
                  </a:lnTo>
                  <a:close/>
                  <a:moveTo>
                    <a:pt x="4021" y="538"/>
                  </a:moveTo>
                  <a:lnTo>
                    <a:pt x="4022" y="553"/>
                  </a:lnTo>
                  <a:lnTo>
                    <a:pt x="4023" y="569"/>
                  </a:lnTo>
                  <a:lnTo>
                    <a:pt x="4024" y="584"/>
                  </a:lnTo>
                  <a:lnTo>
                    <a:pt x="4027" y="599"/>
                  </a:lnTo>
                  <a:lnTo>
                    <a:pt x="4030" y="614"/>
                  </a:lnTo>
                  <a:lnTo>
                    <a:pt x="4034" y="628"/>
                  </a:lnTo>
                  <a:lnTo>
                    <a:pt x="4038" y="642"/>
                  </a:lnTo>
                  <a:lnTo>
                    <a:pt x="4043" y="656"/>
                  </a:lnTo>
                  <a:lnTo>
                    <a:pt x="4049" y="670"/>
                  </a:lnTo>
                  <a:lnTo>
                    <a:pt x="4056" y="684"/>
                  </a:lnTo>
                  <a:lnTo>
                    <a:pt x="4063" y="697"/>
                  </a:lnTo>
                  <a:lnTo>
                    <a:pt x="4070" y="710"/>
                  </a:lnTo>
                  <a:lnTo>
                    <a:pt x="4078" y="722"/>
                  </a:lnTo>
                  <a:lnTo>
                    <a:pt x="4086" y="734"/>
                  </a:lnTo>
                  <a:lnTo>
                    <a:pt x="4095" y="745"/>
                  </a:lnTo>
                  <a:lnTo>
                    <a:pt x="4105" y="756"/>
                  </a:lnTo>
                  <a:lnTo>
                    <a:pt x="4114" y="767"/>
                  </a:lnTo>
                  <a:lnTo>
                    <a:pt x="4125" y="777"/>
                  </a:lnTo>
                  <a:lnTo>
                    <a:pt x="4136" y="787"/>
                  </a:lnTo>
                  <a:lnTo>
                    <a:pt x="4147" y="796"/>
                  </a:lnTo>
                  <a:lnTo>
                    <a:pt x="4159" y="805"/>
                  </a:lnTo>
                  <a:lnTo>
                    <a:pt x="4171" y="813"/>
                  </a:lnTo>
                  <a:lnTo>
                    <a:pt x="4183" y="821"/>
                  </a:lnTo>
                  <a:lnTo>
                    <a:pt x="4196" y="828"/>
                  </a:lnTo>
                  <a:lnTo>
                    <a:pt x="4210" y="835"/>
                  </a:lnTo>
                  <a:lnTo>
                    <a:pt x="4224" y="841"/>
                  </a:lnTo>
                  <a:lnTo>
                    <a:pt x="4238" y="847"/>
                  </a:lnTo>
                  <a:lnTo>
                    <a:pt x="4253" y="853"/>
                  </a:lnTo>
                  <a:lnTo>
                    <a:pt x="4268" y="857"/>
                  </a:lnTo>
                  <a:lnTo>
                    <a:pt x="4283" y="861"/>
                  </a:lnTo>
                  <a:lnTo>
                    <a:pt x="4298" y="864"/>
                  </a:lnTo>
                  <a:lnTo>
                    <a:pt x="4313" y="867"/>
                  </a:lnTo>
                  <a:lnTo>
                    <a:pt x="4304" y="877"/>
                  </a:lnTo>
                  <a:lnTo>
                    <a:pt x="4293" y="890"/>
                  </a:lnTo>
                  <a:lnTo>
                    <a:pt x="4284" y="904"/>
                  </a:lnTo>
                  <a:lnTo>
                    <a:pt x="4274" y="920"/>
                  </a:lnTo>
                  <a:lnTo>
                    <a:pt x="4270" y="929"/>
                  </a:lnTo>
                  <a:lnTo>
                    <a:pt x="4267" y="938"/>
                  </a:lnTo>
                  <a:lnTo>
                    <a:pt x="4263" y="947"/>
                  </a:lnTo>
                  <a:lnTo>
                    <a:pt x="4260" y="957"/>
                  </a:lnTo>
                  <a:lnTo>
                    <a:pt x="4258" y="967"/>
                  </a:lnTo>
                  <a:lnTo>
                    <a:pt x="4256" y="977"/>
                  </a:lnTo>
                  <a:lnTo>
                    <a:pt x="4255" y="988"/>
                  </a:lnTo>
                  <a:lnTo>
                    <a:pt x="4255" y="999"/>
                  </a:lnTo>
                  <a:lnTo>
                    <a:pt x="4256" y="1015"/>
                  </a:lnTo>
                  <a:lnTo>
                    <a:pt x="4258" y="1031"/>
                  </a:lnTo>
                  <a:lnTo>
                    <a:pt x="4262" y="1045"/>
                  </a:lnTo>
                  <a:lnTo>
                    <a:pt x="4267" y="1058"/>
                  </a:lnTo>
                  <a:lnTo>
                    <a:pt x="4274" y="1070"/>
                  </a:lnTo>
                  <a:lnTo>
                    <a:pt x="4282" y="1081"/>
                  </a:lnTo>
                  <a:lnTo>
                    <a:pt x="4291" y="1091"/>
                  </a:lnTo>
                  <a:lnTo>
                    <a:pt x="4301" y="1100"/>
                  </a:lnTo>
                  <a:lnTo>
                    <a:pt x="4312" y="1107"/>
                  </a:lnTo>
                  <a:lnTo>
                    <a:pt x="4324" y="1114"/>
                  </a:lnTo>
                  <a:lnTo>
                    <a:pt x="4337" y="1120"/>
                  </a:lnTo>
                  <a:lnTo>
                    <a:pt x="4350" y="1124"/>
                  </a:lnTo>
                  <a:lnTo>
                    <a:pt x="4365" y="1128"/>
                  </a:lnTo>
                  <a:lnTo>
                    <a:pt x="4379" y="1130"/>
                  </a:lnTo>
                  <a:lnTo>
                    <a:pt x="4396" y="1132"/>
                  </a:lnTo>
                  <a:lnTo>
                    <a:pt x="4411" y="1132"/>
                  </a:lnTo>
                  <a:lnTo>
                    <a:pt x="4425" y="1132"/>
                  </a:lnTo>
                  <a:lnTo>
                    <a:pt x="4439" y="1130"/>
                  </a:lnTo>
                  <a:lnTo>
                    <a:pt x="4452" y="1129"/>
                  </a:lnTo>
                  <a:lnTo>
                    <a:pt x="4464" y="1126"/>
                  </a:lnTo>
                  <a:lnTo>
                    <a:pt x="4483" y="1122"/>
                  </a:lnTo>
                  <a:lnTo>
                    <a:pt x="4492" y="1120"/>
                  </a:lnTo>
                  <a:lnTo>
                    <a:pt x="4498" y="1116"/>
                  </a:lnTo>
                  <a:lnTo>
                    <a:pt x="4504" y="1111"/>
                  </a:lnTo>
                  <a:lnTo>
                    <a:pt x="4506" y="1108"/>
                  </a:lnTo>
                  <a:lnTo>
                    <a:pt x="4508" y="1105"/>
                  </a:lnTo>
                  <a:lnTo>
                    <a:pt x="4509" y="1101"/>
                  </a:lnTo>
                  <a:lnTo>
                    <a:pt x="4509" y="1097"/>
                  </a:lnTo>
                  <a:lnTo>
                    <a:pt x="4509" y="1061"/>
                  </a:lnTo>
                  <a:lnTo>
                    <a:pt x="4509" y="1056"/>
                  </a:lnTo>
                  <a:lnTo>
                    <a:pt x="4507" y="1051"/>
                  </a:lnTo>
                  <a:lnTo>
                    <a:pt x="4505" y="1047"/>
                  </a:lnTo>
                  <a:lnTo>
                    <a:pt x="4502" y="1044"/>
                  </a:lnTo>
                  <a:lnTo>
                    <a:pt x="4498" y="1042"/>
                  </a:lnTo>
                  <a:lnTo>
                    <a:pt x="4494" y="1040"/>
                  </a:lnTo>
                  <a:lnTo>
                    <a:pt x="4490" y="1040"/>
                  </a:lnTo>
                  <a:lnTo>
                    <a:pt x="4485" y="1041"/>
                  </a:lnTo>
                  <a:lnTo>
                    <a:pt x="4473" y="1044"/>
                  </a:lnTo>
                  <a:lnTo>
                    <a:pt x="4460" y="1047"/>
                  </a:lnTo>
                  <a:lnTo>
                    <a:pt x="4446" y="1050"/>
                  </a:lnTo>
                  <a:lnTo>
                    <a:pt x="4429" y="1051"/>
                  </a:lnTo>
                  <a:lnTo>
                    <a:pt x="4419" y="1051"/>
                  </a:lnTo>
                  <a:lnTo>
                    <a:pt x="4410" y="1050"/>
                  </a:lnTo>
                  <a:lnTo>
                    <a:pt x="4402" y="1048"/>
                  </a:lnTo>
                  <a:lnTo>
                    <a:pt x="4393" y="1045"/>
                  </a:lnTo>
                  <a:lnTo>
                    <a:pt x="4385" y="1042"/>
                  </a:lnTo>
                  <a:lnTo>
                    <a:pt x="4379" y="1038"/>
                  </a:lnTo>
                  <a:lnTo>
                    <a:pt x="4373" y="1034"/>
                  </a:lnTo>
                  <a:lnTo>
                    <a:pt x="4367" y="1029"/>
                  </a:lnTo>
                  <a:lnTo>
                    <a:pt x="4363" y="1023"/>
                  </a:lnTo>
                  <a:lnTo>
                    <a:pt x="4358" y="1016"/>
                  </a:lnTo>
                  <a:lnTo>
                    <a:pt x="4355" y="1010"/>
                  </a:lnTo>
                  <a:lnTo>
                    <a:pt x="4352" y="1003"/>
                  </a:lnTo>
                  <a:lnTo>
                    <a:pt x="4350" y="996"/>
                  </a:lnTo>
                  <a:lnTo>
                    <a:pt x="4348" y="989"/>
                  </a:lnTo>
                  <a:lnTo>
                    <a:pt x="4347" y="981"/>
                  </a:lnTo>
                  <a:lnTo>
                    <a:pt x="4347" y="974"/>
                  </a:lnTo>
                  <a:lnTo>
                    <a:pt x="4347" y="965"/>
                  </a:lnTo>
                  <a:lnTo>
                    <a:pt x="4348" y="957"/>
                  </a:lnTo>
                  <a:lnTo>
                    <a:pt x="4349" y="950"/>
                  </a:lnTo>
                  <a:lnTo>
                    <a:pt x="4351" y="942"/>
                  </a:lnTo>
                  <a:lnTo>
                    <a:pt x="4356" y="927"/>
                  </a:lnTo>
                  <a:lnTo>
                    <a:pt x="4361" y="914"/>
                  </a:lnTo>
                  <a:lnTo>
                    <a:pt x="4368" y="901"/>
                  </a:lnTo>
                  <a:lnTo>
                    <a:pt x="4376" y="889"/>
                  </a:lnTo>
                  <a:lnTo>
                    <a:pt x="4384" y="879"/>
                  </a:lnTo>
                  <a:lnTo>
                    <a:pt x="4392" y="869"/>
                  </a:lnTo>
                  <a:lnTo>
                    <a:pt x="4410" y="868"/>
                  </a:lnTo>
                  <a:lnTo>
                    <a:pt x="4426" y="865"/>
                  </a:lnTo>
                  <a:lnTo>
                    <a:pt x="4442" y="862"/>
                  </a:lnTo>
                  <a:lnTo>
                    <a:pt x="4458" y="858"/>
                  </a:lnTo>
                  <a:lnTo>
                    <a:pt x="4473" y="854"/>
                  </a:lnTo>
                  <a:lnTo>
                    <a:pt x="4489" y="848"/>
                  </a:lnTo>
                  <a:lnTo>
                    <a:pt x="4503" y="842"/>
                  </a:lnTo>
                  <a:lnTo>
                    <a:pt x="4518" y="836"/>
                  </a:lnTo>
                  <a:lnTo>
                    <a:pt x="4532" y="829"/>
                  </a:lnTo>
                  <a:lnTo>
                    <a:pt x="4545" y="821"/>
                  </a:lnTo>
                  <a:lnTo>
                    <a:pt x="4558" y="813"/>
                  </a:lnTo>
                  <a:lnTo>
                    <a:pt x="4572" y="804"/>
                  </a:lnTo>
                  <a:lnTo>
                    <a:pt x="4584" y="795"/>
                  </a:lnTo>
                  <a:lnTo>
                    <a:pt x="4596" y="785"/>
                  </a:lnTo>
                  <a:lnTo>
                    <a:pt x="4607" y="775"/>
                  </a:lnTo>
                  <a:lnTo>
                    <a:pt x="4618" y="764"/>
                  </a:lnTo>
                  <a:lnTo>
                    <a:pt x="4628" y="753"/>
                  </a:lnTo>
                  <a:lnTo>
                    <a:pt x="4638" y="741"/>
                  </a:lnTo>
                  <a:lnTo>
                    <a:pt x="4647" y="729"/>
                  </a:lnTo>
                  <a:lnTo>
                    <a:pt x="4656" y="716"/>
                  </a:lnTo>
                  <a:lnTo>
                    <a:pt x="4663" y="703"/>
                  </a:lnTo>
                  <a:lnTo>
                    <a:pt x="4671" y="690"/>
                  </a:lnTo>
                  <a:lnTo>
                    <a:pt x="4677" y="675"/>
                  </a:lnTo>
                  <a:lnTo>
                    <a:pt x="4684" y="661"/>
                  </a:lnTo>
                  <a:lnTo>
                    <a:pt x="4689" y="647"/>
                  </a:lnTo>
                  <a:lnTo>
                    <a:pt x="4694" y="632"/>
                  </a:lnTo>
                  <a:lnTo>
                    <a:pt x="4698" y="617"/>
                  </a:lnTo>
                  <a:lnTo>
                    <a:pt x="4701" y="601"/>
                  </a:lnTo>
                  <a:lnTo>
                    <a:pt x="4704" y="586"/>
                  </a:lnTo>
                  <a:lnTo>
                    <a:pt x="4706" y="570"/>
                  </a:lnTo>
                  <a:lnTo>
                    <a:pt x="4707" y="554"/>
                  </a:lnTo>
                  <a:lnTo>
                    <a:pt x="4707" y="538"/>
                  </a:lnTo>
                  <a:lnTo>
                    <a:pt x="4707" y="35"/>
                  </a:lnTo>
                  <a:lnTo>
                    <a:pt x="4707" y="31"/>
                  </a:lnTo>
                  <a:lnTo>
                    <a:pt x="4705" y="26"/>
                  </a:lnTo>
                  <a:lnTo>
                    <a:pt x="4703" y="23"/>
                  </a:lnTo>
                  <a:lnTo>
                    <a:pt x="4700" y="19"/>
                  </a:lnTo>
                  <a:lnTo>
                    <a:pt x="4697" y="16"/>
                  </a:lnTo>
                  <a:lnTo>
                    <a:pt x="4693" y="14"/>
                  </a:lnTo>
                  <a:lnTo>
                    <a:pt x="4689" y="13"/>
                  </a:lnTo>
                  <a:lnTo>
                    <a:pt x="4684" y="12"/>
                  </a:lnTo>
                  <a:lnTo>
                    <a:pt x="4568" y="12"/>
                  </a:lnTo>
                  <a:lnTo>
                    <a:pt x="4562" y="13"/>
                  </a:lnTo>
                  <a:lnTo>
                    <a:pt x="4557" y="14"/>
                  </a:lnTo>
                  <a:lnTo>
                    <a:pt x="4553" y="16"/>
                  </a:lnTo>
                  <a:lnTo>
                    <a:pt x="4550" y="19"/>
                  </a:lnTo>
                  <a:lnTo>
                    <a:pt x="4547" y="23"/>
                  </a:lnTo>
                  <a:lnTo>
                    <a:pt x="4545" y="26"/>
                  </a:lnTo>
                  <a:lnTo>
                    <a:pt x="4544" y="31"/>
                  </a:lnTo>
                  <a:lnTo>
                    <a:pt x="4543" y="35"/>
                  </a:lnTo>
                  <a:lnTo>
                    <a:pt x="4543" y="531"/>
                  </a:lnTo>
                  <a:lnTo>
                    <a:pt x="4543" y="549"/>
                  </a:lnTo>
                  <a:lnTo>
                    <a:pt x="4540" y="567"/>
                  </a:lnTo>
                  <a:lnTo>
                    <a:pt x="4536" y="585"/>
                  </a:lnTo>
                  <a:lnTo>
                    <a:pt x="4530" y="602"/>
                  </a:lnTo>
                  <a:lnTo>
                    <a:pt x="4523" y="617"/>
                  </a:lnTo>
                  <a:lnTo>
                    <a:pt x="4515" y="632"/>
                  </a:lnTo>
                  <a:lnTo>
                    <a:pt x="4505" y="646"/>
                  </a:lnTo>
                  <a:lnTo>
                    <a:pt x="4494" y="659"/>
                  </a:lnTo>
                  <a:lnTo>
                    <a:pt x="4482" y="671"/>
                  </a:lnTo>
                  <a:lnTo>
                    <a:pt x="4468" y="682"/>
                  </a:lnTo>
                  <a:lnTo>
                    <a:pt x="4453" y="691"/>
                  </a:lnTo>
                  <a:lnTo>
                    <a:pt x="4438" y="699"/>
                  </a:lnTo>
                  <a:lnTo>
                    <a:pt x="4421" y="705"/>
                  </a:lnTo>
                  <a:lnTo>
                    <a:pt x="4403" y="709"/>
                  </a:lnTo>
                  <a:lnTo>
                    <a:pt x="4383" y="712"/>
                  </a:lnTo>
                  <a:lnTo>
                    <a:pt x="4364" y="713"/>
                  </a:lnTo>
                  <a:lnTo>
                    <a:pt x="4344" y="712"/>
                  </a:lnTo>
                  <a:lnTo>
                    <a:pt x="4326" y="709"/>
                  </a:lnTo>
                  <a:lnTo>
                    <a:pt x="4308" y="705"/>
                  </a:lnTo>
                  <a:lnTo>
                    <a:pt x="4291" y="699"/>
                  </a:lnTo>
                  <a:lnTo>
                    <a:pt x="4275" y="691"/>
                  </a:lnTo>
                  <a:lnTo>
                    <a:pt x="4261" y="682"/>
                  </a:lnTo>
                  <a:lnTo>
                    <a:pt x="4247" y="671"/>
                  </a:lnTo>
                  <a:lnTo>
                    <a:pt x="4235" y="659"/>
                  </a:lnTo>
                  <a:lnTo>
                    <a:pt x="4224" y="646"/>
                  </a:lnTo>
                  <a:lnTo>
                    <a:pt x="4213" y="632"/>
                  </a:lnTo>
                  <a:lnTo>
                    <a:pt x="4205" y="617"/>
                  </a:lnTo>
                  <a:lnTo>
                    <a:pt x="4198" y="601"/>
                  </a:lnTo>
                  <a:lnTo>
                    <a:pt x="4193" y="584"/>
                  </a:lnTo>
                  <a:lnTo>
                    <a:pt x="4189" y="566"/>
                  </a:lnTo>
                  <a:lnTo>
                    <a:pt x="4186" y="548"/>
                  </a:lnTo>
                  <a:lnTo>
                    <a:pt x="4185" y="529"/>
                  </a:lnTo>
                  <a:lnTo>
                    <a:pt x="4185" y="35"/>
                  </a:lnTo>
                  <a:lnTo>
                    <a:pt x="4185" y="31"/>
                  </a:lnTo>
                  <a:lnTo>
                    <a:pt x="4184" y="26"/>
                  </a:lnTo>
                  <a:lnTo>
                    <a:pt x="4182" y="23"/>
                  </a:lnTo>
                  <a:lnTo>
                    <a:pt x="4179" y="19"/>
                  </a:lnTo>
                  <a:lnTo>
                    <a:pt x="4175" y="16"/>
                  </a:lnTo>
                  <a:lnTo>
                    <a:pt x="4171" y="14"/>
                  </a:lnTo>
                  <a:lnTo>
                    <a:pt x="4167" y="13"/>
                  </a:lnTo>
                  <a:lnTo>
                    <a:pt x="4162" y="12"/>
                  </a:lnTo>
                  <a:lnTo>
                    <a:pt x="4045" y="12"/>
                  </a:lnTo>
                  <a:lnTo>
                    <a:pt x="4040" y="13"/>
                  </a:lnTo>
                  <a:lnTo>
                    <a:pt x="4036" y="14"/>
                  </a:lnTo>
                  <a:lnTo>
                    <a:pt x="4032" y="16"/>
                  </a:lnTo>
                  <a:lnTo>
                    <a:pt x="4028" y="19"/>
                  </a:lnTo>
                  <a:lnTo>
                    <a:pt x="4025" y="23"/>
                  </a:lnTo>
                  <a:lnTo>
                    <a:pt x="4023" y="26"/>
                  </a:lnTo>
                  <a:lnTo>
                    <a:pt x="4022" y="31"/>
                  </a:lnTo>
                  <a:lnTo>
                    <a:pt x="4021" y="35"/>
                  </a:lnTo>
                  <a:lnTo>
                    <a:pt x="4021" y="538"/>
                  </a:lnTo>
                  <a:close/>
                  <a:moveTo>
                    <a:pt x="5151" y="775"/>
                  </a:moveTo>
                  <a:lnTo>
                    <a:pt x="5164" y="786"/>
                  </a:lnTo>
                  <a:lnTo>
                    <a:pt x="5182" y="800"/>
                  </a:lnTo>
                  <a:lnTo>
                    <a:pt x="5194" y="807"/>
                  </a:lnTo>
                  <a:lnTo>
                    <a:pt x="5207" y="815"/>
                  </a:lnTo>
                  <a:lnTo>
                    <a:pt x="5221" y="823"/>
                  </a:lnTo>
                  <a:lnTo>
                    <a:pt x="5237" y="831"/>
                  </a:lnTo>
                  <a:lnTo>
                    <a:pt x="5255" y="838"/>
                  </a:lnTo>
                  <a:lnTo>
                    <a:pt x="5275" y="846"/>
                  </a:lnTo>
                  <a:lnTo>
                    <a:pt x="5296" y="853"/>
                  </a:lnTo>
                  <a:lnTo>
                    <a:pt x="5318" y="859"/>
                  </a:lnTo>
                  <a:lnTo>
                    <a:pt x="5342" y="863"/>
                  </a:lnTo>
                  <a:lnTo>
                    <a:pt x="5367" y="867"/>
                  </a:lnTo>
                  <a:lnTo>
                    <a:pt x="5393" y="869"/>
                  </a:lnTo>
                  <a:lnTo>
                    <a:pt x="5421" y="870"/>
                  </a:lnTo>
                  <a:lnTo>
                    <a:pt x="5438" y="870"/>
                  </a:lnTo>
                  <a:lnTo>
                    <a:pt x="5454" y="869"/>
                  </a:lnTo>
                  <a:lnTo>
                    <a:pt x="5469" y="867"/>
                  </a:lnTo>
                  <a:lnTo>
                    <a:pt x="5484" y="865"/>
                  </a:lnTo>
                  <a:lnTo>
                    <a:pt x="5499" y="862"/>
                  </a:lnTo>
                  <a:lnTo>
                    <a:pt x="5513" y="859"/>
                  </a:lnTo>
                  <a:lnTo>
                    <a:pt x="5526" y="855"/>
                  </a:lnTo>
                  <a:lnTo>
                    <a:pt x="5539" y="850"/>
                  </a:lnTo>
                  <a:lnTo>
                    <a:pt x="5552" y="844"/>
                  </a:lnTo>
                  <a:lnTo>
                    <a:pt x="5564" y="839"/>
                  </a:lnTo>
                  <a:lnTo>
                    <a:pt x="5576" y="833"/>
                  </a:lnTo>
                  <a:lnTo>
                    <a:pt x="5588" y="827"/>
                  </a:lnTo>
                  <a:lnTo>
                    <a:pt x="5598" y="820"/>
                  </a:lnTo>
                  <a:lnTo>
                    <a:pt x="5610" y="812"/>
                  </a:lnTo>
                  <a:lnTo>
                    <a:pt x="5620" y="805"/>
                  </a:lnTo>
                  <a:lnTo>
                    <a:pt x="5629" y="797"/>
                  </a:lnTo>
                  <a:lnTo>
                    <a:pt x="5638" y="788"/>
                  </a:lnTo>
                  <a:lnTo>
                    <a:pt x="5646" y="779"/>
                  </a:lnTo>
                  <a:lnTo>
                    <a:pt x="5654" y="770"/>
                  </a:lnTo>
                  <a:lnTo>
                    <a:pt x="5662" y="761"/>
                  </a:lnTo>
                  <a:lnTo>
                    <a:pt x="5668" y="751"/>
                  </a:lnTo>
                  <a:lnTo>
                    <a:pt x="5675" y="741"/>
                  </a:lnTo>
                  <a:lnTo>
                    <a:pt x="5680" y="731"/>
                  </a:lnTo>
                  <a:lnTo>
                    <a:pt x="5686" y="721"/>
                  </a:lnTo>
                  <a:lnTo>
                    <a:pt x="5690" y="710"/>
                  </a:lnTo>
                  <a:lnTo>
                    <a:pt x="5694" y="699"/>
                  </a:lnTo>
                  <a:lnTo>
                    <a:pt x="5697" y="688"/>
                  </a:lnTo>
                  <a:lnTo>
                    <a:pt x="5700" y="677"/>
                  </a:lnTo>
                  <a:lnTo>
                    <a:pt x="5702" y="665"/>
                  </a:lnTo>
                  <a:lnTo>
                    <a:pt x="5704" y="653"/>
                  </a:lnTo>
                  <a:lnTo>
                    <a:pt x="5705" y="642"/>
                  </a:lnTo>
                  <a:lnTo>
                    <a:pt x="5705" y="630"/>
                  </a:lnTo>
                  <a:lnTo>
                    <a:pt x="5705" y="616"/>
                  </a:lnTo>
                  <a:lnTo>
                    <a:pt x="5704" y="602"/>
                  </a:lnTo>
                  <a:lnTo>
                    <a:pt x="5702" y="589"/>
                  </a:lnTo>
                  <a:lnTo>
                    <a:pt x="5699" y="576"/>
                  </a:lnTo>
                  <a:lnTo>
                    <a:pt x="5696" y="564"/>
                  </a:lnTo>
                  <a:lnTo>
                    <a:pt x="5692" y="552"/>
                  </a:lnTo>
                  <a:lnTo>
                    <a:pt x="5687" y="540"/>
                  </a:lnTo>
                  <a:lnTo>
                    <a:pt x="5682" y="529"/>
                  </a:lnTo>
                  <a:lnTo>
                    <a:pt x="5676" y="518"/>
                  </a:lnTo>
                  <a:lnTo>
                    <a:pt x="5670" y="508"/>
                  </a:lnTo>
                  <a:lnTo>
                    <a:pt x="5663" y="497"/>
                  </a:lnTo>
                  <a:lnTo>
                    <a:pt x="5656" y="488"/>
                  </a:lnTo>
                  <a:lnTo>
                    <a:pt x="5648" y="479"/>
                  </a:lnTo>
                  <a:lnTo>
                    <a:pt x="5639" y="470"/>
                  </a:lnTo>
                  <a:lnTo>
                    <a:pt x="5631" y="461"/>
                  </a:lnTo>
                  <a:lnTo>
                    <a:pt x="5622" y="453"/>
                  </a:lnTo>
                  <a:lnTo>
                    <a:pt x="5603" y="438"/>
                  </a:lnTo>
                  <a:lnTo>
                    <a:pt x="5581" y="423"/>
                  </a:lnTo>
                  <a:lnTo>
                    <a:pt x="5560" y="410"/>
                  </a:lnTo>
                  <a:lnTo>
                    <a:pt x="5538" y="398"/>
                  </a:lnTo>
                  <a:lnTo>
                    <a:pt x="5516" y="387"/>
                  </a:lnTo>
                  <a:lnTo>
                    <a:pt x="5493" y="376"/>
                  </a:lnTo>
                  <a:lnTo>
                    <a:pt x="5471" y="367"/>
                  </a:lnTo>
                  <a:lnTo>
                    <a:pt x="5448" y="358"/>
                  </a:lnTo>
                  <a:lnTo>
                    <a:pt x="5430" y="350"/>
                  </a:lnTo>
                  <a:lnTo>
                    <a:pt x="5412" y="343"/>
                  </a:lnTo>
                  <a:lnTo>
                    <a:pt x="5397" y="335"/>
                  </a:lnTo>
                  <a:lnTo>
                    <a:pt x="5383" y="327"/>
                  </a:lnTo>
                  <a:lnTo>
                    <a:pt x="5370" y="319"/>
                  </a:lnTo>
                  <a:lnTo>
                    <a:pt x="5358" y="312"/>
                  </a:lnTo>
                  <a:lnTo>
                    <a:pt x="5347" y="304"/>
                  </a:lnTo>
                  <a:lnTo>
                    <a:pt x="5338" y="296"/>
                  </a:lnTo>
                  <a:lnTo>
                    <a:pt x="5329" y="288"/>
                  </a:lnTo>
                  <a:lnTo>
                    <a:pt x="5322" y="279"/>
                  </a:lnTo>
                  <a:lnTo>
                    <a:pt x="5316" y="270"/>
                  </a:lnTo>
                  <a:lnTo>
                    <a:pt x="5311" y="261"/>
                  </a:lnTo>
                  <a:lnTo>
                    <a:pt x="5308" y="252"/>
                  </a:lnTo>
                  <a:lnTo>
                    <a:pt x="5305" y="242"/>
                  </a:lnTo>
                  <a:lnTo>
                    <a:pt x="5303" y="232"/>
                  </a:lnTo>
                  <a:lnTo>
                    <a:pt x="5303" y="222"/>
                  </a:lnTo>
                  <a:lnTo>
                    <a:pt x="5303" y="215"/>
                  </a:lnTo>
                  <a:lnTo>
                    <a:pt x="5305" y="207"/>
                  </a:lnTo>
                  <a:lnTo>
                    <a:pt x="5307" y="200"/>
                  </a:lnTo>
                  <a:lnTo>
                    <a:pt x="5310" y="193"/>
                  </a:lnTo>
                  <a:lnTo>
                    <a:pt x="5314" y="186"/>
                  </a:lnTo>
                  <a:lnTo>
                    <a:pt x="5318" y="179"/>
                  </a:lnTo>
                  <a:lnTo>
                    <a:pt x="5324" y="172"/>
                  </a:lnTo>
                  <a:lnTo>
                    <a:pt x="5330" y="166"/>
                  </a:lnTo>
                  <a:lnTo>
                    <a:pt x="5338" y="160"/>
                  </a:lnTo>
                  <a:lnTo>
                    <a:pt x="5346" y="153"/>
                  </a:lnTo>
                  <a:lnTo>
                    <a:pt x="5355" y="149"/>
                  </a:lnTo>
                  <a:lnTo>
                    <a:pt x="5364" y="145"/>
                  </a:lnTo>
                  <a:lnTo>
                    <a:pt x="5375" y="141"/>
                  </a:lnTo>
                  <a:lnTo>
                    <a:pt x="5386" y="139"/>
                  </a:lnTo>
                  <a:lnTo>
                    <a:pt x="5398" y="137"/>
                  </a:lnTo>
                  <a:lnTo>
                    <a:pt x="5410" y="137"/>
                  </a:lnTo>
                  <a:lnTo>
                    <a:pt x="5423" y="138"/>
                  </a:lnTo>
                  <a:lnTo>
                    <a:pt x="5438" y="140"/>
                  </a:lnTo>
                  <a:lnTo>
                    <a:pt x="5451" y="143"/>
                  </a:lnTo>
                  <a:lnTo>
                    <a:pt x="5465" y="146"/>
                  </a:lnTo>
                  <a:lnTo>
                    <a:pt x="5479" y="151"/>
                  </a:lnTo>
                  <a:lnTo>
                    <a:pt x="5492" y="156"/>
                  </a:lnTo>
                  <a:lnTo>
                    <a:pt x="5506" y="163"/>
                  </a:lnTo>
                  <a:lnTo>
                    <a:pt x="5518" y="169"/>
                  </a:lnTo>
                  <a:lnTo>
                    <a:pt x="5541" y="181"/>
                  </a:lnTo>
                  <a:lnTo>
                    <a:pt x="5561" y="191"/>
                  </a:lnTo>
                  <a:lnTo>
                    <a:pt x="5574" y="200"/>
                  </a:lnTo>
                  <a:lnTo>
                    <a:pt x="5582" y="204"/>
                  </a:lnTo>
                  <a:lnTo>
                    <a:pt x="5587" y="207"/>
                  </a:lnTo>
                  <a:lnTo>
                    <a:pt x="5593" y="208"/>
                  </a:lnTo>
                  <a:lnTo>
                    <a:pt x="5599" y="208"/>
                  </a:lnTo>
                  <a:lnTo>
                    <a:pt x="5606" y="206"/>
                  </a:lnTo>
                  <a:lnTo>
                    <a:pt x="5612" y="203"/>
                  </a:lnTo>
                  <a:lnTo>
                    <a:pt x="5617" y="199"/>
                  </a:lnTo>
                  <a:lnTo>
                    <a:pt x="5621" y="195"/>
                  </a:lnTo>
                  <a:lnTo>
                    <a:pt x="5625" y="190"/>
                  </a:lnTo>
                  <a:lnTo>
                    <a:pt x="5672" y="120"/>
                  </a:lnTo>
                  <a:lnTo>
                    <a:pt x="5675" y="115"/>
                  </a:lnTo>
                  <a:lnTo>
                    <a:pt x="5676" y="110"/>
                  </a:lnTo>
                  <a:lnTo>
                    <a:pt x="5677" y="104"/>
                  </a:lnTo>
                  <a:lnTo>
                    <a:pt x="5676" y="99"/>
                  </a:lnTo>
                  <a:lnTo>
                    <a:pt x="5675" y="93"/>
                  </a:lnTo>
                  <a:lnTo>
                    <a:pt x="5672" y="88"/>
                  </a:lnTo>
                  <a:lnTo>
                    <a:pt x="5669" y="84"/>
                  </a:lnTo>
                  <a:lnTo>
                    <a:pt x="5665" y="81"/>
                  </a:lnTo>
                  <a:lnTo>
                    <a:pt x="5652" y="72"/>
                  </a:lnTo>
                  <a:lnTo>
                    <a:pt x="5634" y="61"/>
                  </a:lnTo>
                  <a:lnTo>
                    <a:pt x="5609" y="47"/>
                  </a:lnTo>
                  <a:lnTo>
                    <a:pt x="5579" y="34"/>
                  </a:lnTo>
                  <a:lnTo>
                    <a:pt x="5562" y="27"/>
                  </a:lnTo>
                  <a:lnTo>
                    <a:pt x="5545" y="21"/>
                  </a:lnTo>
                  <a:lnTo>
                    <a:pt x="5526" y="15"/>
                  </a:lnTo>
                  <a:lnTo>
                    <a:pt x="5506" y="10"/>
                  </a:lnTo>
                  <a:lnTo>
                    <a:pt x="5486" y="6"/>
                  </a:lnTo>
                  <a:lnTo>
                    <a:pt x="5464" y="3"/>
                  </a:lnTo>
                  <a:lnTo>
                    <a:pt x="5442" y="1"/>
                  </a:lnTo>
                  <a:lnTo>
                    <a:pt x="5418" y="0"/>
                  </a:lnTo>
                  <a:lnTo>
                    <a:pt x="5400" y="0"/>
                  </a:lnTo>
                  <a:lnTo>
                    <a:pt x="5383" y="1"/>
                  </a:lnTo>
                  <a:lnTo>
                    <a:pt x="5366" y="3"/>
                  </a:lnTo>
                  <a:lnTo>
                    <a:pt x="5350" y="6"/>
                  </a:lnTo>
                  <a:lnTo>
                    <a:pt x="5335" y="9"/>
                  </a:lnTo>
                  <a:lnTo>
                    <a:pt x="5320" y="12"/>
                  </a:lnTo>
                  <a:lnTo>
                    <a:pt x="5306" y="16"/>
                  </a:lnTo>
                  <a:lnTo>
                    <a:pt x="5293" y="21"/>
                  </a:lnTo>
                  <a:lnTo>
                    <a:pt x="5280" y="26"/>
                  </a:lnTo>
                  <a:lnTo>
                    <a:pt x="5268" y="32"/>
                  </a:lnTo>
                  <a:lnTo>
                    <a:pt x="5255" y="38"/>
                  </a:lnTo>
                  <a:lnTo>
                    <a:pt x="5244" y="45"/>
                  </a:lnTo>
                  <a:lnTo>
                    <a:pt x="5234" y="52"/>
                  </a:lnTo>
                  <a:lnTo>
                    <a:pt x="5224" y="59"/>
                  </a:lnTo>
                  <a:lnTo>
                    <a:pt x="5215" y="67"/>
                  </a:lnTo>
                  <a:lnTo>
                    <a:pt x="5206" y="75"/>
                  </a:lnTo>
                  <a:lnTo>
                    <a:pt x="5198" y="84"/>
                  </a:lnTo>
                  <a:lnTo>
                    <a:pt x="5191" y="93"/>
                  </a:lnTo>
                  <a:lnTo>
                    <a:pt x="5184" y="102"/>
                  </a:lnTo>
                  <a:lnTo>
                    <a:pt x="5177" y="111"/>
                  </a:lnTo>
                  <a:lnTo>
                    <a:pt x="5171" y="120"/>
                  </a:lnTo>
                  <a:lnTo>
                    <a:pt x="5166" y="130"/>
                  </a:lnTo>
                  <a:lnTo>
                    <a:pt x="5161" y="140"/>
                  </a:lnTo>
                  <a:lnTo>
                    <a:pt x="5157" y="150"/>
                  </a:lnTo>
                  <a:lnTo>
                    <a:pt x="5153" y="161"/>
                  </a:lnTo>
                  <a:lnTo>
                    <a:pt x="5150" y="171"/>
                  </a:lnTo>
                  <a:lnTo>
                    <a:pt x="5148" y="181"/>
                  </a:lnTo>
                  <a:lnTo>
                    <a:pt x="5145" y="191"/>
                  </a:lnTo>
                  <a:lnTo>
                    <a:pt x="5142" y="212"/>
                  </a:lnTo>
                  <a:lnTo>
                    <a:pt x="5141" y="232"/>
                  </a:lnTo>
                  <a:lnTo>
                    <a:pt x="5142" y="245"/>
                  </a:lnTo>
                  <a:lnTo>
                    <a:pt x="5143" y="258"/>
                  </a:lnTo>
                  <a:lnTo>
                    <a:pt x="5144" y="270"/>
                  </a:lnTo>
                  <a:lnTo>
                    <a:pt x="5147" y="282"/>
                  </a:lnTo>
                  <a:lnTo>
                    <a:pt x="5149" y="293"/>
                  </a:lnTo>
                  <a:lnTo>
                    <a:pt x="5153" y="305"/>
                  </a:lnTo>
                  <a:lnTo>
                    <a:pt x="5157" y="315"/>
                  </a:lnTo>
                  <a:lnTo>
                    <a:pt x="5161" y="326"/>
                  </a:lnTo>
                  <a:lnTo>
                    <a:pt x="5166" y="337"/>
                  </a:lnTo>
                  <a:lnTo>
                    <a:pt x="5172" y="347"/>
                  </a:lnTo>
                  <a:lnTo>
                    <a:pt x="5178" y="356"/>
                  </a:lnTo>
                  <a:lnTo>
                    <a:pt x="5184" y="365"/>
                  </a:lnTo>
                  <a:lnTo>
                    <a:pt x="5198" y="383"/>
                  </a:lnTo>
                  <a:lnTo>
                    <a:pt x="5213" y="399"/>
                  </a:lnTo>
                  <a:lnTo>
                    <a:pt x="5230" y="414"/>
                  </a:lnTo>
                  <a:lnTo>
                    <a:pt x="5248" y="428"/>
                  </a:lnTo>
                  <a:lnTo>
                    <a:pt x="5268" y="441"/>
                  </a:lnTo>
                  <a:lnTo>
                    <a:pt x="5288" y="453"/>
                  </a:lnTo>
                  <a:lnTo>
                    <a:pt x="5309" y="464"/>
                  </a:lnTo>
                  <a:lnTo>
                    <a:pt x="5330" y="474"/>
                  </a:lnTo>
                  <a:lnTo>
                    <a:pt x="5351" y="484"/>
                  </a:lnTo>
                  <a:lnTo>
                    <a:pt x="5373" y="493"/>
                  </a:lnTo>
                  <a:lnTo>
                    <a:pt x="5391" y="500"/>
                  </a:lnTo>
                  <a:lnTo>
                    <a:pt x="5409" y="509"/>
                  </a:lnTo>
                  <a:lnTo>
                    <a:pt x="5425" y="517"/>
                  </a:lnTo>
                  <a:lnTo>
                    <a:pt x="5441" y="525"/>
                  </a:lnTo>
                  <a:lnTo>
                    <a:pt x="5455" y="533"/>
                  </a:lnTo>
                  <a:lnTo>
                    <a:pt x="5468" y="541"/>
                  </a:lnTo>
                  <a:lnTo>
                    <a:pt x="5479" y="549"/>
                  </a:lnTo>
                  <a:lnTo>
                    <a:pt x="5490" y="558"/>
                  </a:lnTo>
                  <a:lnTo>
                    <a:pt x="5499" y="567"/>
                  </a:lnTo>
                  <a:lnTo>
                    <a:pt x="5507" y="576"/>
                  </a:lnTo>
                  <a:lnTo>
                    <a:pt x="5514" y="585"/>
                  </a:lnTo>
                  <a:lnTo>
                    <a:pt x="5519" y="595"/>
                  </a:lnTo>
                  <a:lnTo>
                    <a:pt x="5523" y="605"/>
                  </a:lnTo>
                  <a:lnTo>
                    <a:pt x="5527" y="615"/>
                  </a:lnTo>
                  <a:lnTo>
                    <a:pt x="5528" y="626"/>
                  </a:lnTo>
                  <a:lnTo>
                    <a:pt x="5529" y="638"/>
                  </a:lnTo>
                  <a:lnTo>
                    <a:pt x="5528" y="647"/>
                  </a:lnTo>
                  <a:lnTo>
                    <a:pt x="5527" y="656"/>
                  </a:lnTo>
                  <a:lnTo>
                    <a:pt x="5524" y="665"/>
                  </a:lnTo>
                  <a:lnTo>
                    <a:pt x="5521" y="674"/>
                  </a:lnTo>
                  <a:lnTo>
                    <a:pt x="5516" y="683"/>
                  </a:lnTo>
                  <a:lnTo>
                    <a:pt x="5511" y="691"/>
                  </a:lnTo>
                  <a:lnTo>
                    <a:pt x="5504" y="698"/>
                  </a:lnTo>
                  <a:lnTo>
                    <a:pt x="5497" y="704"/>
                  </a:lnTo>
                  <a:lnTo>
                    <a:pt x="5489" y="710"/>
                  </a:lnTo>
                  <a:lnTo>
                    <a:pt x="5481" y="716"/>
                  </a:lnTo>
                  <a:lnTo>
                    <a:pt x="5472" y="720"/>
                  </a:lnTo>
                  <a:lnTo>
                    <a:pt x="5462" y="724"/>
                  </a:lnTo>
                  <a:lnTo>
                    <a:pt x="5451" y="727"/>
                  </a:lnTo>
                  <a:lnTo>
                    <a:pt x="5441" y="729"/>
                  </a:lnTo>
                  <a:lnTo>
                    <a:pt x="5429" y="731"/>
                  </a:lnTo>
                  <a:lnTo>
                    <a:pt x="5417" y="731"/>
                  </a:lnTo>
                  <a:lnTo>
                    <a:pt x="5402" y="730"/>
                  </a:lnTo>
                  <a:lnTo>
                    <a:pt x="5386" y="728"/>
                  </a:lnTo>
                  <a:lnTo>
                    <a:pt x="5371" y="725"/>
                  </a:lnTo>
                  <a:lnTo>
                    <a:pt x="5355" y="720"/>
                  </a:lnTo>
                  <a:lnTo>
                    <a:pt x="5340" y="715"/>
                  </a:lnTo>
                  <a:lnTo>
                    <a:pt x="5325" y="708"/>
                  </a:lnTo>
                  <a:lnTo>
                    <a:pt x="5310" y="702"/>
                  </a:lnTo>
                  <a:lnTo>
                    <a:pt x="5297" y="695"/>
                  </a:lnTo>
                  <a:lnTo>
                    <a:pt x="5272" y="682"/>
                  </a:lnTo>
                  <a:lnTo>
                    <a:pt x="5251" y="669"/>
                  </a:lnTo>
                  <a:lnTo>
                    <a:pt x="5237" y="660"/>
                  </a:lnTo>
                  <a:lnTo>
                    <a:pt x="5231" y="656"/>
                  </a:lnTo>
                  <a:lnTo>
                    <a:pt x="5226" y="653"/>
                  </a:lnTo>
                  <a:lnTo>
                    <a:pt x="5221" y="651"/>
                  </a:lnTo>
                  <a:lnTo>
                    <a:pt x="5215" y="650"/>
                  </a:lnTo>
                  <a:lnTo>
                    <a:pt x="5210" y="650"/>
                  </a:lnTo>
                  <a:lnTo>
                    <a:pt x="5204" y="652"/>
                  </a:lnTo>
                  <a:lnTo>
                    <a:pt x="5198" y="654"/>
                  </a:lnTo>
                  <a:lnTo>
                    <a:pt x="5193" y="659"/>
                  </a:lnTo>
                  <a:lnTo>
                    <a:pt x="5189" y="664"/>
                  </a:lnTo>
                  <a:lnTo>
                    <a:pt x="5145" y="739"/>
                  </a:lnTo>
                  <a:lnTo>
                    <a:pt x="5142" y="746"/>
                  </a:lnTo>
                  <a:lnTo>
                    <a:pt x="5140" y="752"/>
                  </a:lnTo>
                  <a:lnTo>
                    <a:pt x="5139" y="756"/>
                  </a:lnTo>
                  <a:lnTo>
                    <a:pt x="5140" y="761"/>
                  </a:lnTo>
                  <a:lnTo>
                    <a:pt x="5142" y="764"/>
                  </a:lnTo>
                  <a:lnTo>
                    <a:pt x="5144" y="768"/>
                  </a:lnTo>
                  <a:lnTo>
                    <a:pt x="5147" y="772"/>
                  </a:lnTo>
                  <a:lnTo>
                    <a:pt x="5151" y="775"/>
                  </a:lnTo>
                  <a:close/>
                  <a:moveTo>
                    <a:pt x="5863" y="834"/>
                  </a:moveTo>
                  <a:lnTo>
                    <a:pt x="5863" y="839"/>
                  </a:lnTo>
                  <a:lnTo>
                    <a:pt x="5865" y="843"/>
                  </a:lnTo>
                  <a:lnTo>
                    <a:pt x="5867" y="847"/>
                  </a:lnTo>
                  <a:lnTo>
                    <a:pt x="5870" y="851"/>
                  </a:lnTo>
                  <a:lnTo>
                    <a:pt x="5873" y="854"/>
                  </a:lnTo>
                  <a:lnTo>
                    <a:pt x="5877" y="856"/>
                  </a:lnTo>
                  <a:lnTo>
                    <a:pt x="5882" y="858"/>
                  </a:lnTo>
                  <a:lnTo>
                    <a:pt x="5886" y="858"/>
                  </a:lnTo>
                  <a:lnTo>
                    <a:pt x="6001" y="858"/>
                  </a:lnTo>
                  <a:lnTo>
                    <a:pt x="6005" y="858"/>
                  </a:lnTo>
                  <a:lnTo>
                    <a:pt x="6010" y="856"/>
                  </a:lnTo>
                  <a:lnTo>
                    <a:pt x="6013" y="854"/>
                  </a:lnTo>
                  <a:lnTo>
                    <a:pt x="6017" y="851"/>
                  </a:lnTo>
                  <a:lnTo>
                    <a:pt x="6020" y="847"/>
                  </a:lnTo>
                  <a:lnTo>
                    <a:pt x="6022" y="843"/>
                  </a:lnTo>
                  <a:lnTo>
                    <a:pt x="6024" y="839"/>
                  </a:lnTo>
                  <a:lnTo>
                    <a:pt x="6024" y="834"/>
                  </a:lnTo>
                  <a:lnTo>
                    <a:pt x="6024" y="35"/>
                  </a:lnTo>
                  <a:lnTo>
                    <a:pt x="6024" y="31"/>
                  </a:lnTo>
                  <a:lnTo>
                    <a:pt x="6022" y="26"/>
                  </a:lnTo>
                  <a:lnTo>
                    <a:pt x="6020" y="23"/>
                  </a:lnTo>
                  <a:lnTo>
                    <a:pt x="6017" y="19"/>
                  </a:lnTo>
                  <a:lnTo>
                    <a:pt x="6013" y="16"/>
                  </a:lnTo>
                  <a:lnTo>
                    <a:pt x="6010" y="14"/>
                  </a:lnTo>
                  <a:lnTo>
                    <a:pt x="6005" y="13"/>
                  </a:lnTo>
                  <a:lnTo>
                    <a:pt x="6001" y="12"/>
                  </a:lnTo>
                  <a:lnTo>
                    <a:pt x="5886" y="12"/>
                  </a:lnTo>
                  <a:lnTo>
                    <a:pt x="5882" y="13"/>
                  </a:lnTo>
                  <a:lnTo>
                    <a:pt x="5877" y="14"/>
                  </a:lnTo>
                  <a:lnTo>
                    <a:pt x="5873" y="16"/>
                  </a:lnTo>
                  <a:lnTo>
                    <a:pt x="5870" y="19"/>
                  </a:lnTo>
                  <a:lnTo>
                    <a:pt x="5867" y="23"/>
                  </a:lnTo>
                  <a:lnTo>
                    <a:pt x="5865" y="26"/>
                  </a:lnTo>
                  <a:lnTo>
                    <a:pt x="5863" y="31"/>
                  </a:lnTo>
                  <a:lnTo>
                    <a:pt x="5863" y="35"/>
                  </a:lnTo>
                  <a:lnTo>
                    <a:pt x="5863" y="834"/>
                  </a:lnTo>
                  <a:close/>
                  <a:moveTo>
                    <a:pt x="6204" y="775"/>
                  </a:moveTo>
                  <a:lnTo>
                    <a:pt x="6216" y="786"/>
                  </a:lnTo>
                  <a:lnTo>
                    <a:pt x="6235" y="800"/>
                  </a:lnTo>
                  <a:lnTo>
                    <a:pt x="6246" y="807"/>
                  </a:lnTo>
                  <a:lnTo>
                    <a:pt x="6259" y="815"/>
                  </a:lnTo>
                  <a:lnTo>
                    <a:pt x="6274" y="823"/>
                  </a:lnTo>
                  <a:lnTo>
                    <a:pt x="6291" y="831"/>
                  </a:lnTo>
                  <a:lnTo>
                    <a:pt x="6308" y="838"/>
                  </a:lnTo>
                  <a:lnTo>
                    <a:pt x="6328" y="846"/>
                  </a:lnTo>
                  <a:lnTo>
                    <a:pt x="6348" y="853"/>
                  </a:lnTo>
                  <a:lnTo>
                    <a:pt x="6370" y="859"/>
                  </a:lnTo>
                  <a:lnTo>
                    <a:pt x="6394" y="863"/>
                  </a:lnTo>
                  <a:lnTo>
                    <a:pt x="6419" y="867"/>
                  </a:lnTo>
                  <a:lnTo>
                    <a:pt x="6446" y="869"/>
                  </a:lnTo>
                  <a:lnTo>
                    <a:pt x="6475" y="870"/>
                  </a:lnTo>
                  <a:lnTo>
                    <a:pt x="6491" y="870"/>
                  </a:lnTo>
                  <a:lnTo>
                    <a:pt x="6507" y="869"/>
                  </a:lnTo>
                  <a:lnTo>
                    <a:pt x="6522" y="867"/>
                  </a:lnTo>
                  <a:lnTo>
                    <a:pt x="6537" y="865"/>
                  </a:lnTo>
                  <a:lnTo>
                    <a:pt x="6551" y="862"/>
                  </a:lnTo>
                  <a:lnTo>
                    <a:pt x="6565" y="859"/>
                  </a:lnTo>
                  <a:lnTo>
                    <a:pt x="6579" y="855"/>
                  </a:lnTo>
                  <a:lnTo>
                    <a:pt x="6592" y="850"/>
                  </a:lnTo>
                  <a:lnTo>
                    <a:pt x="6605" y="844"/>
                  </a:lnTo>
                  <a:lnTo>
                    <a:pt x="6617" y="839"/>
                  </a:lnTo>
                  <a:lnTo>
                    <a:pt x="6629" y="833"/>
                  </a:lnTo>
                  <a:lnTo>
                    <a:pt x="6641" y="827"/>
                  </a:lnTo>
                  <a:lnTo>
                    <a:pt x="6652" y="820"/>
                  </a:lnTo>
                  <a:lnTo>
                    <a:pt x="6662" y="812"/>
                  </a:lnTo>
                  <a:lnTo>
                    <a:pt x="6672" y="805"/>
                  </a:lnTo>
                  <a:lnTo>
                    <a:pt x="6682" y="797"/>
                  </a:lnTo>
                  <a:lnTo>
                    <a:pt x="6691" y="788"/>
                  </a:lnTo>
                  <a:lnTo>
                    <a:pt x="6699" y="779"/>
                  </a:lnTo>
                  <a:lnTo>
                    <a:pt x="6707" y="770"/>
                  </a:lnTo>
                  <a:lnTo>
                    <a:pt x="6714" y="761"/>
                  </a:lnTo>
                  <a:lnTo>
                    <a:pt x="6721" y="751"/>
                  </a:lnTo>
                  <a:lnTo>
                    <a:pt x="6727" y="741"/>
                  </a:lnTo>
                  <a:lnTo>
                    <a:pt x="6733" y="731"/>
                  </a:lnTo>
                  <a:lnTo>
                    <a:pt x="6738" y="721"/>
                  </a:lnTo>
                  <a:lnTo>
                    <a:pt x="6743" y="710"/>
                  </a:lnTo>
                  <a:lnTo>
                    <a:pt x="6747" y="699"/>
                  </a:lnTo>
                  <a:lnTo>
                    <a:pt x="6750" y="688"/>
                  </a:lnTo>
                  <a:lnTo>
                    <a:pt x="6753" y="677"/>
                  </a:lnTo>
                  <a:lnTo>
                    <a:pt x="6755" y="665"/>
                  </a:lnTo>
                  <a:lnTo>
                    <a:pt x="6757" y="653"/>
                  </a:lnTo>
                  <a:lnTo>
                    <a:pt x="6757" y="642"/>
                  </a:lnTo>
                  <a:lnTo>
                    <a:pt x="6758" y="630"/>
                  </a:lnTo>
                  <a:lnTo>
                    <a:pt x="6757" y="616"/>
                  </a:lnTo>
                  <a:lnTo>
                    <a:pt x="6756" y="602"/>
                  </a:lnTo>
                  <a:lnTo>
                    <a:pt x="6754" y="589"/>
                  </a:lnTo>
                  <a:lnTo>
                    <a:pt x="6752" y="576"/>
                  </a:lnTo>
                  <a:lnTo>
                    <a:pt x="6748" y="564"/>
                  </a:lnTo>
                  <a:lnTo>
                    <a:pt x="6744" y="552"/>
                  </a:lnTo>
                  <a:lnTo>
                    <a:pt x="6740" y="540"/>
                  </a:lnTo>
                  <a:lnTo>
                    <a:pt x="6734" y="529"/>
                  </a:lnTo>
                  <a:lnTo>
                    <a:pt x="6729" y="518"/>
                  </a:lnTo>
                  <a:lnTo>
                    <a:pt x="6722" y="508"/>
                  </a:lnTo>
                  <a:lnTo>
                    <a:pt x="6715" y="497"/>
                  </a:lnTo>
                  <a:lnTo>
                    <a:pt x="6708" y="488"/>
                  </a:lnTo>
                  <a:lnTo>
                    <a:pt x="6700" y="479"/>
                  </a:lnTo>
                  <a:lnTo>
                    <a:pt x="6692" y="470"/>
                  </a:lnTo>
                  <a:lnTo>
                    <a:pt x="6683" y="461"/>
                  </a:lnTo>
                  <a:lnTo>
                    <a:pt x="6674" y="453"/>
                  </a:lnTo>
                  <a:lnTo>
                    <a:pt x="6655" y="438"/>
                  </a:lnTo>
                  <a:lnTo>
                    <a:pt x="6635" y="423"/>
                  </a:lnTo>
                  <a:lnTo>
                    <a:pt x="6613" y="410"/>
                  </a:lnTo>
                  <a:lnTo>
                    <a:pt x="6591" y="398"/>
                  </a:lnTo>
                  <a:lnTo>
                    <a:pt x="6568" y="387"/>
                  </a:lnTo>
                  <a:lnTo>
                    <a:pt x="6546" y="376"/>
                  </a:lnTo>
                  <a:lnTo>
                    <a:pt x="6523" y="367"/>
                  </a:lnTo>
                  <a:lnTo>
                    <a:pt x="6501" y="358"/>
                  </a:lnTo>
                  <a:lnTo>
                    <a:pt x="6483" y="350"/>
                  </a:lnTo>
                  <a:lnTo>
                    <a:pt x="6466" y="343"/>
                  </a:lnTo>
                  <a:lnTo>
                    <a:pt x="6450" y="335"/>
                  </a:lnTo>
                  <a:lnTo>
                    <a:pt x="6435" y="327"/>
                  </a:lnTo>
                  <a:lnTo>
                    <a:pt x="6422" y="319"/>
                  </a:lnTo>
                  <a:lnTo>
                    <a:pt x="6410" y="312"/>
                  </a:lnTo>
                  <a:lnTo>
                    <a:pt x="6400" y="304"/>
                  </a:lnTo>
                  <a:lnTo>
                    <a:pt x="6390" y="296"/>
                  </a:lnTo>
                  <a:lnTo>
                    <a:pt x="6382" y="288"/>
                  </a:lnTo>
                  <a:lnTo>
                    <a:pt x="6375" y="279"/>
                  </a:lnTo>
                  <a:lnTo>
                    <a:pt x="6369" y="270"/>
                  </a:lnTo>
                  <a:lnTo>
                    <a:pt x="6364" y="261"/>
                  </a:lnTo>
                  <a:lnTo>
                    <a:pt x="6360" y="252"/>
                  </a:lnTo>
                  <a:lnTo>
                    <a:pt x="6358" y="242"/>
                  </a:lnTo>
                  <a:lnTo>
                    <a:pt x="6356" y="232"/>
                  </a:lnTo>
                  <a:lnTo>
                    <a:pt x="6355" y="222"/>
                  </a:lnTo>
                  <a:lnTo>
                    <a:pt x="6356" y="215"/>
                  </a:lnTo>
                  <a:lnTo>
                    <a:pt x="6357" y="207"/>
                  </a:lnTo>
                  <a:lnTo>
                    <a:pt x="6359" y="200"/>
                  </a:lnTo>
                  <a:lnTo>
                    <a:pt x="6362" y="193"/>
                  </a:lnTo>
                  <a:lnTo>
                    <a:pt x="6366" y="186"/>
                  </a:lnTo>
                  <a:lnTo>
                    <a:pt x="6371" y="179"/>
                  </a:lnTo>
                  <a:lnTo>
                    <a:pt x="6377" y="172"/>
                  </a:lnTo>
                  <a:lnTo>
                    <a:pt x="6383" y="166"/>
                  </a:lnTo>
                  <a:lnTo>
                    <a:pt x="6390" y="160"/>
                  </a:lnTo>
                  <a:lnTo>
                    <a:pt x="6398" y="153"/>
                  </a:lnTo>
                  <a:lnTo>
                    <a:pt x="6407" y="149"/>
                  </a:lnTo>
                  <a:lnTo>
                    <a:pt x="6417" y="145"/>
                  </a:lnTo>
                  <a:lnTo>
                    <a:pt x="6427" y="141"/>
                  </a:lnTo>
                  <a:lnTo>
                    <a:pt x="6438" y="139"/>
                  </a:lnTo>
                  <a:lnTo>
                    <a:pt x="6450" y="137"/>
                  </a:lnTo>
                  <a:lnTo>
                    <a:pt x="6464" y="137"/>
                  </a:lnTo>
                  <a:lnTo>
                    <a:pt x="6477" y="138"/>
                  </a:lnTo>
                  <a:lnTo>
                    <a:pt x="6490" y="140"/>
                  </a:lnTo>
                  <a:lnTo>
                    <a:pt x="6504" y="143"/>
                  </a:lnTo>
                  <a:lnTo>
                    <a:pt x="6518" y="146"/>
                  </a:lnTo>
                  <a:lnTo>
                    <a:pt x="6531" y="151"/>
                  </a:lnTo>
                  <a:lnTo>
                    <a:pt x="6545" y="156"/>
                  </a:lnTo>
                  <a:lnTo>
                    <a:pt x="6558" y="163"/>
                  </a:lnTo>
                  <a:lnTo>
                    <a:pt x="6571" y="169"/>
                  </a:lnTo>
                  <a:lnTo>
                    <a:pt x="6594" y="181"/>
                  </a:lnTo>
                  <a:lnTo>
                    <a:pt x="6613" y="191"/>
                  </a:lnTo>
                  <a:lnTo>
                    <a:pt x="6627" y="200"/>
                  </a:lnTo>
                  <a:lnTo>
                    <a:pt x="6635" y="204"/>
                  </a:lnTo>
                  <a:lnTo>
                    <a:pt x="6641" y="207"/>
                  </a:lnTo>
                  <a:lnTo>
                    <a:pt x="6647" y="208"/>
                  </a:lnTo>
                  <a:lnTo>
                    <a:pt x="6653" y="208"/>
                  </a:lnTo>
                  <a:lnTo>
                    <a:pt x="6658" y="206"/>
                  </a:lnTo>
                  <a:lnTo>
                    <a:pt x="6664" y="203"/>
                  </a:lnTo>
                  <a:lnTo>
                    <a:pt x="6669" y="199"/>
                  </a:lnTo>
                  <a:lnTo>
                    <a:pt x="6674" y="195"/>
                  </a:lnTo>
                  <a:lnTo>
                    <a:pt x="6678" y="190"/>
                  </a:lnTo>
                  <a:lnTo>
                    <a:pt x="6724" y="120"/>
                  </a:lnTo>
                  <a:lnTo>
                    <a:pt x="6727" y="115"/>
                  </a:lnTo>
                  <a:lnTo>
                    <a:pt x="6729" y="110"/>
                  </a:lnTo>
                  <a:lnTo>
                    <a:pt x="6729" y="104"/>
                  </a:lnTo>
                  <a:lnTo>
                    <a:pt x="6729" y="99"/>
                  </a:lnTo>
                  <a:lnTo>
                    <a:pt x="6727" y="93"/>
                  </a:lnTo>
                  <a:lnTo>
                    <a:pt x="6725" y="88"/>
                  </a:lnTo>
                  <a:lnTo>
                    <a:pt x="6721" y="84"/>
                  </a:lnTo>
                  <a:lnTo>
                    <a:pt x="6717" y="81"/>
                  </a:lnTo>
                  <a:lnTo>
                    <a:pt x="6705" y="72"/>
                  </a:lnTo>
                  <a:lnTo>
                    <a:pt x="6686" y="61"/>
                  </a:lnTo>
                  <a:lnTo>
                    <a:pt x="6662" y="47"/>
                  </a:lnTo>
                  <a:lnTo>
                    <a:pt x="6631" y="34"/>
                  </a:lnTo>
                  <a:lnTo>
                    <a:pt x="6615" y="27"/>
                  </a:lnTo>
                  <a:lnTo>
                    <a:pt x="6597" y="21"/>
                  </a:lnTo>
                  <a:lnTo>
                    <a:pt x="6579" y="15"/>
                  </a:lnTo>
                  <a:lnTo>
                    <a:pt x="6559" y="10"/>
                  </a:lnTo>
                  <a:lnTo>
                    <a:pt x="6538" y="6"/>
                  </a:lnTo>
                  <a:lnTo>
                    <a:pt x="6517" y="3"/>
                  </a:lnTo>
                  <a:lnTo>
                    <a:pt x="6495" y="1"/>
                  </a:lnTo>
                  <a:lnTo>
                    <a:pt x="6472" y="0"/>
                  </a:lnTo>
                  <a:lnTo>
                    <a:pt x="6453" y="0"/>
                  </a:lnTo>
                  <a:lnTo>
                    <a:pt x="6435" y="1"/>
                  </a:lnTo>
                  <a:lnTo>
                    <a:pt x="6419" y="3"/>
                  </a:lnTo>
                  <a:lnTo>
                    <a:pt x="6403" y="6"/>
                  </a:lnTo>
                  <a:lnTo>
                    <a:pt x="6388" y="9"/>
                  </a:lnTo>
                  <a:lnTo>
                    <a:pt x="6373" y="12"/>
                  </a:lnTo>
                  <a:lnTo>
                    <a:pt x="6359" y="16"/>
                  </a:lnTo>
                  <a:lnTo>
                    <a:pt x="6345" y="21"/>
                  </a:lnTo>
                  <a:lnTo>
                    <a:pt x="6333" y="26"/>
                  </a:lnTo>
                  <a:lnTo>
                    <a:pt x="6320" y="32"/>
                  </a:lnTo>
                  <a:lnTo>
                    <a:pt x="6309" y="38"/>
                  </a:lnTo>
                  <a:lnTo>
                    <a:pt x="6298" y="45"/>
                  </a:lnTo>
                  <a:lnTo>
                    <a:pt x="6286" y="52"/>
                  </a:lnTo>
                  <a:lnTo>
                    <a:pt x="6277" y="59"/>
                  </a:lnTo>
                  <a:lnTo>
                    <a:pt x="6267" y="67"/>
                  </a:lnTo>
                  <a:lnTo>
                    <a:pt x="6259" y="75"/>
                  </a:lnTo>
                  <a:lnTo>
                    <a:pt x="6251" y="84"/>
                  </a:lnTo>
                  <a:lnTo>
                    <a:pt x="6243" y="93"/>
                  </a:lnTo>
                  <a:lnTo>
                    <a:pt x="6236" y="102"/>
                  </a:lnTo>
                  <a:lnTo>
                    <a:pt x="6230" y="111"/>
                  </a:lnTo>
                  <a:lnTo>
                    <a:pt x="6224" y="120"/>
                  </a:lnTo>
                  <a:lnTo>
                    <a:pt x="6219" y="130"/>
                  </a:lnTo>
                  <a:lnTo>
                    <a:pt x="6214" y="140"/>
                  </a:lnTo>
                  <a:lnTo>
                    <a:pt x="6210" y="150"/>
                  </a:lnTo>
                  <a:lnTo>
                    <a:pt x="6206" y="161"/>
                  </a:lnTo>
                  <a:lnTo>
                    <a:pt x="6203" y="171"/>
                  </a:lnTo>
                  <a:lnTo>
                    <a:pt x="6200" y="181"/>
                  </a:lnTo>
                  <a:lnTo>
                    <a:pt x="6198" y="191"/>
                  </a:lnTo>
                  <a:lnTo>
                    <a:pt x="6195" y="212"/>
                  </a:lnTo>
                  <a:lnTo>
                    <a:pt x="6194" y="232"/>
                  </a:lnTo>
                  <a:lnTo>
                    <a:pt x="6194" y="245"/>
                  </a:lnTo>
                  <a:lnTo>
                    <a:pt x="6195" y="258"/>
                  </a:lnTo>
                  <a:lnTo>
                    <a:pt x="6197" y="270"/>
                  </a:lnTo>
                  <a:lnTo>
                    <a:pt x="6199" y="282"/>
                  </a:lnTo>
                  <a:lnTo>
                    <a:pt x="6202" y="293"/>
                  </a:lnTo>
                  <a:lnTo>
                    <a:pt x="6205" y="305"/>
                  </a:lnTo>
                  <a:lnTo>
                    <a:pt x="6209" y="315"/>
                  </a:lnTo>
                  <a:lnTo>
                    <a:pt x="6214" y="326"/>
                  </a:lnTo>
                  <a:lnTo>
                    <a:pt x="6219" y="337"/>
                  </a:lnTo>
                  <a:lnTo>
                    <a:pt x="6224" y="347"/>
                  </a:lnTo>
                  <a:lnTo>
                    <a:pt x="6230" y="356"/>
                  </a:lnTo>
                  <a:lnTo>
                    <a:pt x="6236" y="365"/>
                  </a:lnTo>
                  <a:lnTo>
                    <a:pt x="6250" y="383"/>
                  </a:lnTo>
                  <a:lnTo>
                    <a:pt x="6266" y="399"/>
                  </a:lnTo>
                  <a:lnTo>
                    <a:pt x="6283" y="414"/>
                  </a:lnTo>
                  <a:lnTo>
                    <a:pt x="6302" y="428"/>
                  </a:lnTo>
                  <a:lnTo>
                    <a:pt x="6321" y="441"/>
                  </a:lnTo>
                  <a:lnTo>
                    <a:pt x="6341" y="453"/>
                  </a:lnTo>
                  <a:lnTo>
                    <a:pt x="6361" y="464"/>
                  </a:lnTo>
                  <a:lnTo>
                    <a:pt x="6382" y="474"/>
                  </a:lnTo>
                  <a:lnTo>
                    <a:pt x="6404" y="484"/>
                  </a:lnTo>
                  <a:lnTo>
                    <a:pt x="6425" y="493"/>
                  </a:lnTo>
                  <a:lnTo>
                    <a:pt x="6444" y="500"/>
                  </a:lnTo>
                  <a:lnTo>
                    <a:pt x="6461" y="509"/>
                  </a:lnTo>
                  <a:lnTo>
                    <a:pt x="6479" y="517"/>
                  </a:lnTo>
                  <a:lnTo>
                    <a:pt x="6494" y="525"/>
                  </a:lnTo>
                  <a:lnTo>
                    <a:pt x="6508" y="533"/>
                  </a:lnTo>
                  <a:lnTo>
                    <a:pt x="6520" y="541"/>
                  </a:lnTo>
                  <a:lnTo>
                    <a:pt x="6532" y="549"/>
                  </a:lnTo>
                  <a:lnTo>
                    <a:pt x="6542" y="558"/>
                  </a:lnTo>
                  <a:lnTo>
                    <a:pt x="6552" y="567"/>
                  </a:lnTo>
                  <a:lnTo>
                    <a:pt x="6559" y="576"/>
                  </a:lnTo>
                  <a:lnTo>
                    <a:pt x="6566" y="585"/>
                  </a:lnTo>
                  <a:lnTo>
                    <a:pt x="6572" y="595"/>
                  </a:lnTo>
                  <a:lnTo>
                    <a:pt x="6576" y="605"/>
                  </a:lnTo>
                  <a:lnTo>
                    <a:pt x="6579" y="615"/>
                  </a:lnTo>
                  <a:lnTo>
                    <a:pt x="6581" y="626"/>
                  </a:lnTo>
                  <a:lnTo>
                    <a:pt x="6582" y="638"/>
                  </a:lnTo>
                  <a:lnTo>
                    <a:pt x="6581" y="647"/>
                  </a:lnTo>
                  <a:lnTo>
                    <a:pt x="6579" y="656"/>
                  </a:lnTo>
                  <a:lnTo>
                    <a:pt x="6577" y="665"/>
                  </a:lnTo>
                  <a:lnTo>
                    <a:pt x="6573" y="674"/>
                  </a:lnTo>
                  <a:lnTo>
                    <a:pt x="6569" y="683"/>
                  </a:lnTo>
                  <a:lnTo>
                    <a:pt x="6563" y="691"/>
                  </a:lnTo>
                  <a:lnTo>
                    <a:pt x="6557" y="698"/>
                  </a:lnTo>
                  <a:lnTo>
                    <a:pt x="6550" y="704"/>
                  </a:lnTo>
                  <a:lnTo>
                    <a:pt x="6542" y="710"/>
                  </a:lnTo>
                  <a:lnTo>
                    <a:pt x="6533" y="716"/>
                  </a:lnTo>
                  <a:lnTo>
                    <a:pt x="6524" y="720"/>
                  </a:lnTo>
                  <a:lnTo>
                    <a:pt x="6514" y="724"/>
                  </a:lnTo>
                  <a:lnTo>
                    <a:pt x="6504" y="727"/>
                  </a:lnTo>
                  <a:lnTo>
                    <a:pt x="6493" y="729"/>
                  </a:lnTo>
                  <a:lnTo>
                    <a:pt x="6482" y="731"/>
                  </a:lnTo>
                  <a:lnTo>
                    <a:pt x="6470" y="731"/>
                  </a:lnTo>
                  <a:lnTo>
                    <a:pt x="6454" y="730"/>
                  </a:lnTo>
                  <a:lnTo>
                    <a:pt x="6439" y="728"/>
                  </a:lnTo>
                  <a:lnTo>
                    <a:pt x="6423" y="725"/>
                  </a:lnTo>
                  <a:lnTo>
                    <a:pt x="6408" y="720"/>
                  </a:lnTo>
                  <a:lnTo>
                    <a:pt x="6392" y="715"/>
                  </a:lnTo>
                  <a:lnTo>
                    <a:pt x="6377" y="708"/>
                  </a:lnTo>
                  <a:lnTo>
                    <a:pt x="6363" y="702"/>
                  </a:lnTo>
                  <a:lnTo>
                    <a:pt x="6349" y="695"/>
                  </a:lnTo>
                  <a:lnTo>
                    <a:pt x="6325" y="682"/>
                  </a:lnTo>
                  <a:lnTo>
                    <a:pt x="6305" y="669"/>
                  </a:lnTo>
                  <a:lnTo>
                    <a:pt x="6291" y="660"/>
                  </a:lnTo>
                  <a:lnTo>
                    <a:pt x="6283" y="656"/>
                  </a:lnTo>
                  <a:lnTo>
                    <a:pt x="6279" y="653"/>
                  </a:lnTo>
                  <a:lnTo>
                    <a:pt x="6274" y="651"/>
                  </a:lnTo>
                  <a:lnTo>
                    <a:pt x="6268" y="650"/>
                  </a:lnTo>
                  <a:lnTo>
                    <a:pt x="6262" y="650"/>
                  </a:lnTo>
                  <a:lnTo>
                    <a:pt x="6256" y="652"/>
                  </a:lnTo>
                  <a:lnTo>
                    <a:pt x="6251" y="654"/>
                  </a:lnTo>
                  <a:lnTo>
                    <a:pt x="6246" y="659"/>
                  </a:lnTo>
                  <a:lnTo>
                    <a:pt x="6242" y="664"/>
                  </a:lnTo>
                  <a:lnTo>
                    <a:pt x="6198" y="739"/>
                  </a:lnTo>
                  <a:lnTo>
                    <a:pt x="6194" y="746"/>
                  </a:lnTo>
                  <a:lnTo>
                    <a:pt x="6192" y="752"/>
                  </a:lnTo>
                  <a:lnTo>
                    <a:pt x="6192" y="756"/>
                  </a:lnTo>
                  <a:lnTo>
                    <a:pt x="6192" y="761"/>
                  </a:lnTo>
                  <a:lnTo>
                    <a:pt x="6194" y="764"/>
                  </a:lnTo>
                  <a:lnTo>
                    <a:pt x="6197" y="768"/>
                  </a:lnTo>
                  <a:lnTo>
                    <a:pt x="6200" y="772"/>
                  </a:lnTo>
                  <a:lnTo>
                    <a:pt x="6204" y="775"/>
                  </a:lnTo>
                  <a:close/>
                  <a:moveTo>
                    <a:pt x="7031" y="834"/>
                  </a:moveTo>
                  <a:lnTo>
                    <a:pt x="7032" y="839"/>
                  </a:lnTo>
                  <a:lnTo>
                    <a:pt x="7033" y="843"/>
                  </a:lnTo>
                  <a:lnTo>
                    <a:pt x="7036" y="847"/>
                  </a:lnTo>
                  <a:lnTo>
                    <a:pt x="7038" y="851"/>
                  </a:lnTo>
                  <a:lnTo>
                    <a:pt x="7042" y="854"/>
                  </a:lnTo>
                  <a:lnTo>
                    <a:pt x="7046" y="856"/>
                  </a:lnTo>
                  <a:lnTo>
                    <a:pt x="7050" y="858"/>
                  </a:lnTo>
                  <a:lnTo>
                    <a:pt x="7055" y="858"/>
                  </a:lnTo>
                  <a:lnTo>
                    <a:pt x="7170" y="858"/>
                  </a:lnTo>
                  <a:lnTo>
                    <a:pt x="7174" y="858"/>
                  </a:lnTo>
                  <a:lnTo>
                    <a:pt x="7178" y="856"/>
                  </a:lnTo>
                  <a:lnTo>
                    <a:pt x="7182" y="854"/>
                  </a:lnTo>
                  <a:lnTo>
                    <a:pt x="7186" y="851"/>
                  </a:lnTo>
                  <a:lnTo>
                    <a:pt x="7189" y="847"/>
                  </a:lnTo>
                  <a:lnTo>
                    <a:pt x="7191" y="843"/>
                  </a:lnTo>
                  <a:lnTo>
                    <a:pt x="7192" y="839"/>
                  </a:lnTo>
                  <a:lnTo>
                    <a:pt x="7193" y="834"/>
                  </a:lnTo>
                  <a:lnTo>
                    <a:pt x="7193" y="156"/>
                  </a:lnTo>
                  <a:lnTo>
                    <a:pt x="7381" y="156"/>
                  </a:lnTo>
                  <a:lnTo>
                    <a:pt x="7386" y="156"/>
                  </a:lnTo>
                  <a:lnTo>
                    <a:pt x="7390" y="154"/>
                  </a:lnTo>
                  <a:lnTo>
                    <a:pt x="7394" y="152"/>
                  </a:lnTo>
                  <a:lnTo>
                    <a:pt x="7398" y="149"/>
                  </a:lnTo>
                  <a:lnTo>
                    <a:pt x="7401" y="146"/>
                  </a:lnTo>
                  <a:lnTo>
                    <a:pt x="7403" y="142"/>
                  </a:lnTo>
                  <a:lnTo>
                    <a:pt x="7404" y="138"/>
                  </a:lnTo>
                  <a:lnTo>
                    <a:pt x="7404" y="134"/>
                  </a:lnTo>
                  <a:lnTo>
                    <a:pt x="7404" y="35"/>
                  </a:lnTo>
                  <a:lnTo>
                    <a:pt x="7404" y="31"/>
                  </a:lnTo>
                  <a:lnTo>
                    <a:pt x="7403" y="26"/>
                  </a:lnTo>
                  <a:lnTo>
                    <a:pt x="7401" y="23"/>
                  </a:lnTo>
                  <a:lnTo>
                    <a:pt x="7398" y="19"/>
                  </a:lnTo>
                  <a:lnTo>
                    <a:pt x="7394" y="16"/>
                  </a:lnTo>
                  <a:lnTo>
                    <a:pt x="7390" y="14"/>
                  </a:lnTo>
                  <a:lnTo>
                    <a:pt x="7386" y="13"/>
                  </a:lnTo>
                  <a:lnTo>
                    <a:pt x="7381" y="12"/>
                  </a:lnTo>
                  <a:lnTo>
                    <a:pt x="6843" y="12"/>
                  </a:lnTo>
                  <a:lnTo>
                    <a:pt x="6838" y="13"/>
                  </a:lnTo>
                  <a:lnTo>
                    <a:pt x="6834" y="14"/>
                  </a:lnTo>
                  <a:lnTo>
                    <a:pt x="6830" y="16"/>
                  </a:lnTo>
                  <a:lnTo>
                    <a:pt x="6826" y="19"/>
                  </a:lnTo>
                  <a:lnTo>
                    <a:pt x="6824" y="23"/>
                  </a:lnTo>
                  <a:lnTo>
                    <a:pt x="6822" y="26"/>
                  </a:lnTo>
                  <a:lnTo>
                    <a:pt x="6820" y="31"/>
                  </a:lnTo>
                  <a:lnTo>
                    <a:pt x="6820" y="35"/>
                  </a:lnTo>
                  <a:lnTo>
                    <a:pt x="6820" y="134"/>
                  </a:lnTo>
                  <a:lnTo>
                    <a:pt x="6820" y="138"/>
                  </a:lnTo>
                  <a:lnTo>
                    <a:pt x="6822" y="142"/>
                  </a:lnTo>
                  <a:lnTo>
                    <a:pt x="6824" y="146"/>
                  </a:lnTo>
                  <a:lnTo>
                    <a:pt x="6826" y="149"/>
                  </a:lnTo>
                  <a:lnTo>
                    <a:pt x="6830" y="152"/>
                  </a:lnTo>
                  <a:lnTo>
                    <a:pt x="6834" y="154"/>
                  </a:lnTo>
                  <a:lnTo>
                    <a:pt x="6838" y="156"/>
                  </a:lnTo>
                  <a:lnTo>
                    <a:pt x="6843" y="156"/>
                  </a:lnTo>
                  <a:lnTo>
                    <a:pt x="7031" y="156"/>
                  </a:lnTo>
                  <a:lnTo>
                    <a:pt x="7031" y="834"/>
                  </a:lnTo>
                  <a:close/>
                  <a:moveTo>
                    <a:pt x="7532" y="834"/>
                  </a:moveTo>
                  <a:lnTo>
                    <a:pt x="7533" y="839"/>
                  </a:lnTo>
                  <a:lnTo>
                    <a:pt x="7534" y="843"/>
                  </a:lnTo>
                  <a:lnTo>
                    <a:pt x="7536" y="847"/>
                  </a:lnTo>
                  <a:lnTo>
                    <a:pt x="7539" y="851"/>
                  </a:lnTo>
                  <a:lnTo>
                    <a:pt x="7542" y="854"/>
                  </a:lnTo>
                  <a:lnTo>
                    <a:pt x="7546" y="856"/>
                  </a:lnTo>
                  <a:lnTo>
                    <a:pt x="7551" y="858"/>
                  </a:lnTo>
                  <a:lnTo>
                    <a:pt x="7556" y="858"/>
                  </a:lnTo>
                  <a:lnTo>
                    <a:pt x="8057" y="858"/>
                  </a:lnTo>
                  <a:lnTo>
                    <a:pt x="8062" y="858"/>
                  </a:lnTo>
                  <a:lnTo>
                    <a:pt x="8066" y="856"/>
                  </a:lnTo>
                  <a:lnTo>
                    <a:pt x="8070" y="854"/>
                  </a:lnTo>
                  <a:lnTo>
                    <a:pt x="8074" y="851"/>
                  </a:lnTo>
                  <a:lnTo>
                    <a:pt x="8076" y="847"/>
                  </a:lnTo>
                  <a:lnTo>
                    <a:pt x="8079" y="843"/>
                  </a:lnTo>
                  <a:lnTo>
                    <a:pt x="8080" y="839"/>
                  </a:lnTo>
                  <a:lnTo>
                    <a:pt x="8080" y="834"/>
                  </a:lnTo>
                  <a:lnTo>
                    <a:pt x="8080" y="736"/>
                  </a:lnTo>
                  <a:lnTo>
                    <a:pt x="8080" y="731"/>
                  </a:lnTo>
                  <a:lnTo>
                    <a:pt x="8079" y="727"/>
                  </a:lnTo>
                  <a:lnTo>
                    <a:pt x="8076" y="723"/>
                  </a:lnTo>
                  <a:lnTo>
                    <a:pt x="8074" y="720"/>
                  </a:lnTo>
                  <a:lnTo>
                    <a:pt x="8070" y="717"/>
                  </a:lnTo>
                  <a:lnTo>
                    <a:pt x="8066" y="715"/>
                  </a:lnTo>
                  <a:lnTo>
                    <a:pt x="8062" y="714"/>
                  </a:lnTo>
                  <a:lnTo>
                    <a:pt x="8057" y="713"/>
                  </a:lnTo>
                  <a:lnTo>
                    <a:pt x="7693" y="713"/>
                  </a:lnTo>
                  <a:lnTo>
                    <a:pt x="7693" y="501"/>
                  </a:lnTo>
                  <a:lnTo>
                    <a:pt x="7996" y="501"/>
                  </a:lnTo>
                  <a:lnTo>
                    <a:pt x="8000" y="500"/>
                  </a:lnTo>
                  <a:lnTo>
                    <a:pt x="8005" y="499"/>
                  </a:lnTo>
                  <a:lnTo>
                    <a:pt x="8009" y="497"/>
                  </a:lnTo>
                  <a:lnTo>
                    <a:pt x="8013" y="494"/>
                  </a:lnTo>
                  <a:lnTo>
                    <a:pt x="8016" y="491"/>
                  </a:lnTo>
                  <a:lnTo>
                    <a:pt x="8018" y="487"/>
                  </a:lnTo>
                  <a:lnTo>
                    <a:pt x="8020" y="483"/>
                  </a:lnTo>
                  <a:lnTo>
                    <a:pt x="8020" y="478"/>
                  </a:lnTo>
                  <a:lnTo>
                    <a:pt x="8020" y="378"/>
                  </a:lnTo>
                  <a:lnTo>
                    <a:pt x="8020" y="374"/>
                  </a:lnTo>
                  <a:lnTo>
                    <a:pt x="8018" y="369"/>
                  </a:lnTo>
                  <a:lnTo>
                    <a:pt x="8016" y="366"/>
                  </a:lnTo>
                  <a:lnTo>
                    <a:pt x="8013" y="362"/>
                  </a:lnTo>
                  <a:lnTo>
                    <a:pt x="8009" y="359"/>
                  </a:lnTo>
                  <a:lnTo>
                    <a:pt x="8005" y="357"/>
                  </a:lnTo>
                  <a:lnTo>
                    <a:pt x="8000" y="356"/>
                  </a:lnTo>
                  <a:lnTo>
                    <a:pt x="7996" y="355"/>
                  </a:lnTo>
                  <a:lnTo>
                    <a:pt x="7693" y="355"/>
                  </a:lnTo>
                  <a:lnTo>
                    <a:pt x="7693" y="156"/>
                  </a:lnTo>
                  <a:lnTo>
                    <a:pt x="8057" y="156"/>
                  </a:lnTo>
                  <a:lnTo>
                    <a:pt x="8062" y="156"/>
                  </a:lnTo>
                  <a:lnTo>
                    <a:pt x="8066" y="154"/>
                  </a:lnTo>
                  <a:lnTo>
                    <a:pt x="8070" y="152"/>
                  </a:lnTo>
                  <a:lnTo>
                    <a:pt x="8074" y="149"/>
                  </a:lnTo>
                  <a:lnTo>
                    <a:pt x="8076" y="146"/>
                  </a:lnTo>
                  <a:lnTo>
                    <a:pt x="8079" y="142"/>
                  </a:lnTo>
                  <a:lnTo>
                    <a:pt x="8080" y="138"/>
                  </a:lnTo>
                  <a:lnTo>
                    <a:pt x="8080" y="134"/>
                  </a:lnTo>
                  <a:lnTo>
                    <a:pt x="8080" y="35"/>
                  </a:lnTo>
                  <a:lnTo>
                    <a:pt x="8080" y="31"/>
                  </a:lnTo>
                  <a:lnTo>
                    <a:pt x="8079" y="26"/>
                  </a:lnTo>
                  <a:lnTo>
                    <a:pt x="8076" y="23"/>
                  </a:lnTo>
                  <a:lnTo>
                    <a:pt x="8074" y="19"/>
                  </a:lnTo>
                  <a:lnTo>
                    <a:pt x="8070" y="16"/>
                  </a:lnTo>
                  <a:lnTo>
                    <a:pt x="8066" y="14"/>
                  </a:lnTo>
                  <a:lnTo>
                    <a:pt x="8062" y="13"/>
                  </a:lnTo>
                  <a:lnTo>
                    <a:pt x="8057" y="12"/>
                  </a:lnTo>
                  <a:lnTo>
                    <a:pt x="7556" y="12"/>
                  </a:lnTo>
                  <a:lnTo>
                    <a:pt x="7551" y="13"/>
                  </a:lnTo>
                  <a:lnTo>
                    <a:pt x="7546" y="14"/>
                  </a:lnTo>
                  <a:lnTo>
                    <a:pt x="7542" y="16"/>
                  </a:lnTo>
                  <a:lnTo>
                    <a:pt x="7539" y="19"/>
                  </a:lnTo>
                  <a:lnTo>
                    <a:pt x="7536" y="23"/>
                  </a:lnTo>
                  <a:lnTo>
                    <a:pt x="7534" y="26"/>
                  </a:lnTo>
                  <a:lnTo>
                    <a:pt x="7533" y="31"/>
                  </a:lnTo>
                  <a:lnTo>
                    <a:pt x="7532" y="35"/>
                  </a:lnTo>
                  <a:lnTo>
                    <a:pt x="7532" y="834"/>
                  </a:lnTo>
                  <a:close/>
                  <a:moveTo>
                    <a:pt x="8200" y="830"/>
                  </a:moveTo>
                  <a:lnTo>
                    <a:pt x="8200" y="836"/>
                  </a:lnTo>
                  <a:lnTo>
                    <a:pt x="8200" y="841"/>
                  </a:lnTo>
                  <a:lnTo>
                    <a:pt x="8202" y="846"/>
                  </a:lnTo>
                  <a:lnTo>
                    <a:pt x="8205" y="851"/>
                  </a:lnTo>
                  <a:lnTo>
                    <a:pt x="8208" y="854"/>
                  </a:lnTo>
                  <a:lnTo>
                    <a:pt x="8212" y="856"/>
                  </a:lnTo>
                  <a:lnTo>
                    <a:pt x="8217" y="858"/>
                  </a:lnTo>
                  <a:lnTo>
                    <a:pt x="8223" y="858"/>
                  </a:lnTo>
                  <a:lnTo>
                    <a:pt x="8333" y="858"/>
                  </a:lnTo>
                  <a:lnTo>
                    <a:pt x="8337" y="858"/>
                  </a:lnTo>
                  <a:lnTo>
                    <a:pt x="8341" y="857"/>
                  </a:lnTo>
                  <a:lnTo>
                    <a:pt x="8345" y="855"/>
                  </a:lnTo>
                  <a:lnTo>
                    <a:pt x="8348" y="852"/>
                  </a:lnTo>
                  <a:lnTo>
                    <a:pt x="8351" y="850"/>
                  </a:lnTo>
                  <a:lnTo>
                    <a:pt x="8353" y="846"/>
                  </a:lnTo>
                  <a:lnTo>
                    <a:pt x="8354" y="842"/>
                  </a:lnTo>
                  <a:lnTo>
                    <a:pt x="8355" y="839"/>
                  </a:lnTo>
                  <a:lnTo>
                    <a:pt x="8427" y="382"/>
                  </a:lnTo>
                  <a:lnTo>
                    <a:pt x="8430" y="382"/>
                  </a:lnTo>
                  <a:lnTo>
                    <a:pt x="8431" y="382"/>
                  </a:lnTo>
                  <a:lnTo>
                    <a:pt x="8649" y="857"/>
                  </a:lnTo>
                  <a:lnTo>
                    <a:pt x="8652" y="862"/>
                  </a:lnTo>
                  <a:lnTo>
                    <a:pt x="8656" y="866"/>
                  </a:lnTo>
                  <a:lnTo>
                    <a:pt x="8659" y="868"/>
                  </a:lnTo>
                  <a:lnTo>
                    <a:pt x="8662" y="869"/>
                  </a:lnTo>
                  <a:lnTo>
                    <a:pt x="8666" y="870"/>
                  </a:lnTo>
                  <a:lnTo>
                    <a:pt x="8669" y="870"/>
                  </a:lnTo>
                  <a:lnTo>
                    <a:pt x="8692" y="870"/>
                  </a:lnTo>
                  <a:lnTo>
                    <a:pt x="8696" y="870"/>
                  </a:lnTo>
                  <a:lnTo>
                    <a:pt x="8699" y="869"/>
                  </a:lnTo>
                  <a:lnTo>
                    <a:pt x="8703" y="868"/>
                  </a:lnTo>
                  <a:lnTo>
                    <a:pt x="8706" y="866"/>
                  </a:lnTo>
                  <a:lnTo>
                    <a:pt x="8711" y="862"/>
                  </a:lnTo>
                  <a:lnTo>
                    <a:pt x="8713" y="857"/>
                  </a:lnTo>
                  <a:lnTo>
                    <a:pt x="8928" y="382"/>
                  </a:lnTo>
                  <a:lnTo>
                    <a:pt x="8930" y="382"/>
                  </a:lnTo>
                  <a:lnTo>
                    <a:pt x="8932" y="382"/>
                  </a:lnTo>
                  <a:lnTo>
                    <a:pt x="9004" y="839"/>
                  </a:lnTo>
                  <a:lnTo>
                    <a:pt x="9006" y="842"/>
                  </a:lnTo>
                  <a:lnTo>
                    <a:pt x="9008" y="846"/>
                  </a:lnTo>
                  <a:lnTo>
                    <a:pt x="9010" y="850"/>
                  </a:lnTo>
                  <a:lnTo>
                    <a:pt x="9013" y="852"/>
                  </a:lnTo>
                  <a:lnTo>
                    <a:pt x="9016" y="855"/>
                  </a:lnTo>
                  <a:lnTo>
                    <a:pt x="9020" y="857"/>
                  </a:lnTo>
                  <a:lnTo>
                    <a:pt x="9024" y="858"/>
                  </a:lnTo>
                  <a:lnTo>
                    <a:pt x="9028" y="858"/>
                  </a:lnTo>
                  <a:lnTo>
                    <a:pt x="9140" y="858"/>
                  </a:lnTo>
                  <a:lnTo>
                    <a:pt x="9146" y="858"/>
                  </a:lnTo>
                  <a:lnTo>
                    <a:pt x="9151" y="856"/>
                  </a:lnTo>
                  <a:lnTo>
                    <a:pt x="9155" y="854"/>
                  </a:lnTo>
                  <a:lnTo>
                    <a:pt x="9158" y="851"/>
                  </a:lnTo>
                  <a:lnTo>
                    <a:pt x="9161" y="846"/>
                  </a:lnTo>
                  <a:lnTo>
                    <a:pt x="9162" y="841"/>
                  </a:lnTo>
                  <a:lnTo>
                    <a:pt x="9163" y="836"/>
                  </a:lnTo>
                  <a:lnTo>
                    <a:pt x="9162" y="830"/>
                  </a:lnTo>
                  <a:lnTo>
                    <a:pt x="9017" y="18"/>
                  </a:lnTo>
                  <a:lnTo>
                    <a:pt x="9016" y="15"/>
                  </a:lnTo>
                  <a:lnTo>
                    <a:pt x="9015" y="11"/>
                  </a:lnTo>
                  <a:lnTo>
                    <a:pt x="9013" y="8"/>
                  </a:lnTo>
                  <a:lnTo>
                    <a:pt x="9010" y="5"/>
                  </a:lnTo>
                  <a:lnTo>
                    <a:pt x="9007" y="3"/>
                  </a:lnTo>
                  <a:lnTo>
                    <a:pt x="9004" y="2"/>
                  </a:lnTo>
                  <a:lnTo>
                    <a:pt x="9000" y="0"/>
                  </a:lnTo>
                  <a:lnTo>
                    <a:pt x="8995" y="0"/>
                  </a:lnTo>
                  <a:lnTo>
                    <a:pt x="8975" y="0"/>
                  </a:lnTo>
                  <a:lnTo>
                    <a:pt x="8968" y="1"/>
                  </a:lnTo>
                  <a:lnTo>
                    <a:pt x="8962" y="3"/>
                  </a:lnTo>
                  <a:lnTo>
                    <a:pt x="8957" y="7"/>
                  </a:lnTo>
                  <a:lnTo>
                    <a:pt x="8954" y="12"/>
                  </a:lnTo>
                  <a:lnTo>
                    <a:pt x="8683" y="582"/>
                  </a:lnTo>
                  <a:lnTo>
                    <a:pt x="8682" y="582"/>
                  </a:lnTo>
                  <a:lnTo>
                    <a:pt x="8679" y="582"/>
                  </a:lnTo>
                  <a:lnTo>
                    <a:pt x="8409" y="12"/>
                  </a:lnTo>
                  <a:lnTo>
                    <a:pt x="8405" y="7"/>
                  </a:lnTo>
                  <a:lnTo>
                    <a:pt x="8401" y="3"/>
                  </a:lnTo>
                  <a:lnTo>
                    <a:pt x="8395" y="1"/>
                  </a:lnTo>
                  <a:lnTo>
                    <a:pt x="8388" y="0"/>
                  </a:lnTo>
                  <a:lnTo>
                    <a:pt x="8369" y="0"/>
                  </a:lnTo>
                  <a:lnTo>
                    <a:pt x="8364" y="0"/>
                  </a:lnTo>
                  <a:lnTo>
                    <a:pt x="8360" y="2"/>
                  </a:lnTo>
                  <a:lnTo>
                    <a:pt x="8355" y="3"/>
                  </a:lnTo>
                  <a:lnTo>
                    <a:pt x="8352" y="5"/>
                  </a:lnTo>
                  <a:lnTo>
                    <a:pt x="8349" y="8"/>
                  </a:lnTo>
                  <a:lnTo>
                    <a:pt x="8348" y="11"/>
                  </a:lnTo>
                  <a:lnTo>
                    <a:pt x="8346" y="15"/>
                  </a:lnTo>
                  <a:lnTo>
                    <a:pt x="8346" y="18"/>
                  </a:lnTo>
                  <a:lnTo>
                    <a:pt x="8200" y="830"/>
                  </a:lnTo>
                  <a:close/>
                  <a:moveTo>
                    <a:pt x="9270" y="436"/>
                  </a:moveTo>
                  <a:lnTo>
                    <a:pt x="9270" y="458"/>
                  </a:lnTo>
                  <a:lnTo>
                    <a:pt x="9272" y="480"/>
                  </a:lnTo>
                  <a:lnTo>
                    <a:pt x="9275" y="502"/>
                  </a:lnTo>
                  <a:lnTo>
                    <a:pt x="9279" y="524"/>
                  </a:lnTo>
                  <a:lnTo>
                    <a:pt x="9284" y="545"/>
                  </a:lnTo>
                  <a:lnTo>
                    <a:pt x="9289" y="566"/>
                  </a:lnTo>
                  <a:lnTo>
                    <a:pt x="9296" y="586"/>
                  </a:lnTo>
                  <a:lnTo>
                    <a:pt x="9304" y="606"/>
                  </a:lnTo>
                  <a:lnTo>
                    <a:pt x="9313" y="625"/>
                  </a:lnTo>
                  <a:lnTo>
                    <a:pt x="9322" y="643"/>
                  </a:lnTo>
                  <a:lnTo>
                    <a:pt x="9333" y="661"/>
                  </a:lnTo>
                  <a:lnTo>
                    <a:pt x="9344" y="680"/>
                  </a:lnTo>
                  <a:lnTo>
                    <a:pt x="9357" y="697"/>
                  </a:lnTo>
                  <a:lnTo>
                    <a:pt x="9369" y="713"/>
                  </a:lnTo>
                  <a:lnTo>
                    <a:pt x="9383" y="729"/>
                  </a:lnTo>
                  <a:lnTo>
                    <a:pt x="9399" y="744"/>
                  </a:lnTo>
                  <a:lnTo>
                    <a:pt x="9414" y="758"/>
                  </a:lnTo>
                  <a:lnTo>
                    <a:pt x="9430" y="771"/>
                  </a:lnTo>
                  <a:lnTo>
                    <a:pt x="9446" y="784"/>
                  </a:lnTo>
                  <a:lnTo>
                    <a:pt x="9464" y="796"/>
                  </a:lnTo>
                  <a:lnTo>
                    <a:pt x="9481" y="807"/>
                  </a:lnTo>
                  <a:lnTo>
                    <a:pt x="9500" y="817"/>
                  </a:lnTo>
                  <a:lnTo>
                    <a:pt x="9519" y="827"/>
                  </a:lnTo>
                  <a:lnTo>
                    <a:pt x="9538" y="836"/>
                  </a:lnTo>
                  <a:lnTo>
                    <a:pt x="9558" y="843"/>
                  </a:lnTo>
                  <a:lnTo>
                    <a:pt x="9580" y="851"/>
                  </a:lnTo>
                  <a:lnTo>
                    <a:pt x="9601" y="857"/>
                  </a:lnTo>
                  <a:lnTo>
                    <a:pt x="9622" y="861"/>
                  </a:lnTo>
                  <a:lnTo>
                    <a:pt x="9644" y="865"/>
                  </a:lnTo>
                  <a:lnTo>
                    <a:pt x="9666" y="868"/>
                  </a:lnTo>
                  <a:lnTo>
                    <a:pt x="9688" y="870"/>
                  </a:lnTo>
                  <a:lnTo>
                    <a:pt x="9711" y="870"/>
                  </a:lnTo>
                  <a:lnTo>
                    <a:pt x="9735" y="870"/>
                  </a:lnTo>
                  <a:lnTo>
                    <a:pt x="9757" y="868"/>
                  </a:lnTo>
                  <a:lnTo>
                    <a:pt x="9780" y="865"/>
                  </a:lnTo>
                  <a:lnTo>
                    <a:pt x="9801" y="861"/>
                  </a:lnTo>
                  <a:lnTo>
                    <a:pt x="9823" y="857"/>
                  </a:lnTo>
                  <a:lnTo>
                    <a:pt x="9844" y="851"/>
                  </a:lnTo>
                  <a:lnTo>
                    <a:pt x="9864" y="843"/>
                  </a:lnTo>
                  <a:lnTo>
                    <a:pt x="9884" y="836"/>
                  </a:lnTo>
                  <a:lnTo>
                    <a:pt x="9904" y="827"/>
                  </a:lnTo>
                  <a:lnTo>
                    <a:pt x="9924" y="817"/>
                  </a:lnTo>
                  <a:lnTo>
                    <a:pt x="9942" y="807"/>
                  </a:lnTo>
                  <a:lnTo>
                    <a:pt x="9960" y="796"/>
                  </a:lnTo>
                  <a:lnTo>
                    <a:pt x="9977" y="784"/>
                  </a:lnTo>
                  <a:lnTo>
                    <a:pt x="9994" y="771"/>
                  </a:lnTo>
                  <a:lnTo>
                    <a:pt x="10010" y="758"/>
                  </a:lnTo>
                  <a:lnTo>
                    <a:pt x="10025" y="744"/>
                  </a:lnTo>
                  <a:lnTo>
                    <a:pt x="10040" y="729"/>
                  </a:lnTo>
                  <a:lnTo>
                    <a:pt x="10054" y="713"/>
                  </a:lnTo>
                  <a:lnTo>
                    <a:pt x="10067" y="697"/>
                  </a:lnTo>
                  <a:lnTo>
                    <a:pt x="10080" y="680"/>
                  </a:lnTo>
                  <a:lnTo>
                    <a:pt x="10091" y="661"/>
                  </a:lnTo>
                  <a:lnTo>
                    <a:pt x="10102" y="643"/>
                  </a:lnTo>
                  <a:lnTo>
                    <a:pt x="10112" y="625"/>
                  </a:lnTo>
                  <a:lnTo>
                    <a:pt x="10120" y="606"/>
                  </a:lnTo>
                  <a:lnTo>
                    <a:pt x="10128" y="586"/>
                  </a:lnTo>
                  <a:lnTo>
                    <a:pt x="10135" y="566"/>
                  </a:lnTo>
                  <a:lnTo>
                    <a:pt x="10141" y="545"/>
                  </a:lnTo>
                  <a:lnTo>
                    <a:pt x="10146" y="524"/>
                  </a:lnTo>
                  <a:lnTo>
                    <a:pt x="10150" y="502"/>
                  </a:lnTo>
                  <a:lnTo>
                    <a:pt x="10153" y="480"/>
                  </a:lnTo>
                  <a:lnTo>
                    <a:pt x="10154" y="458"/>
                  </a:lnTo>
                  <a:lnTo>
                    <a:pt x="10155" y="436"/>
                  </a:lnTo>
                  <a:lnTo>
                    <a:pt x="10154" y="414"/>
                  </a:lnTo>
                  <a:lnTo>
                    <a:pt x="10153" y="391"/>
                  </a:lnTo>
                  <a:lnTo>
                    <a:pt x="10150" y="370"/>
                  </a:lnTo>
                  <a:lnTo>
                    <a:pt x="10146" y="348"/>
                  </a:lnTo>
                  <a:lnTo>
                    <a:pt x="10141" y="326"/>
                  </a:lnTo>
                  <a:lnTo>
                    <a:pt x="10135" y="306"/>
                  </a:lnTo>
                  <a:lnTo>
                    <a:pt x="10128" y="285"/>
                  </a:lnTo>
                  <a:lnTo>
                    <a:pt x="10120" y="266"/>
                  </a:lnTo>
                  <a:lnTo>
                    <a:pt x="10112" y="246"/>
                  </a:lnTo>
                  <a:lnTo>
                    <a:pt x="10102" y="228"/>
                  </a:lnTo>
                  <a:lnTo>
                    <a:pt x="10091" y="210"/>
                  </a:lnTo>
                  <a:lnTo>
                    <a:pt x="10080" y="192"/>
                  </a:lnTo>
                  <a:lnTo>
                    <a:pt x="10067" y="175"/>
                  </a:lnTo>
                  <a:lnTo>
                    <a:pt x="10054" y="159"/>
                  </a:lnTo>
                  <a:lnTo>
                    <a:pt x="10040" y="142"/>
                  </a:lnTo>
                  <a:lnTo>
                    <a:pt x="10025" y="127"/>
                  </a:lnTo>
                  <a:lnTo>
                    <a:pt x="10010" y="112"/>
                  </a:lnTo>
                  <a:lnTo>
                    <a:pt x="9994" y="99"/>
                  </a:lnTo>
                  <a:lnTo>
                    <a:pt x="9977" y="86"/>
                  </a:lnTo>
                  <a:lnTo>
                    <a:pt x="9960" y="74"/>
                  </a:lnTo>
                  <a:lnTo>
                    <a:pt x="9942" y="63"/>
                  </a:lnTo>
                  <a:lnTo>
                    <a:pt x="9924" y="52"/>
                  </a:lnTo>
                  <a:lnTo>
                    <a:pt x="9904" y="43"/>
                  </a:lnTo>
                  <a:lnTo>
                    <a:pt x="9884" y="34"/>
                  </a:lnTo>
                  <a:lnTo>
                    <a:pt x="9864" y="26"/>
                  </a:lnTo>
                  <a:lnTo>
                    <a:pt x="9844" y="19"/>
                  </a:lnTo>
                  <a:lnTo>
                    <a:pt x="9823" y="14"/>
                  </a:lnTo>
                  <a:lnTo>
                    <a:pt x="9801" y="9"/>
                  </a:lnTo>
                  <a:lnTo>
                    <a:pt x="9780" y="5"/>
                  </a:lnTo>
                  <a:lnTo>
                    <a:pt x="9757" y="2"/>
                  </a:lnTo>
                  <a:lnTo>
                    <a:pt x="9735" y="1"/>
                  </a:lnTo>
                  <a:lnTo>
                    <a:pt x="9711" y="0"/>
                  </a:lnTo>
                  <a:lnTo>
                    <a:pt x="9688" y="1"/>
                  </a:lnTo>
                  <a:lnTo>
                    <a:pt x="9666" y="2"/>
                  </a:lnTo>
                  <a:lnTo>
                    <a:pt x="9644" y="5"/>
                  </a:lnTo>
                  <a:lnTo>
                    <a:pt x="9622" y="9"/>
                  </a:lnTo>
                  <a:lnTo>
                    <a:pt x="9601" y="14"/>
                  </a:lnTo>
                  <a:lnTo>
                    <a:pt x="9580" y="19"/>
                  </a:lnTo>
                  <a:lnTo>
                    <a:pt x="9558" y="26"/>
                  </a:lnTo>
                  <a:lnTo>
                    <a:pt x="9538" y="34"/>
                  </a:lnTo>
                  <a:lnTo>
                    <a:pt x="9519" y="43"/>
                  </a:lnTo>
                  <a:lnTo>
                    <a:pt x="9500" y="52"/>
                  </a:lnTo>
                  <a:lnTo>
                    <a:pt x="9481" y="63"/>
                  </a:lnTo>
                  <a:lnTo>
                    <a:pt x="9464" y="74"/>
                  </a:lnTo>
                  <a:lnTo>
                    <a:pt x="9446" y="86"/>
                  </a:lnTo>
                  <a:lnTo>
                    <a:pt x="9430" y="99"/>
                  </a:lnTo>
                  <a:lnTo>
                    <a:pt x="9414" y="112"/>
                  </a:lnTo>
                  <a:lnTo>
                    <a:pt x="9399" y="127"/>
                  </a:lnTo>
                  <a:lnTo>
                    <a:pt x="9383" y="142"/>
                  </a:lnTo>
                  <a:lnTo>
                    <a:pt x="9369" y="159"/>
                  </a:lnTo>
                  <a:lnTo>
                    <a:pt x="9357" y="175"/>
                  </a:lnTo>
                  <a:lnTo>
                    <a:pt x="9344" y="192"/>
                  </a:lnTo>
                  <a:lnTo>
                    <a:pt x="9333" y="210"/>
                  </a:lnTo>
                  <a:lnTo>
                    <a:pt x="9322" y="228"/>
                  </a:lnTo>
                  <a:lnTo>
                    <a:pt x="9313" y="246"/>
                  </a:lnTo>
                  <a:lnTo>
                    <a:pt x="9304" y="266"/>
                  </a:lnTo>
                  <a:lnTo>
                    <a:pt x="9296" y="285"/>
                  </a:lnTo>
                  <a:lnTo>
                    <a:pt x="9289" y="306"/>
                  </a:lnTo>
                  <a:lnTo>
                    <a:pt x="9284" y="326"/>
                  </a:lnTo>
                  <a:lnTo>
                    <a:pt x="9279" y="348"/>
                  </a:lnTo>
                  <a:lnTo>
                    <a:pt x="9275" y="370"/>
                  </a:lnTo>
                  <a:lnTo>
                    <a:pt x="9272" y="391"/>
                  </a:lnTo>
                  <a:lnTo>
                    <a:pt x="9270" y="414"/>
                  </a:lnTo>
                  <a:lnTo>
                    <a:pt x="9270" y="436"/>
                  </a:lnTo>
                  <a:close/>
                  <a:moveTo>
                    <a:pt x="9430" y="436"/>
                  </a:moveTo>
                  <a:lnTo>
                    <a:pt x="9430" y="422"/>
                  </a:lnTo>
                  <a:lnTo>
                    <a:pt x="9431" y="408"/>
                  </a:lnTo>
                  <a:lnTo>
                    <a:pt x="9433" y="394"/>
                  </a:lnTo>
                  <a:lnTo>
                    <a:pt x="9435" y="381"/>
                  </a:lnTo>
                  <a:lnTo>
                    <a:pt x="9439" y="367"/>
                  </a:lnTo>
                  <a:lnTo>
                    <a:pt x="9442" y="354"/>
                  </a:lnTo>
                  <a:lnTo>
                    <a:pt x="9447" y="341"/>
                  </a:lnTo>
                  <a:lnTo>
                    <a:pt x="9452" y="328"/>
                  </a:lnTo>
                  <a:lnTo>
                    <a:pt x="9458" y="315"/>
                  </a:lnTo>
                  <a:lnTo>
                    <a:pt x="9464" y="303"/>
                  </a:lnTo>
                  <a:lnTo>
                    <a:pt x="9471" y="292"/>
                  </a:lnTo>
                  <a:lnTo>
                    <a:pt x="9478" y="281"/>
                  </a:lnTo>
                  <a:lnTo>
                    <a:pt x="9486" y="270"/>
                  </a:lnTo>
                  <a:lnTo>
                    <a:pt x="9494" y="259"/>
                  </a:lnTo>
                  <a:lnTo>
                    <a:pt x="9503" y="249"/>
                  </a:lnTo>
                  <a:lnTo>
                    <a:pt x="9512" y="239"/>
                  </a:lnTo>
                  <a:lnTo>
                    <a:pt x="9522" y="230"/>
                  </a:lnTo>
                  <a:lnTo>
                    <a:pt x="9532" y="221"/>
                  </a:lnTo>
                  <a:lnTo>
                    <a:pt x="9543" y="213"/>
                  </a:lnTo>
                  <a:lnTo>
                    <a:pt x="9554" y="205"/>
                  </a:lnTo>
                  <a:lnTo>
                    <a:pt x="9566" y="198"/>
                  </a:lnTo>
                  <a:lnTo>
                    <a:pt x="9578" y="191"/>
                  </a:lnTo>
                  <a:lnTo>
                    <a:pt x="9590" y="185"/>
                  </a:lnTo>
                  <a:lnTo>
                    <a:pt x="9602" y="179"/>
                  </a:lnTo>
                  <a:lnTo>
                    <a:pt x="9615" y="174"/>
                  </a:lnTo>
                  <a:lnTo>
                    <a:pt x="9628" y="170"/>
                  </a:lnTo>
                  <a:lnTo>
                    <a:pt x="9641" y="166"/>
                  </a:lnTo>
                  <a:lnTo>
                    <a:pt x="9655" y="163"/>
                  </a:lnTo>
                  <a:lnTo>
                    <a:pt x="9669" y="161"/>
                  </a:lnTo>
                  <a:lnTo>
                    <a:pt x="9683" y="159"/>
                  </a:lnTo>
                  <a:lnTo>
                    <a:pt x="9697" y="158"/>
                  </a:lnTo>
                  <a:lnTo>
                    <a:pt x="9711" y="156"/>
                  </a:lnTo>
                  <a:lnTo>
                    <a:pt x="9726" y="158"/>
                  </a:lnTo>
                  <a:lnTo>
                    <a:pt x="9741" y="159"/>
                  </a:lnTo>
                  <a:lnTo>
                    <a:pt x="9755" y="161"/>
                  </a:lnTo>
                  <a:lnTo>
                    <a:pt x="9769" y="163"/>
                  </a:lnTo>
                  <a:lnTo>
                    <a:pt x="9782" y="166"/>
                  </a:lnTo>
                  <a:lnTo>
                    <a:pt x="9795" y="170"/>
                  </a:lnTo>
                  <a:lnTo>
                    <a:pt x="9809" y="174"/>
                  </a:lnTo>
                  <a:lnTo>
                    <a:pt x="9821" y="179"/>
                  </a:lnTo>
                  <a:lnTo>
                    <a:pt x="9834" y="185"/>
                  </a:lnTo>
                  <a:lnTo>
                    <a:pt x="9846" y="191"/>
                  </a:lnTo>
                  <a:lnTo>
                    <a:pt x="9858" y="198"/>
                  </a:lnTo>
                  <a:lnTo>
                    <a:pt x="9869" y="205"/>
                  </a:lnTo>
                  <a:lnTo>
                    <a:pt x="9880" y="213"/>
                  </a:lnTo>
                  <a:lnTo>
                    <a:pt x="9891" y="221"/>
                  </a:lnTo>
                  <a:lnTo>
                    <a:pt x="9901" y="230"/>
                  </a:lnTo>
                  <a:lnTo>
                    <a:pt x="9912" y="239"/>
                  </a:lnTo>
                  <a:lnTo>
                    <a:pt x="9921" y="249"/>
                  </a:lnTo>
                  <a:lnTo>
                    <a:pt x="9930" y="259"/>
                  </a:lnTo>
                  <a:lnTo>
                    <a:pt x="9939" y="270"/>
                  </a:lnTo>
                  <a:lnTo>
                    <a:pt x="9946" y="281"/>
                  </a:lnTo>
                  <a:lnTo>
                    <a:pt x="9954" y="292"/>
                  </a:lnTo>
                  <a:lnTo>
                    <a:pt x="9961" y="303"/>
                  </a:lnTo>
                  <a:lnTo>
                    <a:pt x="9967" y="315"/>
                  </a:lnTo>
                  <a:lnTo>
                    <a:pt x="9973" y="328"/>
                  </a:lnTo>
                  <a:lnTo>
                    <a:pt x="9978" y="341"/>
                  </a:lnTo>
                  <a:lnTo>
                    <a:pt x="9982" y="354"/>
                  </a:lnTo>
                  <a:lnTo>
                    <a:pt x="9986" y="367"/>
                  </a:lnTo>
                  <a:lnTo>
                    <a:pt x="9989" y="381"/>
                  </a:lnTo>
                  <a:lnTo>
                    <a:pt x="9992" y="394"/>
                  </a:lnTo>
                  <a:lnTo>
                    <a:pt x="9993" y="408"/>
                  </a:lnTo>
                  <a:lnTo>
                    <a:pt x="9995" y="422"/>
                  </a:lnTo>
                  <a:lnTo>
                    <a:pt x="9995" y="436"/>
                  </a:lnTo>
                  <a:lnTo>
                    <a:pt x="9995" y="450"/>
                  </a:lnTo>
                  <a:lnTo>
                    <a:pt x="9993" y="464"/>
                  </a:lnTo>
                  <a:lnTo>
                    <a:pt x="9992" y="478"/>
                  </a:lnTo>
                  <a:lnTo>
                    <a:pt x="9989" y="491"/>
                  </a:lnTo>
                  <a:lnTo>
                    <a:pt x="9986" y="505"/>
                  </a:lnTo>
                  <a:lnTo>
                    <a:pt x="9982" y="518"/>
                  </a:lnTo>
                  <a:lnTo>
                    <a:pt x="9978" y="531"/>
                  </a:lnTo>
                  <a:lnTo>
                    <a:pt x="9973" y="544"/>
                  </a:lnTo>
                  <a:lnTo>
                    <a:pt x="9967" y="556"/>
                  </a:lnTo>
                  <a:lnTo>
                    <a:pt x="9961" y="568"/>
                  </a:lnTo>
                  <a:lnTo>
                    <a:pt x="9954" y="579"/>
                  </a:lnTo>
                  <a:lnTo>
                    <a:pt x="9946" y="590"/>
                  </a:lnTo>
                  <a:lnTo>
                    <a:pt x="9939" y="601"/>
                  </a:lnTo>
                  <a:lnTo>
                    <a:pt x="9930" y="612"/>
                  </a:lnTo>
                  <a:lnTo>
                    <a:pt x="9921" y="622"/>
                  </a:lnTo>
                  <a:lnTo>
                    <a:pt x="9912" y="631"/>
                  </a:lnTo>
                  <a:lnTo>
                    <a:pt x="9901" y="640"/>
                  </a:lnTo>
                  <a:lnTo>
                    <a:pt x="9891" y="649"/>
                  </a:lnTo>
                  <a:lnTo>
                    <a:pt x="9880" y="657"/>
                  </a:lnTo>
                  <a:lnTo>
                    <a:pt x="9869" y="665"/>
                  </a:lnTo>
                  <a:lnTo>
                    <a:pt x="9858" y="672"/>
                  </a:lnTo>
                  <a:lnTo>
                    <a:pt x="9846" y="680"/>
                  </a:lnTo>
                  <a:lnTo>
                    <a:pt x="9834" y="686"/>
                  </a:lnTo>
                  <a:lnTo>
                    <a:pt x="9821" y="691"/>
                  </a:lnTo>
                  <a:lnTo>
                    <a:pt x="9809" y="696"/>
                  </a:lnTo>
                  <a:lnTo>
                    <a:pt x="9795" y="701"/>
                  </a:lnTo>
                  <a:lnTo>
                    <a:pt x="9782" y="704"/>
                  </a:lnTo>
                  <a:lnTo>
                    <a:pt x="9769" y="708"/>
                  </a:lnTo>
                  <a:lnTo>
                    <a:pt x="9755" y="710"/>
                  </a:lnTo>
                  <a:lnTo>
                    <a:pt x="9741" y="712"/>
                  </a:lnTo>
                  <a:lnTo>
                    <a:pt x="9726" y="713"/>
                  </a:lnTo>
                  <a:lnTo>
                    <a:pt x="9711" y="713"/>
                  </a:lnTo>
                  <a:lnTo>
                    <a:pt x="9697" y="713"/>
                  </a:lnTo>
                  <a:lnTo>
                    <a:pt x="9683" y="712"/>
                  </a:lnTo>
                  <a:lnTo>
                    <a:pt x="9669" y="710"/>
                  </a:lnTo>
                  <a:lnTo>
                    <a:pt x="9655" y="708"/>
                  </a:lnTo>
                  <a:lnTo>
                    <a:pt x="9641" y="704"/>
                  </a:lnTo>
                  <a:lnTo>
                    <a:pt x="9628" y="701"/>
                  </a:lnTo>
                  <a:lnTo>
                    <a:pt x="9615" y="696"/>
                  </a:lnTo>
                  <a:lnTo>
                    <a:pt x="9602" y="691"/>
                  </a:lnTo>
                  <a:lnTo>
                    <a:pt x="9590" y="686"/>
                  </a:lnTo>
                  <a:lnTo>
                    <a:pt x="9578" y="680"/>
                  </a:lnTo>
                  <a:lnTo>
                    <a:pt x="9566" y="672"/>
                  </a:lnTo>
                  <a:lnTo>
                    <a:pt x="9554" y="665"/>
                  </a:lnTo>
                  <a:lnTo>
                    <a:pt x="9543" y="657"/>
                  </a:lnTo>
                  <a:lnTo>
                    <a:pt x="9532" y="649"/>
                  </a:lnTo>
                  <a:lnTo>
                    <a:pt x="9522" y="640"/>
                  </a:lnTo>
                  <a:lnTo>
                    <a:pt x="9512" y="631"/>
                  </a:lnTo>
                  <a:lnTo>
                    <a:pt x="9503" y="622"/>
                  </a:lnTo>
                  <a:lnTo>
                    <a:pt x="9494" y="612"/>
                  </a:lnTo>
                  <a:lnTo>
                    <a:pt x="9486" y="601"/>
                  </a:lnTo>
                  <a:lnTo>
                    <a:pt x="9478" y="590"/>
                  </a:lnTo>
                  <a:lnTo>
                    <a:pt x="9471" y="579"/>
                  </a:lnTo>
                  <a:lnTo>
                    <a:pt x="9464" y="568"/>
                  </a:lnTo>
                  <a:lnTo>
                    <a:pt x="9458" y="556"/>
                  </a:lnTo>
                  <a:lnTo>
                    <a:pt x="9452" y="544"/>
                  </a:lnTo>
                  <a:lnTo>
                    <a:pt x="9447" y="531"/>
                  </a:lnTo>
                  <a:lnTo>
                    <a:pt x="9442" y="518"/>
                  </a:lnTo>
                  <a:lnTo>
                    <a:pt x="9439" y="505"/>
                  </a:lnTo>
                  <a:lnTo>
                    <a:pt x="9435" y="491"/>
                  </a:lnTo>
                  <a:lnTo>
                    <a:pt x="9433" y="478"/>
                  </a:lnTo>
                  <a:lnTo>
                    <a:pt x="9431" y="464"/>
                  </a:lnTo>
                  <a:lnTo>
                    <a:pt x="9430" y="450"/>
                  </a:lnTo>
                  <a:lnTo>
                    <a:pt x="9430" y="436"/>
                  </a:lnTo>
                  <a:close/>
                  <a:moveTo>
                    <a:pt x="10272" y="775"/>
                  </a:moveTo>
                  <a:lnTo>
                    <a:pt x="10284" y="786"/>
                  </a:lnTo>
                  <a:lnTo>
                    <a:pt x="10303" y="800"/>
                  </a:lnTo>
                  <a:lnTo>
                    <a:pt x="10314" y="807"/>
                  </a:lnTo>
                  <a:lnTo>
                    <a:pt x="10327" y="815"/>
                  </a:lnTo>
                  <a:lnTo>
                    <a:pt x="10342" y="823"/>
                  </a:lnTo>
                  <a:lnTo>
                    <a:pt x="10358" y="831"/>
                  </a:lnTo>
                  <a:lnTo>
                    <a:pt x="10376" y="838"/>
                  </a:lnTo>
                  <a:lnTo>
                    <a:pt x="10395" y="846"/>
                  </a:lnTo>
                  <a:lnTo>
                    <a:pt x="10416" y="853"/>
                  </a:lnTo>
                  <a:lnTo>
                    <a:pt x="10439" y="859"/>
                  </a:lnTo>
                  <a:lnTo>
                    <a:pt x="10462" y="863"/>
                  </a:lnTo>
                  <a:lnTo>
                    <a:pt x="10488" y="867"/>
                  </a:lnTo>
                  <a:lnTo>
                    <a:pt x="10514" y="869"/>
                  </a:lnTo>
                  <a:lnTo>
                    <a:pt x="10542" y="870"/>
                  </a:lnTo>
                  <a:lnTo>
                    <a:pt x="10558" y="870"/>
                  </a:lnTo>
                  <a:lnTo>
                    <a:pt x="10574" y="869"/>
                  </a:lnTo>
                  <a:lnTo>
                    <a:pt x="10589" y="867"/>
                  </a:lnTo>
                  <a:lnTo>
                    <a:pt x="10605" y="865"/>
                  </a:lnTo>
                  <a:lnTo>
                    <a:pt x="10619" y="862"/>
                  </a:lnTo>
                  <a:lnTo>
                    <a:pt x="10634" y="859"/>
                  </a:lnTo>
                  <a:lnTo>
                    <a:pt x="10647" y="855"/>
                  </a:lnTo>
                  <a:lnTo>
                    <a:pt x="10660" y="850"/>
                  </a:lnTo>
                  <a:lnTo>
                    <a:pt x="10673" y="844"/>
                  </a:lnTo>
                  <a:lnTo>
                    <a:pt x="10685" y="839"/>
                  </a:lnTo>
                  <a:lnTo>
                    <a:pt x="10697" y="833"/>
                  </a:lnTo>
                  <a:lnTo>
                    <a:pt x="10708" y="827"/>
                  </a:lnTo>
                  <a:lnTo>
                    <a:pt x="10719" y="820"/>
                  </a:lnTo>
                  <a:lnTo>
                    <a:pt x="10730" y="812"/>
                  </a:lnTo>
                  <a:lnTo>
                    <a:pt x="10740" y="805"/>
                  </a:lnTo>
                  <a:lnTo>
                    <a:pt x="10749" y="797"/>
                  </a:lnTo>
                  <a:lnTo>
                    <a:pt x="10758" y="788"/>
                  </a:lnTo>
                  <a:lnTo>
                    <a:pt x="10766" y="779"/>
                  </a:lnTo>
                  <a:lnTo>
                    <a:pt x="10775" y="770"/>
                  </a:lnTo>
                  <a:lnTo>
                    <a:pt x="10783" y="761"/>
                  </a:lnTo>
                  <a:lnTo>
                    <a:pt x="10789" y="751"/>
                  </a:lnTo>
                  <a:lnTo>
                    <a:pt x="10796" y="741"/>
                  </a:lnTo>
                  <a:lnTo>
                    <a:pt x="10801" y="731"/>
                  </a:lnTo>
                  <a:lnTo>
                    <a:pt x="10806" y="721"/>
                  </a:lnTo>
                  <a:lnTo>
                    <a:pt x="10811" y="710"/>
                  </a:lnTo>
                  <a:lnTo>
                    <a:pt x="10815" y="699"/>
                  </a:lnTo>
                  <a:lnTo>
                    <a:pt x="10818" y="688"/>
                  </a:lnTo>
                  <a:lnTo>
                    <a:pt x="10821" y="677"/>
                  </a:lnTo>
                  <a:lnTo>
                    <a:pt x="10823" y="665"/>
                  </a:lnTo>
                  <a:lnTo>
                    <a:pt x="10825" y="653"/>
                  </a:lnTo>
                  <a:lnTo>
                    <a:pt x="10826" y="642"/>
                  </a:lnTo>
                  <a:lnTo>
                    <a:pt x="10826" y="630"/>
                  </a:lnTo>
                  <a:lnTo>
                    <a:pt x="10826" y="616"/>
                  </a:lnTo>
                  <a:lnTo>
                    <a:pt x="10825" y="602"/>
                  </a:lnTo>
                  <a:lnTo>
                    <a:pt x="10823" y="589"/>
                  </a:lnTo>
                  <a:lnTo>
                    <a:pt x="10820" y="576"/>
                  </a:lnTo>
                  <a:lnTo>
                    <a:pt x="10817" y="564"/>
                  </a:lnTo>
                  <a:lnTo>
                    <a:pt x="10813" y="552"/>
                  </a:lnTo>
                  <a:lnTo>
                    <a:pt x="10808" y="540"/>
                  </a:lnTo>
                  <a:lnTo>
                    <a:pt x="10803" y="529"/>
                  </a:lnTo>
                  <a:lnTo>
                    <a:pt x="10797" y="518"/>
                  </a:lnTo>
                  <a:lnTo>
                    <a:pt x="10791" y="508"/>
                  </a:lnTo>
                  <a:lnTo>
                    <a:pt x="10784" y="497"/>
                  </a:lnTo>
                  <a:lnTo>
                    <a:pt x="10776" y="488"/>
                  </a:lnTo>
                  <a:lnTo>
                    <a:pt x="10769" y="479"/>
                  </a:lnTo>
                  <a:lnTo>
                    <a:pt x="10759" y="470"/>
                  </a:lnTo>
                  <a:lnTo>
                    <a:pt x="10751" y="461"/>
                  </a:lnTo>
                  <a:lnTo>
                    <a:pt x="10742" y="453"/>
                  </a:lnTo>
                  <a:lnTo>
                    <a:pt x="10722" y="438"/>
                  </a:lnTo>
                  <a:lnTo>
                    <a:pt x="10702" y="423"/>
                  </a:lnTo>
                  <a:lnTo>
                    <a:pt x="10681" y="410"/>
                  </a:lnTo>
                  <a:lnTo>
                    <a:pt x="10659" y="398"/>
                  </a:lnTo>
                  <a:lnTo>
                    <a:pt x="10637" y="387"/>
                  </a:lnTo>
                  <a:lnTo>
                    <a:pt x="10614" y="376"/>
                  </a:lnTo>
                  <a:lnTo>
                    <a:pt x="10590" y="367"/>
                  </a:lnTo>
                  <a:lnTo>
                    <a:pt x="10568" y="358"/>
                  </a:lnTo>
                  <a:lnTo>
                    <a:pt x="10550" y="350"/>
                  </a:lnTo>
                  <a:lnTo>
                    <a:pt x="10533" y="343"/>
                  </a:lnTo>
                  <a:lnTo>
                    <a:pt x="10518" y="335"/>
                  </a:lnTo>
                  <a:lnTo>
                    <a:pt x="10504" y="327"/>
                  </a:lnTo>
                  <a:lnTo>
                    <a:pt x="10491" y="319"/>
                  </a:lnTo>
                  <a:lnTo>
                    <a:pt x="10479" y="312"/>
                  </a:lnTo>
                  <a:lnTo>
                    <a:pt x="10468" y="304"/>
                  </a:lnTo>
                  <a:lnTo>
                    <a:pt x="10459" y="296"/>
                  </a:lnTo>
                  <a:lnTo>
                    <a:pt x="10450" y="288"/>
                  </a:lnTo>
                  <a:lnTo>
                    <a:pt x="10443" y="279"/>
                  </a:lnTo>
                  <a:lnTo>
                    <a:pt x="10437" y="270"/>
                  </a:lnTo>
                  <a:lnTo>
                    <a:pt x="10432" y="261"/>
                  </a:lnTo>
                  <a:lnTo>
                    <a:pt x="10428" y="252"/>
                  </a:lnTo>
                  <a:lnTo>
                    <a:pt x="10426" y="242"/>
                  </a:lnTo>
                  <a:lnTo>
                    <a:pt x="10424" y="232"/>
                  </a:lnTo>
                  <a:lnTo>
                    <a:pt x="10424" y="222"/>
                  </a:lnTo>
                  <a:lnTo>
                    <a:pt x="10424" y="215"/>
                  </a:lnTo>
                  <a:lnTo>
                    <a:pt x="10425" y="207"/>
                  </a:lnTo>
                  <a:lnTo>
                    <a:pt x="10428" y="200"/>
                  </a:lnTo>
                  <a:lnTo>
                    <a:pt x="10431" y="193"/>
                  </a:lnTo>
                  <a:lnTo>
                    <a:pt x="10435" y="186"/>
                  </a:lnTo>
                  <a:lnTo>
                    <a:pt x="10439" y="179"/>
                  </a:lnTo>
                  <a:lnTo>
                    <a:pt x="10445" y="172"/>
                  </a:lnTo>
                  <a:lnTo>
                    <a:pt x="10451" y="166"/>
                  </a:lnTo>
                  <a:lnTo>
                    <a:pt x="10459" y="160"/>
                  </a:lnTo>
                  <a:lnTo>
                    <a:pt x="10467" y="153"/>
                  </a:lnTo>
                  <a:lnTo>
                    <a:pt x="10475" y="149"/>
                  </a:lnTo>
                  <a:lnTo>
                    <a:pt x="10485" y="145"/>
                  </a:lnTo>
                  <a:lnTo>
                    <a:pt x="10495" y="141"/>
                  </a:lnTo>
                  <a:lnTo>
                    <a:pt x="10507" y="139"/>
                  </a:lnTo>
                  <a:lnTo>
                    <a:pt x="10519" y="137"/>
                  </a:lnTo>
                  <a:lnTo>
                    <a:pt x="10531" y="137"/>
                  </a:lnTo>
                  <a:lnTo>
                    <a:pt x="10544" y="138"/>
                  </a:lnTo>
                  <a:lnTo>
                    <a:pt x="10558" y="140"/>
                  </a:lnTo>
                  <a:lnTo>
                    <a:pt x="10571" y="143"/>
                  </a:lnTo>
                  <a:lnTo>
                    <a:pt x="10585" y="146"/>
                  </a:lnTo>
                  <a:lnTo>
                    <a:pt x="10600" y="151"/>
                  </a:lnTo>
                  <a:lnTo>
                    <a:pt x="10613" y="156"/>
                  </a:lnTo>
                  <a:lnTo>
                    <a:pt x="10626" y="163"/>
                  </a:lnTo>
                  <a:lnTo>
                    <a:pt x="10639" y="169"/>
                  </a:lnTo>
                  <a:lnTo>
                    <a:pt x="10662" y="181"/>
                  </a:lnTo>
                  <a:lnTo>
                    <a:pt x="10681" y="191"/>
                  </a:lnTo>
                  <a:lnTo>
                    <a:pt x="10695" y="200"/>
                  </a:lnTo>
                  <a:lnTo>
                    <a:pt x="10703" y="204"/>
                  </a:lnTo>
                  <a:lnTo>
                    <a:pt x="10708" y="207"/>
                  </a:lnTo>
                  <a:lnTo>
                    <a:pt x="10714" y="208"/>
                  </a:lnTo>
                  <a:lnTo>
                    <a:pt x="10720" y="208"/>
                  </a:lnTo>
                  <a:lnTo>
                    <a:pt x="10726" y="206"/>
                  </a:lnTo>
                  <a:lnTo>
                    <a:pt x="10731" y="203"/>
                  </a:lnTo>
                  <a:lnTo>
                    <a:pt x="10737" y="199"/>
                  </a:lnTo>
                  <a:lnTo>
                    <a:pt x="10741" y="195"/>
                  </a:lnTo>
                  <a:lnTo>
                    <a:pt x="10745" y="190"/>
                  </a:lnTo>
                  <a:lnTo>
                    <a:pt x="10793" y="120"/>
                  </a:lnTo>
                  <a:lnTo>
                    <a:pt x="10795" y="115"/>
                  </a:lnTo>
                  <a:lnTo>
                    <a:pt x="10797" y="110"/>
                  </a:lnTo>
                  <a:lnTo>
                    <a:pt x="10798" y="104"/>
                  </a:lnTo>
                  <a:lnTo>
                    <a:pt x="10797" y="99"/>
                  </a:lnTo>
                  <a:lnTo>
                    <a:pt x="10795" y="93"/>
                  </a:lnTo>
                  <a:lnTo>
                    <a:pt x="10793" y="88"/>
                  </a:lnTo>
                  <a:lnTo>
                    <a:pt x="10790" y="84"/>
                  </a:lnTo>
                  <a:lnTo>
                    <a:pt x="10786" y="81"/>
                  </a:lnTo>
                  <a:lnTo>
                    <a:pt x="10773" y="72"/>
                  </a:lnTo>
                  <a:lnTo>
                    <a:pt x="10754" y="61"/>
                  </a:lnTo>
                  <a:lnTo>
                    <a:pt x="10729" y="47"/>
                  </a:lnTo>
                  <a:lnTo>
                    <a:pt x="10700" y="34"/>
                  </a:lnTo>
                  <a:lnTo>
                    <a:pt x="10683" y="27"/>
                  </a:lnTo>
                  <a:lnTo>
                    <a:pt x="10666" y="21"/>
                  </a:lnTo>
                  <a:lnTo>
                    <a:pt x="10647" y="15"/>
                  </a:lnTo>
                  <a:lnTo>
                    <a:pt x="10627" y="10"/>
                  </a:lnTo>
                  <a:lnTo>
                    <a:pt x="10607" y="6"/>
                  </a:lnTo>
                  <a:lnTo>
                    <a:pt x="10584" y="3"/>
                  </a:lnTo>
                  <a:lnTo>
                    <a:pt x="10562" y="1"/>
                  </a:lnTo>
                  <a:lnTo>
                    <a:pt x="10539" y="0"/>
                  </a:lnTo>
                  <a:lnTo>
                    <a:pt x="10521" y="0"/>
                  </a:lnTo>
                  <a:lnTo>
                    <a:pt x="10504" y="1"/>
                  </a:lnTo>
                  <a:lnTo>
                    <a:pt x="10487" y="3"/>
                  </a:lnTo>
                  <a:lnTo>
                    <a:pt x="10471" y="6"/>
                  </a:lnTo>
                  <a:lnTo>
                    <a:pt x="10456" y="9"/>
                  </a:lnTo>
                  <a:lnTo>
                    <a:pt x="10441" y="12"/>
                  </a:lnTo>
                  <a:lnTo>
                    <a:pt x="10427" y="16"/>
                  </a:lnTo>
                  <a:lnTo>
                    <a:pt x="10413" y="21"/>
                  </a:lnTo>
                  <a:lnTo>
                    <a:pt x="10400" y="26"/>
                  </a:lnTo>
                  <a:lnTo>
                    <a:pt x="10388" y="32"/>
                  </a:lnTo>
                  <a:lnTo>
                    <a:pt x="10376" y="38"/>
                  </a:lnTo>
                  <a:lnTo>
                    <a:pt x="10365" y="45"/>
                  </a:lnTo>
                  <a:lnTo>
                    <a:pt x="10355" y="52"/>
                  </a:lnTo>
                  <a:lnTo>
                    <a:pt x="10345" y="59"/>
                  </a:lnTo>
                  <a:lnTo>
                    <a:pt x="10336" y="67"/>
                  </a:lnTo>
                  <a:lnTo>
                    <a:pt x="10327" y="75"/>
                  </a:lnTo>
                  <a:lnTo>
                    <a:pt x="10319" y="84"/>
                  </a:lnTo>
                  <a:lnTo>
                    <a:pt x="10312" y="93"/>
                  </a:lnTo>
                  <a:lnTo>
                    <a:pt x="10305" y="102"/>
                  </a:lnTo>
                  <a:lnTo>
                    <a:pt x="10298" y="111"/>
                  </a:lnTo>
                  <a:lnTo>
                    <a:pt x="10292" y="120"/>
                  </a:lnTo>
                  <a:lnTo>
                    <a:pt x="10287" y="130"/>
                  </a:lnTo>
                  <a:lnTo>
                    <a:pt x="10282" y="140"/>
                  </a:lnTo>
                  <a:lnTo>
                    <a:pt x="10278" y="150"/>
                  </a:lnTo>
                  <a:lnTo>
                    <a:pt x="10274" y="161"/>
                  </a:lnTo>
                  <a:lnTo>
                    <a:pt x="10271" y="171"/>
                  </a:lnTo>
                  <a:lnTo>
                    <a:pt x="10268" y="181"/>
                  </a:lnTo>
                  <a:lnTo>
                    <a:pt x="10266" y="191"/>
                  </a:lnTo>
                  <a:lnTo>
                    <a:pt x="10263" y="212"/>
                  </a:lnTo>
                  <a:lnTo>
                    <a:pt x="10262" y="232"/>
                  </a:lnTo>
                  <a:lnTo>
                    <a:pt x="10263" y="245"/>
                  </a:lnTo>
                  <a:lnTo>
                    <a:pt x="10264" y="258"/>
                  </a:lnTo>
                  <a:lnTo>
                    <a:pt x="10265" y="270"/>
                  </a:lnTo>
                  <a:lnTo>
                    <a:pt x="10268" y="282"/>
                  </a:lnTo>
                  <a:lnTo>
                    <a:pt x="10270" y="293"/>
                  </a:lnTo>
                  <a:lnTo>
                    <a:pt x="10274" y="305"/>
                  </a:lnTo>
                  <a:lnTo>
                    <a:pt x="10278" y="315"/>
                  </a:lnTo>
                  <a:lnTo>
                    <a:pt x="10282" y="326"/>
                  </a:lnTo>
                  <a:lnTo>
                    <a:pt x="10287" y="337"/>
                  </a:lnTo>
                  <a:lnTo>
                    <a:pt x="10293" y="347"/>
                  </a:lnTo>
                  <a:lnTo>
                    <a:pt x="10298" y="356"/>
                  </a:lnTo>
                  <a:lnTo>
                    <a:pt x="10305" y="365"/>
                  </a:lnTo>
                  <a:lnTo>
                    <a:pt x="10319" y="383"/>
                  </a:lnTo>
                  <a:lnTo>
                    <a:pt x="10334" y="399"/>
                  </a:lnTo>
                  <a:lnTo>
                    <a:pt x="10351" y="414"/>
                  </a:lnTo>
                  <a:lnTo>
                    <a:pt x="10369" y="428"/>
                  </a:lnTo>
                  <a:lnTo>
                    <a:pt x="10388" y="441"/>
                  </a:lnTo>
                  <a:lnTo>
                    <a:pt x="10408" y="453"/>
                  </a:lnTo>
                  <a:lnTo>
                    <a:pt x="10429" y="464"/>
                  </a:lnTo>
                  <a:lnTo>
                    <a:pt x="10450" y="474"/>
                  </a:lnTo>
                  <a:lnTo>
                    <a:pt x="10472" y="484"/>
                  </a:lnTo>
                  <a:lnTo>
                    <a:pt x="10493" y="493"/>
                  </a:lnTo>
                  <a:lnTo>
                    <a:pt x="10512" y="500"/>
                  </a:lnTo>
                  <a:lnTo>
                    <a:pt x="10530" y="509"/>
                  </a:lnTo>
                  <a:lnTo>
                    <a:pt x="10546" y="517"/>
                  </a:lnTo>
                  <a:lnTo>
                    <a:pt x="10561" y="525"/>
                  </a:lnTo>
                  <a:lnTo>
                    <a:pt x="10575" y="533"/>
                  </a:lnTo>
                  <a:lnTo>
                    <a:pt x="10588" y="541"/>
                  </a:lnTo>
                  <a:lnTo>
                    <a:pt x="10600" y="549"/>
                  </a:lnTo>
                  <a:lnTo>
                    <a:pt x="10611" y="558"/>
                  </a:lnTo>
                  <a:lnTo>
                    <a:pt x="10620" y="567"/>
                  </a:lnTo>
                  <a:lnTo>
                    <a:pt x="10628" y="576"/>
                  </a:lnTo>
                  <a:lnTo>
                    <a:pt x="10635" y="585"/>
                  </a:lnTo>
                  <a:lnTo>
                    <a:pt x="10640" y="595"/>
                  </a:lnTo>
                  <a:lnTo>
                    <a:pt x="10644" y="605"/>
                  </a:lnTo>
                  <a:lnTo>
                    <a:pt x="10647" y="615"/>
                  </a:lnTo>
                  <a:lnTo>
                    <a:pt x="10649" y="626"/>
                  </a:lnTo>
                  <a:lnTo>
                    <a:pt x="10650" y="638"/>
                  </a:lnTo>
                  <a:lnTo>
                    <a:pt x="10649" y="647"/>
                  </a:lnTo>
                  <a:lnTo>
                    <a:pt x="10648" y="656"/>
                  </a:lnTo>
                  <a:lnTo>
                    <a:pt x="10645" y="665"/>
                  </a:lnTo>
                  <a:lnTo>
                    <a:pt x="10641" y="674"/>
                  </a:lnTo>
                  <a:lnTo>
                    <a:pt x="10637" y="683"/>
                  </a:lnTo>
                  <a:lnTo>
                    <a:pt x="10631" y="691"/>
                  </a:lnTo>
                  <a:lnTo>
                    <a:pt x="10625" y="698"/>
                  </a:lnTo>
                  <a:lnTo>
                    <a:pt x="10618" y="704"/>
                  </a:lnTo>
                  <a:lnTo>
                    <a:pt x="10610" y="710"/>
                  </a:lnTo>
                  <a:lnTo>
                    <a:pt x="10602" y="716"/>
                  </a:lnTo>
                  <a:lnTo>
                    <a:pt x="10591" y="720"/>
                  </a:lnTo>
                  <a:lnTo>
                    <a:pt x="10582" y="724"/>
                  </a:lnTo>
                  <a:lnTo>
                    <a:pt x="10571" y="727"/>
                  </a:lnTo>
                  <a:lnTo>
                    <a:pt x="10561" y="729"/>
                  </a:lnTo>
                  <a:lnTo>
                    <a:pt x="10549" y="731"/>
                  </a:lnTo>
                  <a:lnTo>
                    <a:pt x="10537" y="731"/>
                  </a:lnTo>
                  <a:lnTo>
                    <a:pt x="10522" y="730"/>
                  </a:lnTo>
                  <a:lnTo>
                    <a:pt x="10507" y="728"/>
                  </a:lnTo>
                  <a:lnTo>
                    <a:pt x="10491" y="725"/>
                  </a:lnTo>
                  <a:lnTo>
                    <a:pt x="10476" y="720"/>
                  </a:lnTo>
                  <a:lnTo>
                    <a:pt x="10461" y="715"/>
                  </a:lnTo>
                  <a:lnTo>
                    <a:pt x="10446" y="708"/>
                  </a:lnTo>
                  <a:lnTo>
                    <a:pt x="10431" y="702"/>
                  </a:lnTo>
                  <a:lnTo>
                    <a:pt x="10417" y="695"/>
                  </a:lnTo>
                  <a:lnTo>
                    <a:pt x="10392" y="682"/>
                  </a:lnTo>
                  <a:lnTo>
                    <a:pt x="10372" y="669"/>
                  </a:lnTo>
                  <a:lnTo>
                    <a:pt x="10358" y="660"/>
                  </a:lnTo>
                  <a:lnTo>
                    <a:pt x="10352" y="656"/>
                  </a:lnTo>
                  <a:lnTo>
                    <a:pt x="10347" y="653"/>
                  </a:lnTo>
                  <a:lnTo>
                    <a:pt x="10342" y="651"/>
                  </a:lnTo>
                  <a:lnTo>
                    <a:pt x="10336" y="650"/>
                  </a:lnTo>
                  <a:lnTo>
                    <a:pt x="10330" y="650"/>
                  </a:lnTo>
                  <a:lnTo>
                    <a:pt x="10325" y="652"/>
                  </a:lnTo>
                  <a:lnTo>
                    <a:pt x="10319" y="654"/>
                  </a:lnTo>
                  <a:lnTo>
                    <a:pt x="10314" y="659"/>
                  </a:lnTo>
                  <a:lnTo>
                    <a:pt x="10310" y="664"/>
                  </a:lnTo>
                  <a:lnTo>
                    <a:pt x="10266" y="739"/>
                  </a:lnTo>
                  <a:lnTo>
                    <a:pt x="10263" y="746"/>
                  </a:lnTo>
                  <a:lnTo>
                    <a:pt x="10261" y="752"/>
                  </a:lnTo>
                  <a:lnTo>
                    <a:pt x="10260" y="756"/>
                  </a:lnTo>
                  <a:lnTo>
                    <a:pt x="10261" y="761"/>
                  </a:lnTo>
                  <a:lnTo>
                    <a:pt x="10262" y="764"/>
                  </a:lnTo>
                  <a:lnTo>
                    <a:pt x="10265" y="768"/>
                  </a:lnTo>
                  <a:lnTo>
                    <a:pt x="10268" y="772"/>
                  </a:lnTo>
                  <a:lnTo>
                    <a:pt x="10272" y="7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2" name="Freeform 15"/>
            <p:cNvSpPr>
              <a:spLocks noEditPoints="1"/>
            </p:cNvSpPr>
            <p:nvPr/>
          </p:nvSpPr>
          <p:spPr bwMode="auto">
            <a:xfrm>
              <a:off x="2119313" y="5665788"/>
              <a:ext cx="2657475" cy="196850"/>
            </a:xfrm>
            <a:custGeom>
              <a:avLst/>
              <a:gdLst>
                <a:gd name="T0" fmla="*/ 821 w 11715"/>
                <a:gd name="T1" fmla="*/ 833 h 870"/>
                <a:gd name="T2" fmla="*/ 288 w 11715"/>
                <a:gd name="T3" fmla="*/ 569 h 870"/>
                <a:gd name="T4" fmla="*/ 1591 w 11715"/>
                <a:gd name="T5" fmla="*/ 688 h 870"/>
                <a:gd name="T6" fmla="*/ 1550 w 11715"/>
                <a:gd name="T7" fmla="*/ 136 h 870"/>
                <a:gd name="T8" fmla="*/ 1230 w 11715"/>
                <a:gd name="T9" fmla="*/ 158 h 870"/>
                <a:gd name="T10" fmla="*/ 1505 w 11715"/>
                <a:gd name="T11" fmla="*/ 391 h 870"/>
                <a:gd name="T12" fmla="*/ 1316 w 11715"/>
                <a:gd name="T13" fmla="*/ 699 h 870"/>
                <a:gd name="T14" fmla="*/ 2233 w 11715"/>
                <a:gd name="T15" fmla="*/ 857 h 870"/>
                <a:gd name="T16" fmla="*/ 2739 w 11715"/>
                <a:gd name="T17" fmla="*/ 854 h 870"/>
                <a:gd name="T18" fmla="*/ 1947 w 11715"/>
                <a:gd name="T19" fmla="*/ 0 h 870"/>
                <a:gd name="T20" fmla="*/ 3075 w 11715"/>
                <a:gd name="T21" fmla="*/ 26 h 870"/>
                <a:gd name="T22" fmla="*/ 3449 w 11715"/>
                <a:gd name="T23" fmla="*/ 854 h 870"/>
                <a:gd name="T24" fmla="*/ 3883 w 11715"/>
                <a:gd name="T25" fmla="*/ 14 h 870"/>
                <a:gd name="T26" fmla="*/ 4390 w 11715"/>
                <a:gd name="T27" fmla="*/ 858 h 870"/>
                <a:gd name="T28" fmla="*/ 4606 w 11715"/>
                <a:gd name="T29" fmla="*/ 787 h 870"/>
                <a:gd name="T30" fmla="*/ 5071 w 11715"/>
                <a:gd name="T31" fmla="*/ 797 h 870"/>
                <a:gd name="T32" fmla="*/ 5090 w 11715"/>
                <a:gd name="T33" fmla="*/ 479 h 870"/>
                <a:gd name="T34" fmla="*/ 4747 w 11715"/>
                <a:gd name="T35" fmla="*/ 207 h 870"/>
                <a:gd name="T36" fmla="*/ 5042 w 11715"/>
                <a:gd name="T37" fmla="*/ 207 h 870"/>
                <a:gd name="T38" fmla="*/ 4809 w 11715"/>
                <a:gd name="T39" fmla="*/ 3 h 870"/>
                <a:gd name="T40" fmla="*/ 4585 w 11715"/>
                <a:gd name="T41" fmla="*/ 258 h 870"/>
                <a:gd name="T42" fmla="*/ 4941 w 11715"/>
                <a:gd name="T43" fmla="*/ 567 h 870"/>
                <a:gd name="T44" fmla="*/ 4767 w 11715"/>
                <a:gd name="T45" fmla="*/ 708 h 870"/>
                <a:gd name="T46" fmla="*/ 5432 w 11715"/>
                <a:gd name="T47" fmla="*/ 854 h 870"/>
                <a:gd name="T48" fmla="*/ 5780 w 11715"/>
                <a:gd name="T49" fmla="*/ 14 h 870"/>
                <a:gd name="T50" fmla="*/ 5935 w 11715"/>
                <a:gd name="T51" fmla="*/ 856 h 870"/>
                <a:gd name="T52" fmla="*/ 6552 w 11715"/>
                <a:gd name="T53" fmla="*/ 823 h 870"/>
                <a:gd name="T54" fmla="*/ 6520 w 11715"/>
                <a:gd name="T55" fmla="*/ 127 h 870"/>
                <a:gd name="T56" fmla="*/ 5921 w 11715"/>
                <a:gd name="T57" fmla="*/ 35 h 870"/>
                <a:gd name="T58" fmla="*/ 6360 w 11715"/>
                <a:gd name="T59" fmla="*/ 369 h 870"/>
                <a:gd name="T60" fmla="*/ 7318 w 11715"/>
                <a:gd name="T61" fmla="*/ 858 h 870"/>
                <a:gd name="T62" fmla="*/ 6635 w 11715"/>
                <a:gd name="T63" fmla="*/ 852 h 870"/>
                <a:gd name="T64" fmla="*/ 7983 w 11715"/>
                <a:gd name="T65" fmla="*/ 157 h 870"/>
                <a:gd name="T66" fmla="*/ 7420 w 11715"/>
                <a:gd name="T67" fmla="*/ 147 h 870"/>
                <a:gd name="T68" fmla="*/ 8280 w 11715"/>
                <a:gd name="T69" fmla="*/ 808 h 870"/>
                <a:gd name="T70" fmla="*/ 8852 w 11715"/>
                <a:gd name="T71" fmla="*/ 713 h 870"/>
                <a:gd name="T72" fmla="*/ 8838 w 11715"/>
                <a:gd name="T73" fmla="*/ 143 h 870"/>
                <a:gd name="T74" fmla="*/ 8262 w 11715"/>
                <a:gd name="T75" fmla="*/ 74 h 870"/>
                <a:gd name="T76" fmla="*/ 8250 w 11715"/>
                <a:gd name="T77" fmla="*/ 328 h 870"/>
                <a:gd name="T78" fmla="*/ 8581 w 11715"/>
                <a:gd name="T79" fmla="*/ 166 h 870"/>
                <a:gd name="T80" fmla="*/ 8792 w 11715"/>
                <a:gd name="T81" fmla="*/ 465 h 870"/>
                <a:gd name="T82" fmla="*/ 8524 w 11715"/>
                <a:gd name="T83" fmla="*/ 713 h 870"/>
                <a:gd name="T84" fmla="*/ 8234 w 11715"/>
                <a:gd name="T85" fmla="*/ 492 h 870"/>
                <a:gd name="T86" fmla="*/ 9588 w 11715"/>
                <a:gd name="T87" fmla="*/ 857 h 870"/>
                <a:gd name="T88" fmla="*/ 9758 w 11715"/>
                <a:gd name="T89" fmla="*/ 258 h 870"/>
                <a:gd name="T90" fmla="*/ 9517 w 11715"/>
                <a:gd name="T91" fmla="*/ 13 h 870"/>
                <a:gd name="T92" fmla="*/ 9596 w 11715"/>
                <a:gd name="T93" fmla="*/ 250 h 870"/>
                <a:gd name="T94" fmla="*/ 10072 w 11715"/>
                <a:gd name="T95" fmla="*/ 858 h 870"/>
                <a:gd name="T96" fmla="*/ 10308 w 11715"/>
                <a:gd name="T97" fmla="*/ 555 h 870"/>
                <a:gd name="T98" fmla="*/ 10615 w 11715"/>
                <a:gd name="T99" fmla="*/ 868 h 870"/>
                <a:gd name="T100" fmla="*/ 10983 w 11715"/>
                <a:gd name="T101" fmla="*/ 621 h 870"/>
                <a:gd name="T102" fmla="*/ 10810 w 11715"/>
                <a:gd name="T103" fmla="*/ 618 h 870"/>
                <a:gd name="T104" fmla="*/ 10471 w 11715"/>
                <a:gd name="T105" fmla="*/ 30 h 870"/>
                <a:gd name="T106" fmla="*/ 11351 w 11715"/>
                <a:gd name="T107" fmla="*/ 863 h 870"/>
                <a:gd name="T108" fmla="*/ 11704 w 11715"/>
                <a:gd name="T109" fmla="*/ 699 h 870"/>
                <a:gd name="T110" fmla="*/ 11480 w 11715"/>
                <a:gd name="T111" fmla="*/ 367 h 870"/>
                <a:gd name="T112" fmla="*/ 11374 w 11715"/>
                <a:gd name="T113" fmla="*/ 146 h 870"/>
                <a:gd name="T114" fmla="*/ 11686 w 11715"/>
                <a:gd name="T115" fmla="*/ 100 h 870"/>
                <a:gd name="T116" fmla="*/ 11244 w 11715"/>
                <a:gd name="T117" fmla="*/ 52 h 870"/>
                <a:gd name="T118" fmla="*/ 11194 w 11715"/>
                <a:gd name="T119" fmla="*/ 365 h 870"/>
                <a:gd name="T120" fmla="*/ 11534 w 11715"/>
                <a:gd name="T121" fmla="*/ 666 h 870"/>
                <a:gd name="T122" fmla="*/ 11219 w 11715"/>
                <a:gd name="T123" fmla="*/ 65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15" h="870">
                  <a:moveTo>
                    <a:pt x="24" y="858"/>
                  </a:moveTo>
                  <a:lnTo>
                    <a:pt x="131" y="858"/>
                  </a:lnTo>
                  <a:lnTo>
                    <a:pt x="138" y="858"/>
                  </a:lnTo>
                  <a:lnTo>
                    <a:pt x="144" y="856"/>
                  </a:lnTo>
                  <a:lnTo>
                    <a:pt x="150" y="854"/>
                  </a:lnTo>
                  <a:lnTo>
                    <a:pt x="154" y="851"/>
                  </a:lnTo>
                  <a:lnTo>
                    <a:pt x="158" y="847"/>
                  </a:lnTo>
                  <a:lnTo>
                    <a:pt x="162" y="843"/>
                  </a:lnTo>
                  <a:lnTo>
                    <a:pt x="165" y="838"/>
                  </a:lnTo>
                  <a:lnTo>
                    <a:pt x="167" y="834"/>
                  </a:lnTo>
                  <a:lnTo>
                    <a:pt x="227" y="703"/>
                  </a:lnTo>
                  <a:lnTo>
                    <a:pt x="595" y="703"/>
                  </a:lnTo>
                  <a:lnTo>
                    <a:pt x="656" y="834"/>
                  </a:lnTo>
                  <a:lnTo>
                    <a:pt x="659" y="840"/>
                  </a:lnTo>
                  <a:lnTo>
                    <a:pt x="662" y="845"/>
                  </a:lnTo>
                  <a:lnTo>
                    <a:pt x="666" y="849"/>
                  </a:lnTo>
                  <a:lnTo>
                    <a:pt x="670" y="852"/>
                  </a:lnTo>
                  <a:lnTo>
                    <a:pt x="674" y="855"/>
                  </a:lnTo>
                  <a:lnTo>
                    <a:pt x="679" y="857"/>
                  </a:lnTo>
                  <a:lnTo>
                    <a:pt x="685" y="858"/>
                  </a:lnTo>
                  <a:lnTo>
                    <a:pt x="691" y="858"/>
                  </a:lnTo>
                  <a:lnTo>
                    <a:pt x="799" y="858"/>
                  </a:lnTo>
                  <a:lnTo>
                    <a:pt x="805" y="857"/>
                  </a:lnTo>
                  <a:lnTo>
                    <a:pt x="811" y="855"/>
                  </a:lnTo>
                  <a:lnTo>
                    <a:pt x="815" y="852"/>
                  </a:lnTo>
                  <a:lnTo>
                    <a:pt x="819" y="848"/>
                  </a:lnTo>
                  <a:lnTo>
                    <a:pt x="821" y="844"/>
                  </a:lnTo>
                  <a:lnTo>
                    <a:pt x="822" y="838"/>
                  </a:lnTo>
                  <a:lnTo>
                    <a:pt x="821" y="833"/>
                  </a:lnTo>
                  <a:lnTo>
                    <a:pt x="820" y="827"/>
                  </a:lnTo>
                  <a:lnTo>
                    <a:pt x="440" y="13"/>
                  </a:lnTo>
                  <a:lnTo>
                    <a:pt x="437" y="8"/>
                  </a:lnTo>
                  <a:lnTo>
                    <a:pt x="432" y="4"/>
                  </a:lnTo>
                  <a:lnTo>
                    <a:pt x="430" y="2"/>
                  </a:lnTo>
                  <a:lnTo>
                    <a:pt x="427" y="1"/>
                  </a:lnTo>
                  <a:lnTo>
                    <a:pt x="423" y="0"/>
                  </a:lnTo>
                  <a:lnTo>
                    <a:pt x="418" y="0"/>
                  </a:lnTo>
                  <a:lnTo>
                    <a:pt x="406" y="0"/>
                  </a:lnTo>
                  <a:lnTo>
                    <a:pt x="402" y="0"/>
                  </a:lnTo>
                  <a:lnTo>
                    <a:pt x="399" y="1"/>
                  </a:lnTo>
                  <a:lnTo>
                    <a:pt x="396" y="2"/>
                  </a:lnTo>
                  <a:lnTo>
                    <a:pt x="393" y="4"/>
                  </a:lnTo>
                  <a:lnTo>
                    <a:pt x="389" y="8"/>
                  </a:lnTo>
                  <a:lnTo>
                    <a:pt x="386" y="13"/>
                  </a:lnTo>
                  <a:lnTo>
                    <a:pt x="3" y="827"/>
                  </a:lnTo>
                  <a:lnTo>
                    <a:pt x="1" y="833"/>
                  </a:lnTo>
                  <a:lnTo>
                    <a:pt x="0" y="838"/>
                  </a:lnTo>
                  <a:lnTo>
                    <a:pt x="1" y="844"/>
                  </a:lnTo>
                  <a:lnTo>
                    <a:pt x="4" y="848"/>
                  </a:lnTo>
                  <a:lnTo>
                    <a:pt x="7" y="852"/>
                  </a:lnTo>
                  <a:lnTo>
                    <a:pt x="12" y="855"/>
                  </a:lnTo>
                  <a:lnTo>
                    <a:pt x="17" y="857"/>
                  </a:lnTo>
                  <a:lnTo>
                    <a:pt x="24" y="858"/>
                  </a:lnTo>
                  <a:close/>
                  <a:moveTo>
                    <a:pt x="288" y="569"/>
                  </a:moveTo>
                  <a:lnTo>
                    <a:pt x="408" y="304"/>
                  </a:lnTo>
                  <a:lnTo>
                    <a:pt x="411" y="304"/>
                  </a:lnTo>
                  <a:lnTo>
                    <a:pt x="535" y="569"/>
                  </a:lnTo>
                  <a:lnTo>
                    <a:pt x="288" y="569"/>
                  </a:lnTo>
                  <a:close/>
                  <a:moveTo>
                    <a:pt x="931" y="835"/>
                  </a:moveTo>
                  <a:lnTo>
                    <a:pt x="931" y="840"/>
                  </a:lnTo>
                  <a:lnTo>
                    <a:pt x="933" y="844"/>
                  </a:lnTo>
                  <a:lnTo>
                    <a:pt x="935" y="848"/>
                  </a:lnTo>
                  <a:lnTo>
                    <a:pt x="937" y="851"/>
                  </a:lnTo>
                  <a:lnTo>
                    <a:pt x="941" y="854"/>
                  </a:lnTo>
                  <a:lnTo>
                    <a:pt x="944" y="856"/>
                  </a:lnTo>
                  <a:lnTo>
                    <a:pt x="949" y="858"/>
                  </a:lnTo>
                  <a:lnTo>
                    <a:pt x="954" y="858"/>
                  </a:lnTo>
                  <a:lnTo>
                    <a:pt x="1245" y="858"/>
                  </a:lnTo>
                  <a:lnTo>
                    <a:pt x="1267" y="858"/>
                  </a:lnTo>
                  <a:lnTo>
                    <a:pt x="1289" y="856"/>
                  </a:lnTo>
                  <a:lnTo>
                    <a:pt x="1311" y="853"/>
                  </a:lnTo>
                  <a:lnTo>
                    <a:pt x="1332" y="850"/>
                  </a:lnTo>
                  <a:lnTo>
                    <a:pt x="1353" y="845"/>
                  </a:lnTo>
                  <a:lnTo>
                    <a:pt x="1373" y="839"/>
                  </a:lnTo>
                  <a:lnTo>
                    <a:pt x="1393" y="833"/>
                  </a:lnTo>
                  <a:lnTo>
                    <a:pt x="1413" y="825"/>
                  </a:lnTo>
                  <a:lnTo>
                    <a:pt x="1432" y="817"/>
                  </a:lnTo>
                  <a:lnTo>
                    <a:pt x="1450" y="807"/>
                  </a:lnTo>
                  <a:lnTo>
                    <a:pt x="1469" y="797"/>
                  </a:lnTo>
                  <a:lnTo>
                    <a:pt x="1487" y="786"/>
                  </a:lnTo>
                  <a:lnTo>
                    <a:pt x="1504" y="773"/>
                  </a:lnTo>
                  <a:lnTo>
                    <a:pt x="1520" y="761"/>
                  </a:lnTo>
                  <a:lnTo>
                    <a:pt x="1536" y="748"/>
                  </a:lnTo>
                  <a:lnTo>
                    <a:pt x="1550" y="734"/>
                  </a:lnTo>
                  <a:lnTo>
                    <a:pt x="1565" y="719"/>
                  </a:lnTo>
                  <a:lnTo>
                    <a:pt x="1578" y="704"/>
                  </a:lnTo>
                  <a:lnTo>
                    <a:pt x="1591" y="688"/>
                  </a:lnTo>
                  <a:lnTo>
                    <a:pt x="1603" y="671"/>
                  </a:lnTo>
                  <a:lnTo>
                    <a:pt x="1614" y="654"/>
                  </a:lnTo>
                  <a:lnTo>
                    <a:pt x="1625" y="636"/>
                  </a:lnTo>
                  <a:lnTo>
                    <a:pt x="1634" y="618"/>
                  </a:lnTo>
                  <a:lnTo>
                    <a:pt x="1644" y="599"/>
                  </a:lnTo>
                  <a:lnTo>
                    <a:pt x="1652" y="579"/>
                  </a:lnTo>
                  <a:lnTo>
                    <a:pt x="1658" y="560"/>
                  </a:lnTo>
                  <a:lnTo>
                    <a:pt x="1664" y="540"/>
                  </a:lnTo>
                  <a:lnTo>
                    <a:pt x="1669" y="519"/>
                  </a:lnTo>
                  <a:lnTo>
                    <a:pt x="1673" y="499"/>
                  </a:lnTo>
                  <a:lnTo>
                    <a:pt x="1676" y="478"/>
                  </a:lnTo>
                  <a:lnTo>
                    <a:pt x="1677" y="456"/>
                  </a:lnTo>
                  <a:lnTo>
                    <a:pt x="1678" y="433"/>
                  </a:lnTo>
                  <a:lnTo>
                    <a:pt x="1677" y="412"/>
                  </a:lnTo>
                  <a:lnTo>
                    <a:pt x="1676" y="391"/>
                  </a:lnTo>
                  <a:lnTo>
                    <a:pt x="1673" y="370"/>
                  </a:lnTo>
                  <a:lnTo>
                    <a:pt x="1669" y="349"/>
                  </a:lnTo>
                  <a:lnTo>
                    <a:pt x="1664" y="329"/>
                  </a:lnTo>
                  <a:lnTo>
                    <a:pt x="1658" y="309"/>
                  </a:lnTo>
                  <a:lnTo>
                    <a:pt x="1652" y="290"/>
                  </a:lnTo>
                  <a:lnTo>
                    <a:pt x="1644" y="270"/>
                  </a:lnTo>
                  <a:lnTo>
                    <a:pt x="1634" y="251"/>
                  </a:lnTo>
                  <a:lnTo>
                    <a:pt x="1625" y="233"/>
                  </a:lnTo>
                  <a:lnTo>
                    <a:pt x="1614" y="215"/>
                  </a:lnTo>
                  <a:lnTo>
                    <a:pt x="1603" y="198"/>
                  </a:lnTo>
                  <a:lnTo>
                    <a:pt x="1591" y="182"/>
                  </a:lnTo>
                  <a:lnTo>
                    <a:pt x="1578" y="166"/>
                  </a:lnTo>
                  <a:lnTo>
                    <a:pt x="1565" y="151"/>
                  </a:lnTo>
                  <a:lnTo>
                    <a:pt x="1550" y="136"/>
                  </a:lnTo>
                  <a:lnTo>
                    <a:pt x="1536" y="122"/>
                  </a:lnTo>
                  <a:lnTo>
                    <a:pt x="1520" y="109"/>
                  </a:lnTo>
                  <a:lnTo>
                    <a:pt x="1504" y="97"/>
                  </a:lnTo>
                  <a:lnTo>
                    <a:pt x="1487" y="84"/>
                  </a:lnTo>
                  <a:lnTo>
                    <a:pt x="1469" y="73"/>
                  </a:lnTo>
                  <a:lnTo>
                    <a:pt x="1450" y="63"/>
                  </a:lnTo>
                  <a:lnTo>
                    <a:pt x="1432" y="54"/>
                  </a:lnTo>
                  <a:lnTo>
                    <a:pt x="1413" y="45"/>
                  </a:lnTo>
                  <a:lnTo>
                    <a:pt x="1393" y="38"/>
                  </a:lnTo>
                  <a:lnTo>
                    <a:pt x="1373" y="31"/>
                  </a:lnTo>
                  <a:lnTo>
                    <a:pt x="1353" y="25"/>
                  </a:lnTo>
                  <a:lnTo>
                    <a:pt x="1332" y="21"/>
                  </a:lnTo>
                  <a:lnTo>
                    <a:pt x="1311" y="17"/>
                  </a:lnTo>
                  <a:lnTo>
                    <a:pt x="1289" y="14"/>
                  </a:lnTo>
                  <a:lnTo>
                    <a:pt x="1267" y="13"/>
                  </a:lnTo>
                  <a:lnTo>
                    <a:pt x="1245" y="12"/>
                  </a:lnTo>
                  <a:lnTo>
                    <a:pt x="954" y="12"/>
                  </a:lnTo>
                  <a:lnTo>
                    <a:pt x="949" y="13"/>
                  </a:lnTo>
                  <a:lnTo>
                    <a:pt x="944" y="14"/>
                  </a:lnTo>
                  <a:lnTo>
                    <a:pt x="941" y="16"/>
                  </a:lnTo>
                  <a:lnTo>
                    <a:pt x="937" y="19"/>
                  </a:lnTo>
                  <a:lnTo>
                    <a:pt x="935" y="22"/>
                  </a:lnTo>
                  <a:lnTo>
                    <a:pt x="933" y="26"/>
                  </a:lnTo>
                  <a:lnTo>
                    <a:pt x="931" y="30"/>
                  </a:lnTo>
                  <a:lnTo>
                    <a:pt x="931" y="35"/>
                  </a:lnTo>
                  <a:lnTo>
                    <a:pt x="931" y="835"/>
                  </a:lnTo>
                  <a:close/>
                  <a:moveTo>
                    <a:pt x="1090" y="711"/>
                  </a:moveTo>
                  <a:lnTo>
                    <a:pt x="1090" y="158"/>
                  </a:lnTo>
                  <a:lnTo>
                    <a:pt x="1230" y="158"/>
                  </a:lnTo>
                  <a:lnTo>
                    <a:pt x="1245" y="159"/>
                  </a:lnTo>
                  <a:lnTo>
                    <a:pt x="1260" y="160"/>
                  </a:lnTo>
                  <a:lnTo>
                    <a:pt x="1274" y="161"/>
                  </a:lnTo>
                  <a:lnTo>
                    <a:pt x="1288" y="164"/>
                  </a:lnTo>
                  <a:lnTo>
                    <a:pt x="1303" y="167"/>
                  </a:lnTo>
                  <a:lnTo>
                    <a:pt x="1316" y="170"/>
                  </a:lnTo>
                  <a:lnTo>
                    <a:pt x="1329" y="174"/>
                  </a:lnTo>
                  <a:lnTo>
                    <a:pt x="1342" y="179"/>
                  </a:lnTo>
                  <a:lnTo>
                    <a:pt x="1354" y="184"/>
                  </a:lnTo>
                  <a:lnTo>
                    <a:pt x="1366" y="190"/>
                  </a:lnTo>
                  <a:lnTo>
                    <a:pt x="1377" y="197"/>
                  </a:lnTo>
                  <a:lnTo>
                    <a:pt x="1388" y="204"/>
                  </a:lnTo>
                  <a:lnTo>
                    <a:pt x="1399" y="211"/>
                  </a:lnTo>
                  <a:lnTo>
                    <a:pt x="1409" y="219"/>
                  </a:lnTo>
                  <a:lnTo>
                    <a:pt x="1419" y="228"/>
                  </a:lnTo>
                  <a:lnTo>
                    <a:pt x="1429" y="237"/>
                  </a:lnTo>
                  <a:lnTo>
                    <a:pt x="1438" y="246"/>
                  </a:lnTo>
                  <a:lnTo>
                    <a:pt x="1446" y="256"/>
                  </a:lnTo>
                  <a:lnTo>
                    <a:pt x="1454" y="267"/>
                  </a:lnTo>
                  <a:lnTo>
                    <a:pt x="1462" y="278"/>
                  </a:lnTo>
                  <a:lnTo>
                    <a:pt x="1470" y="289"/>
                  </a:lnTo>
                  <a:lnTo>
                    <a:pt x="1476" y="301"/>
                  </a:lnTo>
                  <a:lnTo>
                    <a:pt x="1482" y="312"/>
                  </a:lnTo>
                  <a:lnTo>
                    <a:pt x="1487" y="325"/>
                  </a:lnTo>
                  <a:lnTo>
                    <a:pt x="1492" y="337"/>
                  </a:lnTo>
                  <a:lnTo>
                    <a:pt x="1496" y="350"/>
                  </a:lnTo>
                  <a:lnTo>
                    <a:pt x="1500" y="363"/>
                  </a:lnTo>
                  <a:lnTo>
                    <a:pt x="1502" y="377"/>
                  </a:lnTo>
                  <a:lnTo>
                    <a:pt x="1505" y="391"/>
                  </a:lnTo>
                  <a:lnTo>
                    <a:pt x="1506" y="405"/>
                  </a:lnTo>
                  <a:lnTo>
                    <a:pt x="1507" y="419"/>
                  </a:lnTo>
                  <a:lnTo>
                    <a:pt x="1508" y="433"/>
                  </a:lnTo>
                  <a:lnTo>
                    <a:pt x="1507" y="449"/>
                  </a:lnTo>
                  <a:lnTo>
                    <a:pt x="1506" y="463"/>
                  </a:lnTo>
                  <a:lnTo>
                    <a:pt x="1505" y="478"/>
                  </a:lnTo>
                  <a:lnTo>
                    <a:pt x="1502" y="491"/>
                  </a:lnTo>
                  <a:lnTo>
                    <a:pt x="1500" y="505"/>
                  </a:lnTo>
                  <a:lnTo>
                    <a:pt x="1496" y="518"/>
                  </a:lnTo>
                  <a:lnTo>
                    <a:pt x="1492" y="531"/>
                  </a:lnTo>
                  <a:lnTo>
                    <a:pt x="1487" y="544"/>
                  </a:lnTo>
                  <a:lnTo>
                    <a:pt x="1482" y="556"/>
                  </a:lnTo>
                  <a:lnTo>
                    <a:pt x="1476" y="568"/>
                  </a:lnTo>
                  <a:lnTo>
                    <a:pt x="1470" y="580"/>
                  </a:lnTo>
                  <a:lnTo>
                    <a:pt x="1462" y="591"/>
                  </a:lnTo>
                  <a:lnTo>
                    <a:pt x="1454" y="601"/>
                  </a:lnTo>
                  <a:lnTo>
                    <a:pt x="1446" y="613"/>
                  </a:lnTo>
                  <a:lnTo>
                    <a:pt x="1438" y="623"/>
                  </a:lnTo>
                  <a:lnTo>
                    <a:pt x="1429" y="632"/>
                  </a:lnTo>
                  <a:lnTo>
                    <a:pt x="1419" y="641"/>
                  </a:lnTo>
                  <a:lnTo>
                    <a:pt x="1409" y="650"/>
                  </a:lnTo>
                  <a:lnTo>
                    <a:pt x="1399" y="658"/>
                  </a:lnTo>
                  <a:lnTo>
                    <a:pt x="1388" y="665"/>
                  </a:lnTo>
                  <a:lnTo>
                    <a:pt x="1377" y="672"/>
                  </a:lnTo>
                  <a:lnTo>
                    <a:pt x="1366" y="678"/>
                  </a:lnTo>
                  <a:lnTo>
                    <a:pt x="1354" y="684"/>
                  </a:lnTo>
                  <a:lnTo>
                    <a:pt x="1342" y="690"/>
                  </a:lnTo>
                  <a:lnTo>
                    <a:pt x="1329" y="695"/>
                  </a:lnTo>
                  <a:lnTo>
                    <a:pt x="1316" y="699"/>
                  </a:lnTo>
                  <a:lnTo>
                    <a:pt x="1303" y="702"/>
                  </a:lnTo>
                  <a:lnTo>
                    <a:pt x="1288" y="705"/>
                  </a:lnTo>
                  <a:lnTo>
                    <a:pt x="1274" y="708"/>
                  </a:lnTo>
                  <a:lnTo>
                    <a:pt x="1260" y="709"/>
                  </a:lnTo>
                  <a:lnTo>
                    <a:pt x="1245" y="710"/>
                  </a:lnTo>
                  <a:lnTo>
                    <a:pt x="1230" y="711"/>
                  </a:lnTo>
                  <a:lnTo>
                    <a:pt x="1090" y="711"/>
                  </a:lnTo>
                  <a:close/>
                  <a:moveTo>
                    <a:pt x="1783" y="830"/>
                  </a:moveTo>
                  <a:lnTo>
                    <a:pt x="1783" y="836"/>
                  </a:lnTo>
                  <a:lnTo>
                    <a:pt x="1784" y="842"/>
                  </a:lnTo>
                  <a:lnTo>
                    <a:pt x="1785" y="847"/>
                  </a:lnTo>
                  <a:lnTo>
                    <a:pt x="1788" y="851"/>
                  </a:lnTo>
                  <a:lnTo>
                    <a:pt x="1792" y="854"/>
                  </a:lnTo>
                  <a:lnTo>
                    <a:pt x="1796" y="856"/>
                  </a:lnTo>
                  <a:lnTo>
                    <a:pt x="1801" y="858"/>
                  </a:lnTo>
                  <a:lnTo>
                    <a:pt x="1807" y="858"/>
                  </a:lnTo>
                  <a:lnTo>
                    <a:pt x="1918" y="858"/>
                  </a:lnTo>
                  <a:lnTo>
                    <a:pt x="1922" y="858"/>
                  </a:lnTo>
                  <a:lnTo>
                    <a:pt x="1925" y="856"/>
                  </a:lnTo>
                  <a:lnTo>
                    <a:pt x="1929" y="855"/>
                  </a:lnTo>
                  <a:lnTo>
                    <a:pt x="1932" y="852"/>
                  </a:lnTo>
                  <a:lnTo>
                    <a:pt x="1935" y="849"/>
                  </a:lnTo>
                  <a:lnTo>
                    <a:pt x="1937" y="846"/>
                  </a:lnTo>
                  <a:lnTo>
                    <a:pt x="1939" y="843"/>
                  </a:lnTo>
                  <a:lnTo>
                    <a:pt x="1940" y="840"/>
                  </a:lnTo>
                  <a:lnTo>
                    <a:pt x="2012" y="382"/>
                  </a:lnTo>
                  <a:lnTo>
                    <a:pt x="2014" y="382"/>
                  </a:lnTo>
                  <a:lnTo>
                    <a:pt x="2015" y="382"/>
                  </a:lnTo>
                  <a:lnTo>
                    <a:pt x="2233" y="857"/>
                  </a:lnTo>
                  <a:lnTo>
                    <a:pt x="2236" y="862"/>
                  </a:lnTo>
                  <a:lnTo>
                    <a:pt x="2241" y="866"/>
                  </a:lnTo>
                  <a:lnTo>
                    <a:pt x="2243" y="868"/>
                  </a:lnTo>
                  <a:lnTo>
                    <a:pt x="2246" y="869"/>
                  </a:lnTo>
                  <a:lnTo>
                    <a:pt x="2250" y="870"/>
                  </a:lnTo>
                  <a:lnTo>
                    <a:pt x="2254" y="870"/>
                  </a:lnTo>
                  <a:lnTo>
                    <a:pt x="2276" y="870"/>
                  </a:lnTo>
                  <a:lnTo>
                    <a:pt x="2280" y="870"/>
                  </a:lnTo>
                  <a:lnTo>
                    <a:pt x="2283" y="869"/>
                  </a:lnTo>
                  <a:lnTo>
                    <a:pt x="2287" y="868"/>
                  </a:lnTo>
                  <a:lnTo>
                    <a:pt x="2290" y="866"/>
                  </a:lnTo>
                  <a:lnTo>
                    <a:pt x="2294" y="862"/>
                  </a:lnTo>
                  <a:lnTo>
                    <a:pt x="2297" y="857"/>
                  </a:lnTo>
                  <a:lnTo>
                    <a:pt x="2513" y="382"/>
                  </a:lnTo>
                  <a:lnTo>
                    <a:pt x="2514" y="382"/>
                  </a:lnTo>
                  <a:lnTo>
                    <a:pt x="2517" y="382"/>
                  </a:lnTo>
                  <a:lnTo>
                    <a:pt x="2589" y="840"/>
                  </a:lnTo>
                  <a:lnTo>
                    <a:pt x="2590" y="843"/>
                  </a:lnTo>
                  <a:lnTo>
                    <a:pt x="2592" y="846"/>
                  </a:lnTo>
                  <a:lnTo>
                    <a:pt x="2594" y="849"/>
                  </a:lnTo>
                  <a:lnTo>
                    <a:pt x="2597" y="852"/>
                  </a:lnTo>
                  <a:lnTo>
                    <a:pt x="2600" y="855"/>
                  </a:lnTo>
                  <a:lnTo>
                    <a:pt x="2604" y="856"/>
                  </a:lnTo>
                  <a:lnTo>
                    <a:pt x="2608" y="858"/>
                  </a:lnTo>
                  <a:lnTo>
                    <a:pt x="2612" y="858"/>
                  </a:lnTo>
                  <a:lnTo>
                    <a:pt x="2724" y="858"/>
                  </a:lnTo>
                  <a:lnTo>
                    <a:pt x="2730" y="858"/>
                  </a:lnTo>
                  <a:lnTo>
                    <a:pt x="2735" y="856"/>
                  </a:lnTo>
                  <a:lnTo>
                    <a:pt x="2739" y="854"/>
                  </a:lnTo>
                  <a:lnTo>
                    <a:pt x="2743" y="851"/>
                  </a:lnTo>
                  <a:lnTo>
                    <a:pt x="2745" y="847"/>
                  </a:lnTo>
                  <a:lnTo>
                    <a:pt x="2747" y="842"/>
                  </a:lnTo>
                  <a:lnTo>
                    <a:pt x="2747" y="836"/>
                  </a:lnTo>
                  <a:lnTo>
                    <a:pt x="2746" y="830"/>
                  </a:lnTo>
                  <a:lnTo>
                    <a:pt x="2601" y="18"/>
                  </a:lnTo>
                  <a:lnTo>
                    <a:pt x="2600" y="14"/>
                  </a:lnTo>
                  <a:lnTo>
                    <a:pt x="2599" y="11"/>
                  </a:lnTo>
                  <a:lnTo>
                    <a:pt x="2597" y="8"/>
                  </a:lnTo>
                  <a:lnTo>
                    <a:pt x="2595" y="5"/>
                  </a:lnTo>
                  <a:lnTo>
                    <a:pt x="2592" y="3"/>
                  </a:lnTo>
                  <a:lnTo>
                    <a:pt x="2588" y="1"/>
                  </a:lnTo>
                  <a:lnTo>
                    <a:pt x="2584" y="0"/>
                  </a:lnTo>
                  <a:lnTo>
                    <a:pt x="2579" y="0"/>
                  </a:lnTo>
                  <a:lnTo>
                    <a:pt x="2559" y="0"/>
                  </a:lnTo>
                  <a:lnTo>
                    <a:pt x="2552" y="1"/>
                  </a:lnTo>
                  <a:lnTo>
                    <a:pt x="2546" y="3"/>
                  </a:lnTo>
                  <a:lnTo>
                    <a:pt x="2542" y="7"/>
                  </a:lnTo>
                  <a:lnTo>
                    <a:pt x="2538" y="12"/>
                  </a:lnTo>
                  <a:lnTo>
                    <a:pt x="2267" y="582"/>
                  </a:lnTo>
                  <a:lnTo>
                    <a:pt x="2266" y="582"/>
                  </a:lnTo>
                  <a:lnTo>
                    <a:pt x="2264" y="582"/>
                  </a:lnTo>
                  <a:lnTo>
                    <a:pt x="1993" y="12"/>
                  </a:lnTo>
                  <a:lnTo>
                    <a:pt x="1990" y="7"/>
                  </a:lnTo>
                  <a:lnTo>
                    <a:pt x="1985" y="3"/>
                  </a:lnTo>
                  <a:lnTo>
                    <a:pt x="1978" y="1"/>
                  </a:lnTo>
                  <a:lnTo>
                    <a:pt x="1972" y="0"/>
                  </a:lnTo>
                  <a:lnTo>
                    <a:pt x="1952" y="0"/>
                  </a:lnTo>
                  <a:lnTo>
                    <a:pt x="1947" y="0"/>
                  </a:lnTo>
                  <a:lnTo>
                    <a:pt x="1943" y="1"/>
                  </a:lnTo>
                  <a:lnTo>
                    <a:pt x="1939" y="3"/>
                  </a:lnTo>
                  <a:lnTo>
                    <a:pt x="1936" y="5"/>
                  </a:lnTo>
                  <a:lnTo>
                    <a:pt x="1934" y="8"/>
                  </a:lnTo>
                  <a:lnTo>
                    <a:pt x="1932" y="11"/>
                  </a:lnTo>
                  <a:lnTo>
                    <a:pt x="1931" y="14"/>
                  </a:lnTo>
                  <a:lnTo>
                    <a:pt x="1930" y="18"/>
                  </a:lnTo>
                  <a:lnTo>
                    <a:pt x="1783" y="830"/>
                  </a:lnTo>
                  <a:close/>
                  <a:moveTo>
                    <a:pt x="2915" y="835"/>
                  </a:moveTo>
                  <a:lnTo>
                    <a:pt x="2916" y="840"/>
                  </a:lnTo>
                  <a:lnTo>
                    <a:pt x="2917" y="844"/>
                  </a:lnTo>
                  <a:lnTo>
                    <a:pt x="2919" y="848"/>
                  </a:lnTo>
                  <a:lnTo>
                    <a:pt x="2922" y="851"/>
                  </a:lnTo>
                  <a:lnTo>
                    <a:pt x="2926" y="854"/>
                  </a:lnTo>
                  <a:lnTo>
                    <a:pt x="2930" y="856"/>
                  </a:lnTo>
                  <a:lnTo>
                    <a:pt x="2934" y="858"/>
                  </a:lnTo>
                  <a:lnTo>
                    <a:pt x="2938" y="858"/>
                  </a:lnTo>
                  <a:lnTo>
                    <a:pt x="3053" y="858"/>
                  </a:lnTo>
                  <a:lnTo>
                    <a:pt x="3058" y="858"/>
                  </a:lnTo>
                  <a:lnTo>
                    <a:pt x="3062" y="856"/>
                  </a:lnTo>
                  <a:lnTo>
                    <a:pt x="3066" y="854"/>
                  </a:lnTo>
                  <a:lnTo>
                    <a:pt x="3069" y="851"/>
                  </a:lnTo>
                  <a:lnTo>
                    <a:pt x="3072" y="848"/>
                  </a:lnTo>
                  <a:lnTo>
                    <a:pt x="3075" y="844"/>
                  </a:lnTo>
                  <a:lnTo>
                    <a:pt x="3076" y="840"/>
                  </a:lnTo>
                  <a:lnTo>
                    <a:pt x="3077" y="835"/>
                  </a:lnTo>
                  <a:lnTo>
                    <a:pt x="3077" y="35"/>
                  </a:lnTo>
                  <a:lnTo>
                    <a:pt x="3076" y="30"/>
                  </a:lnTo>
                  <a:lnTo>
                    <a:pt x="3075" y="26"/>
                  </a:lnTo>
                  <a:lnTo>
                    <a:pt x="3072" y="22"/>
                  </a:lnTo>
                  <a:lnTo>
                    <a:pt x="3069" y="19"/>
                  </a:lnTo>
                  <a:lnTo>
                    <a:pt x="3066" y="16"/>
                  </a:lnTo>
                  <a:lnTo>
                    <a:pt x="3062" y="14"/>
                  </a:lnTo>
                  <a:lnTo>
                    <a:pt x="3058" y="13"/>
                  </a:lnTo>
                  <a:lnTo>
                    <a:pt x="3053" y="12"/>
                  </a:lnTo>
                  <a:lnTo>
                    <a:pt x="2938" y="12"/>
                  </a:lnTo>
                  <a:lnTo>
                    <a:pt x="2934" y="13"/>
                  </a:lnTo>
                  <a:lnTo>
                    <a:pt x="2930" y="14"/>
                  </a:lnTo>
                  <a:lnTo>
                    <a:pt x="2926" y="16"/>
                  </a:lnTo>
                  <a:lnTo>
                    <a:pt x="2922" y="19"/>
                  </a:lnTo>
                  <a:lnTo>
                    <a:pt x="2919" y="22"/>
                  </a:lnTo>
                  <a:lnTo>
                    <a:pt x="2917" y="26"/>
                  </a:lnTo>
                  <a:lnTo>
                    <a:pt x="2916" y="30"/>
                  </a:lnTo>
                  <a:lnTo>
                    <a:pt x="2915" y="35"/>
                  </a:lnTo>
                  <a:lnTo>
                    <a:pt x="2915" y="835"/>
                  </a:lnTo>
                  <a:close/>
                  <a:moveTo>
                    <a:pt x="3300" y="835"/>
                  </a:moveTo>
                  <a:lnTo>
                    <a:pt x="3301" y="840"/>
                  </a:lnTo>
                  <a:lnTo>
                    <a:pt x="3302" y="844"/>
                  </a:lnTo>
                  <a:lnTo>
                    <a:pt x="3305" y="848"/>
                  </a:lnTo>
                  <a:lnTo>
                    <a:pt x="3307" y="851"/>
                  </a:lnTo>
                  <a:lnTo>
                    <a:pt x="3311" y="854"/>
                  </a:lnTo>
                  <a:lnTo>
                    <a:pt x="3315" y="856"/>
                  </a:lnTo>
                  <a:lnTo>
                    <a:pt x="3319" y="858"/>
                  </a:lnTo>
                  <a:lnTo>
                    <a:pt x="3324" y="858"/>
                  </a:lnTo>
                  <a:lnTo>
                    <a:pt x="3436" y="858"/>
                  </a:lnTo>
                  <a:lnTo>
                    <a:pt x="3441" y="858"/>
                  </a:lnTo>
                  <a:lnTo>
                    <a:pt x="3445" y="856"/>
                  </a:lnTo>
                  <a:lnTo>
                    <a:pt x="3449" y="854"/>
                  </a:lnTo>
                  <a:lnTo>
                    <a:pt x="3453" y="851"/>
                  </a:lnTo>
                  <a:lnTo>
                    <a:pt x="3455" y="848"/>
                  </a:lnTo>
                  <a:lnTo>
                    <a:pt x="3457" y="844"/>
                  </a:lnTo>
                  <a:lnTo>
                    <a:pt x="3459" y="840"/>
                  </a:lnTo>
                  <a:lnTo>
                    <a:pt x="3459" y="835"/>
                  </a:lnTo>
                  <a:lnTo>
                    <a:pt x="3459" y="316"/>
                  </a:lnTo>
                  <a:lnTo>
                    <a:pt x="3461" y="316"/>
                  </a:lnTo>
                  <a:lnTo>
                    <a:pt x="3975" y="870"/>
                  </a:lnTo>
                  <a:lnTo>
                    <a:pt x="4005" y="870"/>
                  </a:lnTo>
                  <a:lnTo>
                    <a:pt x="4009" y="870"/>
                  </a:lnTo>
                  <a:lnTo>
                    <a:pt x="4013" y="868"/>
                  </a:lnTo>
                  <a:lnTo>
                    <a:pt x="4017" y="866"/>
                  </a:lnTo>
                  <a:lnTo>
                    <a:pt x="4021" y="864"/>
                  </a:lnTo>
                  <a:lnTo>
                    <a:pt x="4024" y="861"/>
                  </a:lnTo>
                  <a:lnTo>
                    <a:pt x="4026" y="857"/>
                  </a:lnTo>
                  <a:lnTo>
                    <a:pt x="4027" y="853"/>
                  </a:lnTo>
                  <a:lnTo>
                    <a:pt x="4028" y="849"/>
                  </a:lnTo>
                  <a:lnTo>
                    <a:pt x="4028" y="35"/>
                  </a:lnTo>
                  <a:lnTo>
                    <a:pt x="4027" y="30"/>
                  </a:lnTo>
                  <a:lnTo>
                    <a:pt x="4026" y="26"/>
                  </a:lnTo>
                  <a:lnTo>
                    <a:pt x="4024" y="22"/>
                  </a:lnTo>
                  <a:lnTo>
                    <a:pt x="4021" y="19"/>
                  </a:lnTo>
                  <a:lnTo>
                    <a:pt x="4017" y="16"/>
                  </a:lnTo>
                  <a:lnTo>
                    <a:pt x="4013" y="14"/>
                  </a:lnTo>
                  <a:lnTo>
                    <a:pt x="4009" y="13"/>
                  </a:lnTo>
                  <a:lnTo>
                    <a:pt x="4005" y="12"/>
                  </a:lnTo>
                  <a:lnTo>
                    <a:pt x="3892" y="12"/>
                  </a:lnTo>
                  <a:lnTo>
                    <a:pt x="3887" y="13"/>
                  </a:lnTo>
                  <a:lnTo>
                    <a:pt x="3883" y="14"/>
                  </a:lnTo>
                  <a:lnTo>
                    <a:pt x="3879" y="16"/>
                  </a:lnTo>
                  <a:lnTo>
                    <a:pt x="3874" y="19"/>
                  </a:lnTo>
                  <a:lnTo>
                    <a:pt x="3871" y="22"/>
                  </a:lnTo>
                  <a:lnTo>
                    <a:pt x="3869" y="26"/>
                  </a:lnTo>
                  <a:lnTo>
                    <a:pt x="3868" y="30"/>
                  </a:lnTo>
                  <a:lnTo>
                    <a:pt x="3868" y="35"/>
                  </a:lnTo>
                  <a:lnTo>
                    <a:pt x="3868" y="534"/>
                  </a:lnTo>
                  <a:lnTo>
                    <a:pt x="3867" y="534"/>
                  </a:lnTo>
                  <a:lnTo>
                    <a:pt x="3354" y="0"/>
                  </a:lnTo>
                  <a:lnTo>
                    <a:pt x="3324" y="0"/>
                  </a:lnTo>
                  <a:lnTo>
                    <a:pt x="3319" y="0"/>
                  </a:lnTo>
                  <a:lnTo>
                    <a:pt x="3315" y="2"/>
                  </a:lnTo>
                  <a:lnTo>
                    <a:pt x="3311" y="4"/>
                  </a:lnTo>
                  <a:lnTo>
                    <a:pt x="3307" y="6"/>
                  </a:lnTo>
                  <a:lnTo>
                    <a:pt x="3305" y="9"/>
                  </a:lnTo>
                  <a:lnTo>
                    <a:pt x="3302" y="13"/>
                  </a:lnTo>
                  <a:lnTo>
                    <a:pt x="3301" y="17"/>
                  </a:lnTo>
                  <a:lnTo>
                    <a:pt x="3300" y="22"/>
                  </a:lnTo>
                  <a:lnTo>
                    <a:pt x="3300" y="835"/>
                  </a:lnTo>
                  <a:close/>
                  <a:moveTo>
                    <a:pt x="4253" y="835"/>
                  </a:moveTo>
                  <a:lnTo>
                    <a:pt x="4253" y="840"/>
                  </a:lnTo>
                  <a:lnTo>
                    <a:pt x="4255" y="844"/>
                  </a:lnTo>
                  <a:lnTo>
                    <a:pt x="4257" y="848"/>
                  </a:lnTo>
                  <a:lnTo>
                    <a:pt x="4260" y="851"/>
                  </a:lnTo>
                  <a:lnTo>
                    <a:pt x="4263" y="854"/>
                  </a:lnTo>
                  <a:lnTo>
                    <a:pt x="4267" y="856"/>
                  </a:lnTo>
                  <a:lnTo>
                    <a:pt x="4271" y="858"/>
                  </a:lnTo>
                  <a:lnTo>
                    <a:pt x="4276" y="858"/>
                  </a:lnTo>
                  <a:lnTo>
                    <a:pt x="4390" y="858"/>
                  </a:lnTo>
                  <a:lnTo>
                    <a:pt x="4394" y="858"/>
                  </a:lnTo>
                  <a:lnTo>
                    <a:pt x="4399" y="856"/>
                  </a:lnTo>
                  <a:lnTo>
                    <a:pt x="4403" y="854"/>
                  </a:lnTo>
                  <a:lnTo>
                    <a:pt x="4407" y="851"/>
                  </a:lnTo>
                  <a:lnTo>
                    <a:pt x="4410" y="848"/>
                  </a:lnTo>
                  <a:lnTo>
                    <a:pt x="4412" y="844"/>
                  </a:lnTo>
                  <a:lnTo>
                    <a:pt x="4413" y="840"/>
                  </a:lnTo>
                  <a:lnTo>
                    <a:pt x="4414" y="835"/>
                  </a:lnTo>
                  <a:lnTo>
                    <a:pt x="4414" y="35"/>
                  </a:lnTo>
                  <a:lnTo>
                    <a:pt x="4413" y="30"/>
                  </a:lnTo>
                  <a:lnTo>
                    <a:pt x="4412" y="26"/>
                  </a:lnTo>
                  <a:lnTo>
                    <a:pt x="4410" y="22"/>
                  </a:lnTo>
                  <a:lnTo>
                    <a:pt x="4407" y="19"/>
                  </a:lnTo>
                  <a:lnTo>
                    <a:pt x="4403" y="16"/>
                  </a:lnTo>
                  <a:lnTo>
                    <a:pt x="4399" y="14"/>
                  </a:lnTo>
                  <a:lnTo>
                    <a:pt x="4394" y="13"/>
                  </a:lnTo>
                  <a:lnTo>
                    <a:pt x="4390" y="12"/>
                  </a:lnTo>
                  <a:lnTo>
                    <a:pt x="4276" y="12"/>
                  </a:lnTo>
                  <a:lnTo>
                    <a:pt x="4271" y="13"/>
                  </a:lnTo>
                  <a:lnTo>
                    <a:pt x="4267" y="14"/>
                  </a:lnTo>
                  <a:lnTo>
                    <a:pt x="4263" y="16"/>
                  </a:lnTo>
                  <a:lnTo>
                    <a:pt x="4260" y="19"/>
                  </a:lnTo>
                  <a:lnTo>
                    <a:pt x="4257" y="22"/>
                  </a:lnTo>
                  <a:lnTo>
                    <a:pt x="4255" y="26"/>
                  </a:lnTo>
                  <a:lnTo>
                    <a:pt x="4253" y="30"/>
                  </a:lnTo>
                  <a:lnTo>
                    <a:pt x="4253" y="35"/>
                  </a:lnTo>
                  <a:lnTo>
                    <a:pt x="4253" y="835"/>
                  </a:lnTo>
                  <a:close/>
                  <a:moveTo>
                    <a:pt x="4594" y="775"/>
                  </a:moveTo>
                  <a:lnTo>
                    <a:pt x="4606" y="787"/>
                  </a:lnTo>
                  <a:lnTo>
                    <a:pt x="4624" y="801"/>
                  </a:lnTo>
                  <a:lnTo>
                    <a:pt x="4636" y="808"/>
                  </a:lnTo>
                  <a:lnTo>
                    <a:pt x="4649" y="816"/>
                  </a:lnTo>
                  <a:lnTo>
                    <a:pt x="4664" y="824"/>
                  </a:lnTo>
                  <a:lnTo>
                    <a:pt x="4680" y="832"/>
                  </a:lnTo>
                  <a:lnTo>
                    <a:pt x="4697" y="839"/>
                  </a:lnTo>
                  <a:lnTo>
                    <a:pt x="4716" y="846"/>
                  </a:lnTo>
                  <a:lnTo>
                    <a:pt x="4737" y="853"/>
                  </a:lnTo>
                  <a:lnTo>
                    <a:pt x="4760" y="859"/>
                  </a:lnTo>
                  <a:lnTo>
                    <a:pt x="4784" y="863"/>
                  </a:lnTo>
                  <a:lnTo>
                    <a:pt x="4809" y="867"/>
                  </a:lnTo>
                  <a:lnTo>
                    <a:pt x="4836" y="869"/>
                  </a:lnTo>
                  <a:lnTo>
                    <a:pt x="4864" y="870"/>
                  </a:lnTo>
                  <a:lnTo>
                    <a:pt x="4880" y="870"/>
                  </a:lnTo>
                  <a:lnTo>
                    <a:pt x="4896" y="869"/>
                  </a:lnTo>
                  <a:lnTo>
                    <a:pt x="4911" y="867"/>
                  </a:lnTo>
                  <a:lnTo>
                    <a:pt x="4927" y="865"/>
                  </a:lnTo>
                  <a:lnTo>
                    <a:pt x="4941" y="862"/>
                  </a:lnTo>
                  <a:lnTo>
                    <a:pt x="4955" y="859"/>
                  </a:lnTo>
                  <a:lnTo>
                    <a:pt x="4969" y="855"/>
                  </a:lnTo>
                  <a:lnTo>
                    <a:pt x="4982" y="850"/>
                  </a:lnTo>
                  <a:lnTo>
                    <a:pt x="4995" y="845"/>
                  </a:lnTo>
                  <a:lnTo>
                    <a:pt x="5007" y="840"/>
                  </a:lnTo>
                  <a:lnTo>
                    <a:pt x="5019" y="834"/>
                  </a:lnTo>
                  <a:lnTo>
                    <a:pt x="5030" y="827"/>
                  </a:lnTo>
                  <a:lnTo>
                    <a:pt x="5041" y="821"/>
                  </a:lnTo>
                  <a:lnTo>
                    <a:pt x="5051" y="813"/>
                  </a:lnTo>
                  <a:lnTo>
                    <a:pt x="5061" y="806"/>
                  </a:lnTo>
                  <a:lnTo>
                    <a:pt x="5071" y="797"/>
                  </a:lnTo>
                  <a:lnTo>
                    <a:pt x="5079" y="789"/>
                  </a:lnTo>
                  <a:lnTo>
                    <a:pt x="5089" y="779"/>
                  </a:lnTo>
                  <a:lnTo>
                    <a:pt x="5097" y="770"/>
                  </a:lnTo>
                  <a:lnTo>
                    <a:pt x="5104" y="761"/>
                  </a:lnTo>
                  <a:lnTo>
                    <a:pt x="5111" y="751"/>
                  </a:lnTo>
                  <a:lnTo>
                    <a:pt x="5117" y="741"/>
                  </a:lnTo>
                  <a:lnTo>
                    <a:pt x="5123" y="731"/>
                  </a:lnTo>
                  <a:lnTo>
                    <a:pt x="5128" y="721"/>
                  </a:lnTo>
                  <a:lnTo>
                    <a:pt x="5132" y="710"/>
                  </a:lnTo>
                  <a:lnTo>
                    <a:pt x="5136" y="699"/>
                  </a:lnTo>
                  <a:lnTo>
                    <a:pt x="5140" y="688"/>
                  </a:lnTo>
                  <a:lnTo>
                    <a:pt x="5143" y="677"/>
                  </a:lnTo>
                  <a:lnTo>
                    <a:pt x="5145" y="666"/>
                  </a:lnTo>
                  <a:lnTo>
                    <a:pt x="5146" y="654"/>
                  </a:lnTo>
                  <a:lnTo>
                    <a:pt x="5147" y="643"/>
                  </a:lnTo>
                  <a:lnTo>
                    <a:pt x="5148" y="631"/>
                  </a:lnTo>
                  <a:lnTo>
                    <a:pt x="5147" y="617"/>
                  </a:lnTo>
                  <a:lnTo>
                    <a:pt x="5146" y="602"/>
                  </a:lnTo>
                  <a:lnTo>
                    <a:pt x="5144" y="589"/>
                  </a:lnTo>
                  <a:lnTo>
                    <a:pt x="5142" y="576"/>
                  </a:lnTo>
                  <a:lnTo>
                    <a:pt x="5138" y="564"/>
                  </a:lnTo>
                  <a:lnTo>
                    <a:pt x="5134" y="552"/>
                  </a:lnTo>
                  <a:lnTo>
                    <a:pt x="5130" y="540"/>
                  </a:lnTo>
                  <a:lnTo>
                    <a:pt x="5124" y="529"/>
                  </a:lnTo>
                  <a:lnTo>
                    <a:pt x="5119" y="518"/>
                  </a:lnTo>
                  <a:lnTo>
                    <a:pt x="5112" y="508"/>
                  </a:lnTo>
                  <a:lnTo>
                    <a:pt x="5105" y="498"/>
                  </a:lnTo>
                  <a:lnTo>
                    <a:pt x="5098" y="489"/>
                  </a:lnTo>
                  <a:lnTo>
                    <a:pt x="5090" y="479"/>
                  </a:lnTo>
                  <a:lnTo>
                    <a:pt x="5081" y="471"/>
                  </a:lnTo>
                  <a:lnTo>
                    <a:pt x="5072" y="462"/>
                  </a:lnTo>
                  <a:lnTo>
                    <a:pt x="5063" y="454"/>
                  </a:lnTo>
                  <a:lnTo>
                    <a:pt x="5044" y="438"/>
                  </a:lnTo>
                  <a:lnTo>
                    <a:pt x="5024" y="423"/>
                  </a:lnTo>
                  <a:lnTo>
                    <a:pt x="5003" y="410"/>
                  </a:lnTo>
                  <a:lnTo>
                    <a:pt x="4981" y="398"/>
                  </a:lnTo>
                  <a:lnTo>
                    <a:pt x="4958" y="387"/>
                  </a:lnTo>
                  <a:lnTo>
                    <a:pt x="4936" y="376"/>
                  </a:lnTo>
                  <a:lnTo>
                    <a:pt x="4913" y="367"/>
                  </a:lnTo>
                  <a:lnTo>
                    <a:pt x="4890" y="357"/>
                  </a:lnTo>
                  <a:lnTo>
                    <a:pt x="4872" y="350"/>
                  </a:lnTo>
                  <a:lnTo>
                    <a:pt x="4855" y="343"/>
                  </a:lnTo>
                  <a:lnTo>
                    <a:pt x="4839" y="335"/>
                  </a:lnTo>
                  <a:lnTo>
                    <a:pt x="4825" y="328"/>
                  </a:lnTo>
                  <a:lnTo>
                    <a:pt x="4812" y="320"/>
                  </a:lnTo>
                  <a:lnTo>
                    <a:pt x="4800" y="312"/>
                  </a:lnTo>
                  <a:lnTo>
                    <a:pt x="4790" y="305"/>
                  </a:lnTo>
                  <a:lnTo>
                    <a:pt x="4780" y="297"/>
                  </a:lnTo>
                  <a:lnTo>
                    <a:pt x="4772" y="288"/>
                  </a:lnTo>
                  <a:lnTo>
                    <a:pt x="4765" y="280"/>
                  </a:lnTo>
                  <a:lnTo>
                    <a:pt x="4759" y="271"/>
                  </a:lnTo>
                  <a:lnTo>
                    <a:pt x="4754" y="261"/>
                  </a:lnTo>
                  <a:lnTo>
                    <a:pt x="4750" y="252"/>
                  </a:lnTo>
                  <a:lnTo>
                    <a:pt x="4747" y="242"/>
                  </a:lnTo>
                  <a:lnTo>
                    <a:pt x="4746" y="232"/>
                  </a:lnTo>
                  <a:lnTo>
                    <a:pt x="4745" y="222"/>
                  </a:lnTo>
                  <a:lnTo>
                    <a:pt x="4746" y="215"/>
                  </a:lnTo>
                  <a:lnTo>
                    <a:pt x="4747" y="207"/>
                  </a:lnTo>
                  <a:lnTo>
                    <a:pt x="4749" y="200"/>
                  </a:lnTo>
                  <a:lnTo>
                    <a:pt x="4752" y="193"/>
                  </a:lnTo>
                  <a:lnTo>
                    <a:pt x="4756" y="185"/>
                  </a:lnTo>
                  <a:lnTo>
                    <a:pt x="4761" y="178"/>
                  </a:lnTo>
                  <a:lnTo>
                    <a:pt x="4766" y="172"/>
                  </a:lnTo>
                  <a:lnTo>
                    <a:pt x="4773" y="165"/>
                  </a:lnTo>
                  <a:lnTo>
                    <a:pt x="4780" y="160"/>
                  </a:lnTo>
                  <a:lnTo>
                    <a:pt x="4788" y="154"/>
                  </a:lnTo>
                  <a:lnTo>
                    <a:pt x="4797" y="150"/>
                  </a:lnTo>
                  <a:lnTo>
                    <a:pt x="4807" y="146"/>
                  </a:lnTo>
                  <a:lnTo>
                    <a:pt x="4817" y="142"/>
                  </a:lnTo>
                  <a:lnTo>
                    <a:pt x="4828" y="140"/>
                  </a:lnTo>
                  <a:lnTo>
                    <a:pt x="4840" y="138"/>
                  </a:lnTo>
                  <a:lnTo>
                    <a:pt x="4853" y="138"/>
                  </a:lnTo>
                  <a:lnTo>
                    <a:pt x="4866" y="138"/>
                  </a:lnTo>
                  <a:lnTo>
                    <a:pt x="4879" y="140"/>
                  </a:lnTo>
                  <a:lnTo>
                    <a:pt x="4893" y="143"/>
                  </a:lnTo>
                  <a:lnTo>
                    <a:pt x="4906" y="147"/>
                  </a:lnTo>
                  <a:lnTo>
                    <a:pt x="4921" y="152"/>
                  </a:lnTo>
                  <a:lnTo>
                    <a:pt x="4935" y="157"/>
                  </a:lnTo>
                  <a:lnTo>
                    <a:pt x="4948" y="163"/>
                  </a:lnTo>
                  <a:lnTo>
                    <a:pt x="4961" y="169"/>
                  </a:lnTo>
                  <a:lnTo>
                    <a:pt x="4984" y="180"/>
                  </a:lnTo>
                  <a:lnTo>
                    <a:pt x="5003" y="191"/>
                  </a:lnTo>
                  <a:lnTo>
                    <a:pt x="5017" y="199"/>
                  </a:lnTo>
                  <a:lnTo>
                    <a:pt x="5024" y="204"/>
                  </a:lnTo>
                  <a:lnTo>
                    <a:pt x="5030" y="207"/>
                  </a:lnTo>
                  <a:lnTo>
                    <a:pt x="5036" y="208"/>
                  </a:lnTo>
                  <a:lnTo>
                    <a:pt x="5042" y="207"/>
                  </a:lnTo>
                  <a:lnTo>
                    <a:pt x="5047" y="206"/>
                  </a:lnTo>
                  <a:lnTo>
                    <a:pt x="5053" y="203"/>
                  </a:lnTo>
                  <a:lnTo>
                    <a:pt x="5058" y="199"/>
                  </a:lnTo>
                  <a:lnTo>
                    <a:pt x="5063" y="195"/>
                  </a:lnTo>
                  <a:lnTo>
                    <a:pt x="5067" y="190"/>
                  </a:lnTo>
                  <a:lnTo>
                    <a:pt x="5114" y="121"/>
                  </a:lnTo>
                  <a:lnTo>
                    <a:pt x="5117" y="116"/>
                  </a:lnTo>
                  <a:lnTo>
                    <a:pt x="5119" y="111"/>
                  </a:lnTo>
                  <a:lnTo>
                    <a:pt x="5119" y="105"/>
                  </a:lnTo>
                  <a:lnTo>
                    <a:pt x="5119" y="100"/>
                  </a:lnTo>
                  <a:lnTo>
                    <a:pt x="5117" y="94"/>
                  </a:lnTo>
                  <a:lnTo>
                    <a:pt x="5115" y="88"/>
                  </a:lnTo>
                  <a:lnTo>
                    <a:pt x="5111" y="84"/>
                  </a:lnTo>
                  <a:lnTo>
                    <a:pt x="5107" y="81"/>
                  </a:lnTo>
                  <a:lnTo>
                    <a:pt x="5095" y="72"/>
                  </a:lnTo>
                  <a:lnTo>
                    <a:pt x="5075" y="60"/>
                  </a:lnTo>
                  <a:lnTo>
                    <a:pt x="5051" y="47"/>
                  </a:lnTo>
                  <a:lnTo>
                    <a:pt x="5021" y="33"/>
                  </a:lnTo>
                  <a:lnTo>
                    <a:pt x="5005" y="27"/>
                  </a:lnTo>
                  <a:lnTo>
                    <a:pt x="4987" y="21"/>
                  </a:lnTo>
                  <a:lnTo>
                    <a:pt x="4968" y="15"/>
                  </a:lnTo>
                  <a:lnTo>
                    <a:pt x="4949" y="10"/>
                  </a:lnTo>
                  <a:lnTo>
                    <a:pt x="4928" y="6"/>
                  </a:lnTo>
                  <a:lnTo>
                    <a:pt x="4906" y="3"/>
                  </a:lnTo>
                  <a:lnTo>
                    <a:pt x="4883" y="1"/>
                  </a:lnTo>
                  <a:lnTo>
                    <a:pt x="4860" y="0"/>
                  </a:lnTo>
                  <a:lnTo>
                    <a:pt x="4842" y="0"/>
                  </a:lnTo>
                  <a:lnTo>
                    <a:pt x="4825" y="1"/>
                  </a:lnTo>
                  <a:lnTo>
                    <a:pt x="4809" y="3"/>
                  </a:lnTo>
                  <a:lnTo>
                    <a:pt x="4793" y="5"/>
                  </a:lnTo>
                  <a:lnTo>
                    <a:pt x="4777" y="8"/>
                  </a:lnTo>
                  <a:lnTo>
                    <a:pt x="4763" y="12"/>
                  </a:lnTo>
                  <a:lnTo>
                    <a:pt x="4749" y="16"/>
                  </a:lnTo>
                  <a:lnTo>
                    <a:pt x="4734" y="21"/>
                  </a:lnTo>
                  <a:lnTo>
                    <a:pt x="4721" y="26"/>
                  </a:lnTo>
                  <a:lnTo>
                    <a:pt x="4709" y="32"/>
                  </a:lnTo>
                  <a:lnTo>
                    <a:pt x="4698" y="38"/>
                  </a:lnTo>
                  <a:lnTo>
                    <a:pt x="4687" y="45"/>
                  </a:lnTo>
                  <a:lnTo>
                    <a:pt x="4676" y="52"/>
                  </a:lnTo>
                  <a:lnTo>
                    <a:pt x="4667" y="59"/>
                  </a:lnTo>
                  <a:lnTo>
                    <a:pt x="4657" y="67"/>
                  </a:lnTo>
                  <a:lnTo>
                    <a:pt x="4649" y="75"/>
                  </a:lnTo>
                  <a:lnTo>
                    <a:pt x="4641" y="84"/>
                  </a:lnTo>
                  <a:lnTo>
                    <a:pt x="4633" y="93"/>
                  </a:lnTo>
                  <a:lnTo>
                    <a:pt x="4626" y="102"/>
                  </a:lnTo>
                  <a:lnTo>
                    <a:pt x="4620" y="112"/>
                  </a:lnTo>
                  <a:lnTo>
                    <a:pt x="4614" y="121"/>
                  </a:lnTo>
                  <a:lnTo>
                    <a:pt x="4609" y="131"/>
                  </a:lnTo>
                  <a:lnTo>
                    <a:pt x="4604" y="141"/>
                  </a:lnTo>
                  <a:lnTo>
                    <a:pt x="4600" y="151"/>
                  </a:lnTo>
                  <a:lnTo>
                    <a:pt x="4596" y="161"/>
                  </a:lnTo>
                  <a:lnTo>
                    <a:pt x="4593" y="171"/>
                  </a:lnTo>
                  <a:lnTo>
                    <a:pt x="4590" y="181"/>
                  </a:lnTo>
                  <a:lnTo>
                    <a:pt x="4588" y="191"/>
                  </a:lnTo>
                  <a:lnTo>
                    <a:pt x="4585" y="212"/>
                  </a:lnTo>
                  <a:lnTo>
                    <a:pt x="4584" y="232"/>
                  </a:lnTo>
                  <a:lnTo>
                    <a:pt x="4584" y="245"/>
                  </a:lnTo>
                  <a:lnTo>
                    <a:pt x="4585" y="258"/>
                  </a:lnTo>
                  <a:lnTo>
                    <a:pt x="4587" y="271"/>
                  </a:lnTo>
                  <a:lnTo>
                    <a:pt x="4589" y="283"/>
                  </a:lnTo>
                  <a:lnTo>
                    <a:pt x="4592" y="294"/>
                  </a:lnTo>
                  <a:lnTo>
                    <a:pt x="4595" y="305"/>
                  </a:lnTo>
                  <a:lnTo>
                    <a:pt x="4599" y="316"/>
                  </a:lnTo>
                  <a:lnTo>
                    <a:pt x="4604" y="327"/>
                  </a:lnTo>
                  <a:lnTo>
                    <a:pt x="4609" y="337"/>
                  </a:lnTo>
                  <a:lnTo>
                    <a:pt x="4614" y="347"/>
                  </a:lnTo>
                  <a:lnTo>
                    <a:pt x="4620" y="356"/>
                  </a:lnTo>
                  <a:lnTo>
                    <a:pt x="4626" y="365"/>
                  </a:lnTo>
                  <a:lnTo>
                    <a:pt x="4640" y="382"/>
                  </a:lnTo>
                  <a:lnTo>
                    <a:pt x="4656" y="399"/>
                  </a:lnTo>
                  <a:lnTo>
                    <a:pt x="4673" y="414"/>
                  </a:lnTo>
                  <a:lnTo>
                    <a:pt x="4691" y="428"/>
                  </a:lnTo>
                  <a:lnTo>
                    <a:pt x="4710" y="441"/>
                  </a:lnTo>
                  <a:lnTo>
                    <a:pt x="4729" y="453"/>
                  </a:lnTo>
                  <a:lnTo>
                    <a:pt x="4751" y="465"/>
                  </a:lnTo>
                  <a:lnTo>
                    <a:pt x="4772" y="475"/>
                  </a:lnTo>
                  <a:lnTo>
                    <a:pt x="4793" y="484"/>
                  </a:lnTo>
                  <a:lnTo>
                    <a:pt x="4815" y="493"/>
                  </a:lnTo>
                  <a:lnTo>
                    <a:pt x="4834" y="501"/>
                  </a:lnTo>
                  <a:lnTo>
                    <a:pt x="4851" y="509"/>
                  </a:lnTo>
                  <a:lnTo>
                    <a:pt x="4867" y="517"/>
                  </a:lnTo>
                  <a:lnTo>
                    <a:pt x="4883" y="524"/>
                  </a:lnTo>
                  <a:lnTo>
                    <a:pt x="4897" y="533"/>
                  </a:lnTo>
                  <a:lnTo>
                    <a:pt x="4909" y="541"/>
                  </a:lnTo>
                  <a:lnTo>
                    <a:pt x="4922" y="549"/>
                  </a:lnTo>
                  <a:lnTo>
                    <a:pt x="4932" y="558"/>
                  </a:lnTo>
                  <a:lnTo>
                    <a:pt x="4941" y="567"/>
                  </a:lnTo>
                  <a:lnTo>
                    <a:pt x="4949" y="576"/>
                  </a:lnTo>
                  <a:lnTo>
                    <a:pt x="4956" y="585"/>
                  </a:lnTo>
                  <a:lnTo>
                    <a:pt x="4962" y="595"/>
                  </a:lnTo>
                  <a:lnTo>
                    <a:pt x="4966" y="605"/>
                  </a:lnTo>
                  <a:lnTo>
                    <a:pt x="4969" y="616"/>
                  </a:lnTo>
                  <a:lnTo>
                    <a:pt x="4971" y="627"/>
                  </a:lnTo>
                  <a:lnTo>
                    <a:pt x="4971" y="638"/>
                  </a:lnTo>
                  <a:lnTo>
                    <a:pt x="4971" y="648"/>
                  </a:lnTo>
                  <a:lnTo>
                    <a:pt x="4969" y="657"/>
                  </a:lnTo>
                  <a:lnTo>
                    <a:pt x="4967" y="666"/>
                  </a:lnTo>
                  <a:lnTo>
                    <a:pt x="4963" y="675"/>
                  </a:lnTo>
                  <a:lnTo>
                    <a:pt x="4958" y="683"/>
                  </a:lnTo>
                  <a:lnTo>
                    <a:pt x="4953" y="690"/>
                  </a:lnTo>
                  <a:lnTo>
                    <a:pt x="4947" y="698"/>
                  </a:lnTo>
                  <a:lnTo>
                    <a:pt x="4940" y="704"/>
                  </a:lnTo>
                  <a:lnTo>
                    <a:pt x="4932" y="710"/>
                  </a:lnTo>
                  <a:lnTo>
                    <a:pt x="4923" y="715"/>
                  </a:lnTo>
                  <a:lnTo>
                    <a:pt x="4914" y="720"/>
                  </a:lnTo>
                  <a:lnTo>
                    <a:pt x="4903" y="724"/>
                  </a:lnTo>
                  <a:lnTo>
                    <a:pt x="4893" y="727"/>
                  </a:lnTo>
                  <a:lnTo>
                    <a:pt x="4882" y="729"/>
                  </a:lnTo>
                  <a:lnTo>
                    <a:pt x="4871" y="731"/>
                  </a:lnTo>
                  <a:lnTo>
                    <a:pt x="4859" y="731"/>
                  </a:lnTo>
                  <a:lnTo>
                    <a:pt x="4844" y="730"/>
                  </a:lnTo>
                  <a:lnTo>
                    <a:pt x="4829" y="728"/>
                  </a:lnTo>
                  <a:lnTo>
                    <a:pt x="4813" y="724"/>
                  </a:lnTo>
                  <a:lnTo>
                    <a:pt x="4797" y="720"/>
                  </a:lnTo>
                  <a:lnTo>
                    <a:pt x="4782" y="714"/>
                  </a:lnTo>
                  <a:lnTo>
                    <a:pt x="4767" y="708"/>
                  </a:lnTo>
                  <a:lnTo>
                    <a:pt x="4753" y="702"/>
                  </a:lnTo>
                  <a:lnTo>
                    <a:pt x="4738" y="695"/>
                  </a:lnTo>
                  <a:lnTo>
                    <a:pt x="4713" y="682"/>
                  </a:lnTo>
                  <a:lnTo>
                    <a:pt x="4693" y="670"/>
                  </a:lnTo>
                  <a:lnTo>
                    <a:pt x="4680" y="661"/>
                  </a:lnTo>
                  <a:lnTo>
                    <a:pt x="4673" y="656"/>
                  </a:lnTo>
                  <a:lnTo>
                    <a:pt x="4669" y="654"/>
                  </a:lnTo>
                  <a:lnTo>
                    <a:pt x="4663" y="652"/>
                  </a:lnTo>
                  <a:lnTo>
                    <a:pt x="4658" y="651"/>
                  </a:lnTo>
                  <a:lnTo>
                    <a:pt x="4652" y="651"/>
                  </a:lnTo>
                  <a:lnTo>
                    <a:pt x="4646" y="653"/>
                  </a:lnTo>
                  <a:lnTo>
                    <a:pt x="4641" y="655"/>
                  </a:lnTo>
                  <a:lnTo>
                    <a:pt x="4636" y="659"/>
                  </a:lnTo>
                  <a:lnTo>
                    <a:pt x="4631" y="665"/>
                  </a:lnTo>
                  <a:lnTo>
                    <a:pt x="4587" y="739"/>
                  </a:lnTo>
                  <a:lnTo>
                    <a:pt x="4584" y="746"/>
                  </a:lnTo>
                  <a:lnTo>
                    <a:pt x="4582" y="752"/>
                  </a:lnTo>
                  <a:lnTo>
                    <a:pt x="4582" y="756"/>
                  </a:lnTo>
                  <a:lnTo>
                    <a:pt x="4582" y="760"/>
                  </a:lnTo>
                  <a:lnTo>
                    <a:pt x="4584" y="764"/>
                  </a:lnTo>
                  <a:lnTo>
                    <a:pt x="4586" y="768"/>
                  </a:lnTo>
                  <a:lnTo>
                    <a:pt x="4590" y="771"/>
                  </a:lnTo>
                  <a:lnTo>
                    <a:pt x="4594" y="775"/>
                  </a:lnTo>
                  <a:close/>
                  <a:moveTo>
                    <a:pt x="5420" y="835"/>
                  </a:moveTo>
                  <a:lnTo>
                    <a:pt x="5421" y="840"/>
                  </a:lnTo>
                  <a:lnTo>
                    <a:pt x="5422" y="844"/>
                  </a:lnTo>
                  <a:lnTo>
                    <a:pt x="5424" y="848"/>
                  </a:lnTo>
                  <a:lnTo>
                    <a:pt x="5427" y="851"/>
                  </a:lnTo>
                  <a:lnTo>
                    <a:pt x="5432" y="854"/>
                  </a:lnTo>
                  <a:lnTo>
                    <a:pt x="5436" y="856"/>
                  </a:lnTo>
                  <a:lnTo>
                    <a:pt x="5440" y="858"/>
                  </a:lnTo>
                  <a:lnTo>
                    <a:pt x="5445" y="858"/>
                  </a:lnTo>
                  <a:lnTo>
                    <a:pt x="5558" y="858"/>
                  </a:lnTo>
                  <a:lnTo>
                    <a:pt x="5563" y="858"/>
                  </a:lnTo>
                  <a:lnTo>
                    <a:pt x="5567" y="856"/>
                  </a:lnTo>
                  <a:lnTo>
                    <a:pt x="5571" y="854"/>
                  </a:lnTo>
                  <a:lnTo>
                    <a:pt x="5575" y="851"/>
                  </a:lnTo>
                  <a:lnTo>
                    <a:pt x="5578" y="848"/>
                  </a:lnTo>
                  <a:lnTo>
                    <a:pt x="5580" y="844"/>
                  </a:lnTo>
                  <a:lnTo>
                    <a:pt x="5581" y="840"/>
                  </a:lnTo>
                  <a:lnTo>
                    <a:pt x="5582" y="835"/>
                  </a:lnTo>
                  <a:lnTo>
                    <a:pt x="5582" y="157"/>
                  </a:lnTo>
                  <a:lnTo>
                    <a:pt x="5770" y="157"/>
                  </a:lnTo>
                  <a:lnTo>
                    <a:pt x="5776" y="157"/>
                  </a:lnTo>
                  <a:lnTo>
                    <a:pt x="5780" y="155"/>
                  </a:lnTo>
                  <a:lnTo>
                    <a:pt x="5784" y="153"/>
                  </a:lnTo>
                  <a:lnTo>
                    <a:pt x="5788" y="150"/>
                  </a:lnTo>
                  <a:lnTo>
                    <a:pt x="5790" y="147"/>
                  </a:lnTo>
                  <a:lnTo>
                    <a:pt x="5793" y="143"/>
                  </a:lnTo>
                  <a:lnTo>
                    <a:pt x="5794" y="139"/>
                  </a:lnTo>
                  <a:lnTo>
                    <a:pt x="5794" y="134"/>
                  </a:lnTo>
                  <a:lnTo>
                    <a:pt x="5794" y="35"/>
                  </a:lnTo>
                  <a:lnTo>
                    <a:pt x="5794" y="30"/>
                  </a:lnTo>
                  <a:lnTo>
                    <a:pt x="5793" y="26"/>
                  </a:lnTo>
                  <a:lnTo>
                    <a:pt x="5790" y="22"/>
                  </a:lnTo>
                  <a:lnTo>
                    <a:pt x="5788" y="19"/>
                  </a:lnTo>
                  <a:lnTo>
                    <a:pt x="5784" y="16"/>
                  </a:lnTo>
                  <a:lnTo>
                    <a:pt x="5780" y="14"/>
                  </a:lnTo>
                  <a:lnTo>
                    <a:pt x="5776" y="13"/>
                  </a:lnTo>
                  <a:lnTo>
                    <a:pt x="5770" y="12"/>
                  </a:lnTo>
                  <a:lnTo>
                    <a:pt x="5232" y="12"/>
                  </a:lnTo>
                  <a:lnTo>
                    <a:pt x="5227" y="13"/>
                  </a:lnTo>
                  <a:lnTo>
                    <a:pt x="5223" y="14"/>
                  </a:lnTo>
                  <a:lnTo>
                    <a:pt x="5219" y="16"/>
                  </a:lnTo>
                  <a:lnTo>
                    <a:pt x="5215" y="19"/>
                  </a:lnTo>
                  <a:lnTo>
                    <a:pt x="5213" y="22"/>
                  </a:lnTo>
                  <a:lnTo>
                    <a:pt x="5210" y="26"/>
                  </a:lnTo>
                  <a:lnTo>
                    <a:pt x="5209" y="30"/>
                  </a:lnTo>
                  <a:lnTo>
                    <a:pt x="5209" y="35"/>
                  </a:lnTo>
                  <a:lnTo>
                    <a:pt x="5209" y="134"/>
                  </a:lnTo>
                  <a:lnTo>
                    <a:pt x="5209" y="139"/>
                  </a:lnTo>
                  <a:lnTo>
                    <a:pt x="5210" y="143"/>
                  </a:lnTo>
                  <a:lnTo>
                    <a:pt x="5213" y="147"/>
                  </a:lnTo>
                  <a:lnTo>
                    <a:pt x="5215" y="150"/>
                  </a:lnTo>
                  <a:lnTo>
                    <a:pt x="5219" y="153"/>
                  </a:lnTo>
                  <a:lnTo>
                    <a:pt x="5223" y="155"/>
                  </a:lnTo>
                  <a:lnTo>
                    <a:pt x="5227" y="157"/>
                  </a:lnTo>
                  <a:lnTo>
                    <a:pt x="5232" y="157"/>
                  </a:lnTo>
                  <a:lnTo>
                    <a:pt x="5420" y="157"/>
                  </a:lnTo>
                  <a:lnTo>
                    <a:pt x="5420" y="835"/>
                  </a:lnTo>
                  <a:close/>
                  <a:moveTo>
                    <a:pt x="5921" y="835"/>
                  </a:moveTo>
                  <a:lnTo>
                    <a:pt x="5922" y="840"/>
                  </a:lnTo>
                  <a:lnTo>
                    <a:pt x="5923" y="844"/>
                  </a:lnTo>
                  <a:lnTo>
                    <a:pt x="5925" y="848"/>
                  </a:lnTo>
                  <a:lnTo>
                    <a:pt x="5928" y="851"/>
                  </a:lnTo>
                  <a:lnTo>
                    <a:pt x="5931" y="854"/>
                  </a:lnTo>
                  <a:lnTo>
                    <a:pt x="5935" y="856"/>
                  </a:lnTo>
                  <a:lnTo>
                    <a:pt x="5940" y="858"/>
                  </a:lnTo>
                  <a:lnTo>
                    <a:pt x="5946" y="858"/>
                  </a:lnTo>
                  <a:lnTo>
                    <a:pt x="6058" y="858"/>
                  </a:lnTo>
                  <a:lnTo>
                    <a:pt x="6063" y="858"/>
                  </a:lnTo>
                  <a:lnTo>
                    <a:pt x="6067" y="856"/>
                  </a:lnTo>
                  <a:lnTo>
                    <a:pt x="6071" y="854"/>
                  </a:lnTo>
                  <a:lnTo>
                    <a:pt x="6075" y="851"/>
                  </a:lnTo>
                  <a:lnTo>
                    <a:pt x="6077" y="848"/>
                  </a:lnTo>
                  <a:lnTo>
                    <a:pt x="6080" y="844"/>
                  </a:lnTo>
                  <a:lnTo>
                    <a:pt x="6081" y="840"/>
                  </a:lnTo>
                  <a:lnTo>
                    <a:pt x="6082" y="835"/>
                  </a:lnTo>
                  <a:lnTo>
                    <a:pt x="6082" y="527"/>
                  </a:lnTo>
                  <a:lnTo>
                    <a:pt x="6218" y="527"/>
                  </a:lnTo>
                  <a:lnTo>
                    <a:pt x="6382" y="847"/>
                  </a:lnTo>
                  <a:lnTo>
                    <a:pt x="6385" y="851"/>
                  </a:lnTo>
                  <a:lnTo>
                    <a:pt x="6389" y="854"/>
                  </a:lnTo>
                  <a:lnTo>
                    <a:pt x="6391" y="856"/>
                  </a:lnTo>
                  <a:lnTo>
                    <a:pt x="6394" y="857"/>
                  </a:lnTo>
                  <a:lnTo>
                    <a:pt x="6398" y="858"/>
                  </a:lnTo>
                  <a:lnTo>
                    <a:pt x="6402" y="858"/>
                  </a:lnTo>
                  <a:lnTo>
                    <a:pt x="6531" y="858"/>
                  </a:lnTo>
                  <a:lnTo>
                    <a:pt x="6538" y="857"/>
                  </a:lnTo>
                  <a:lnTo>
                    <a:pt x="6544" y="855"/>
                  </a:lnTo>
                  <a:lnTo>
                    <a:pt x="6549" y="851"/>
                  </a:lnTo>
                  <a:lnTo>
                    <a:pt x="6553" y="847"/>
                  </a:lnTo>
                  <a:lnTo>
                    <a:pt x="6555" y="841"/>
                  </a:lnTo>
                  <a:lnTo>
                    <a:pt x="6555" y="835"/>
                  </a:lnTo>
                  <a:lnTo>
                    <a:pt x="6554" y="829"/>
                  </a:lnTo>
                  <a:lnTo>
                    <a:pt x="6552" y="823"/>
                  </a:lnTo>
                  <a:lnTo>
                    <a:pt x="6383" y="516"/>
                  </a:lnTo>
                  <a:lnTo>
                    <a:pt x="6403" y="508"/>
                  </a:lnTo>
                  <a:lnTo>
                    <a:pt x="6422" y="498"/>
                  </a:lnTo>
                  <a:lnTo>
                    <a:pt x="6440" y="488"/>
                  </a:lnTo>
                  <a:lnTo>
                    <a:pt x="6457" y="476"/>
                  </a:lnTo>
                  <a:lnTo>
                    <a:pt x="6474" y="463"/>
                  </a:lnTo>
                  <a:lnTo>
                    <a:pt x="6489" y="450"/>
                  </a:lnTo>
                  <a:lnTo>
                    <a:pt x="6502" y="435"/>
                  </a:lnTo>
                  <a:lnTo>
                    <a:pt x="6515" y="419"/>
                  </a:lnTo>
                  <a:lnTo>
                    <a:pt x="6526" y="403"/>
                  </a:lnTo>
                  <a:lnTo>
                    <a:pt x="6536" y="387"/>
                  </a:lnTo>
                  <a:lnTo>
                    <a:pt x="6545" y="369"/>
                  </a:lnTo>
                  <a:lnTo>
                    <a:pt x="6552" y="351"/>
                  </a:lnTo>
                  <a:lnTo>
                    <a:pt x="6558" y="332"/>
                  </a:lnTo>
                  <a:lnTo>
                    <a:pt x="6562" y="313"/>
                  </a:lnTo>
                  <a:lnTo>
                    <a:pt x="6565" y="293"/>
                  </a:lnTo>
                  <a:lnTo>
                    <a:pt x="6566" y="272"/>
                  </a:lnTo>
                  <a:lnTo>
                    <a:pt x="6565" y="258"/>
                  </a:lnTo>
                  <a:lnTo>
                    <a:pt x="6564" y="245"/>
                  </a:lnTo>
                  <a:lnTo>
                    <a:pt x="6562" y="232"/>
                  </a:lnTo>
                  <a:lnTo>
                    <a:pt x="6560" y="219"/>
                  </a:lnTo>
                  <a:lnTo>
                    <a:pt x="6557" y="207"/>
                  </a:lnTo>
                  <a:lnTo>
                    <a:pt x="6553" y="194"/>
                  </a:lnTo>
                  <a:lnTo>
                    <a:pt x="6549" y="182"/>
                  </a:lnTo>
                  <a:lnTo>
                    <a:pt x="6544" y="171"/>
                  </a:lnTo>
                  <a:lnTo>
                    <a:pt x="6539" y="159"/>
                  </a:lnTo>
                  <a:lnTo>
                    <a:pt x="6533" y="148"/>
                  </a:lnTo>
                  <a:lnTo>
                    <a:pt x="6527" y="137"/>
                  </a:lnTo>
                  <a:lnTo>
                    <a:pt x="6520" y="127"/>
                  </a:lnTo>
                  <a:lnTo>
                    <a:pt x="6512" y="117"/>
                  </a:lnTo>
                  <a:lnTo>
                    <a:pt x="6504" y="107"/>
                  </a:lnTo>
                  <a:lnTo>
                    <a:pt x="6496" y="98"/>
                  </a:lnTo>
                  <a:lnTo>
                    <a:pt x="6487" y="88"/>
                  </a:lnTo>
                  <a:lnTo>
                    <a:pt x="6478" y="79"/>
                  </a:lnTo>
                  <a:lnTo>
                    <a:pt x="6468" y="71"/>
                  </a:lnTo>
                  <a:lnTo>
                    <a:pt x="6457" y="63"/>
                  </a:lnTo>
                  <a:lnTo>
                    <a:pt x="6447" y="56"/>
                  </a:lnTo>
                  <a:lnTo>
                    <a:pt x="6436" y="49"/>
                  </a:lnTo>
                  <a:lnTo>
                    <a:pt x="6425" y="43"/>
                  </a:lnTo>
                  <a:lnTo>
                    <a:pt x="6413" y="38"/>
                  </a:lnTo>
                  <a:lnTo>
                    <a:pt x="6401" y="32"/>
                  </a:lnTo>
                  <a:lnTo>
                    <a:pt x="6389" y="28"/>
                  </a:lnTo>
                  <a:lnTo>
                    <a:pt x="6377" y="24"/>
                  </a:lnTo>
                  <a:lnTo>
                    <a:pt x="6364" y="20"/>
                  </a:lnTo>
                  <a:lnTo>
                    <a:pt x="6351" y="17"/>
                  </a:lnTo>
                  <a:lnTo>
                    <a:pt x="6338" y="15"/>
                  </a:lnTo>
                  <a:lnTo>
                    <a:pt x="6325" y="13"/>
                  </a:lnTo>
                  <a:lnTo>
                    <a:pt x="6311" y="12"/>
                  </a:lnTo>
                  <a:lnTo>
                    <a:pt x="6298" y="12"/>
                  </a:lnTo>
                  <a:lnTo>
                    <a:pt x="5946" y="12"/>
                  </a:lnTo>
                  <a:lnTo>
                    <a:pt x="5940" y="13"/>
                  </a:lnTo>
                  <a:lnTo>
                    <a:pt x="5935" y="14"/>
                  </a:lnTo>
                  <a:lnTo>
                    <a:pt x="5931" y="16"/>
                  </a:lnTo>
                  <a:lnTo>
                    <a:pt x="5928" y="19"/>
                  </a:lnTo>
                  <a:lnTo>
                    <a:pt x="5925" y="22"/>
                  </a:lnTo>
                  <a:lnTo>
                    <a:pt x="5923" y="26"/>
                  </a:lnTo>
                  <a:lnTo>
                    <a:pt x="5922" y="30"/>
                  </a:lnTo>
                  <a:lnTo>
                    <a:pt x="5921" y="35"/>
                  </a:lnTo>
                  <a:lnTo>
                    <a:pt x="5921" y="835"/>
                  </a:lnTo>
                  <a:close/>
                  <a:moveTo>
                    <a:pt x="6083" y="397"/>
                  </a:moveTo>
                  <a:lnTo>
                    <a:pt x="6083" y="157"/>
                  </a:lnTo>
                  <a:lnTo>
                    <a:pt x="6283" y="157"/>
                  </a:lnTo>
                  <a:lnTo>
                    <a:pt x="6296" y="158"/>
                  </a:lnTo>
                  <a:lnTo>
                    <a:pt x="6308" y="160"/>
                  </a:lnTo>
                  <a:lnTo>
                    <a:pt x="6319" y="163"/>
                  </a:lnTo>
                  <a:lnTo>
                    <a:pt x="6330" y="166"/>
                  </a:lnTo>
                  <a:lnTo>
                    <a:pt x="6341" y="171"/>
                  </a:lnTo>
                  <a:lnTo>
                    <a:pt x="6351" y="177"/>
                  </a:lnTo>
                  <a:lnTo>
                    <a:pt x="6360" y="184"/>
                  </a:lnTo>
                  <a:lnTo>
                    <a:pt x="6369" y="192"/>
                  </a:lnTo>
                  <a:lnTo>
                    <a:pt x="6377" y="200"/>
                  </a:lnTo>
                  <a:lnTo>
                    <a:pt x="6384" y="209"/>
                  </a:lnTo>
                  <a:lnTo>
                    <a:pt x="6390" y="218"/>
                  </a:lnTo>
                  <a:lnTo>
                    <a:pt x="6395" y="229"/>
                  </a:lnTo>
                  <a:lnTo>
                    <a:pt x="6400" y="239"/>
                  </a:lnTo>
                  <a:lnTo>
                    <a:pt x="6403" y="250"/>
                  </a:lnTo>
                  <a:lnTo>
                    <a:pt x="6405" y="262"/>
                  </a:lnTo>
                  <a:lnTo>
                    <a:pt x="6405" y="275"/>
                  </a:lnTo>
                  <a:lnTo>
                    <a:pt x="6405" y="287"/>
                  </a:lnTo>
                  <a:lnTo>
                    <a:pt x="6403" y="299"/>
                  </a:lnTo>
                  <a:lnTo>
                    <a:pt x="6400" y="311"/>
                  </a:lnTo>
                  <a:lnTo>
                    <a:pt x="6395" y="322"/>
                  </a:lnTo>
                  <a:lnTo>
                    <a:pt x="6390" y="333"/>
                  </a:lnTo>
                  <a:lnTo>
                    <a:pt x="6384" y="343"/>
                  </a:lnTo>
                  <a:lnTo>
                    <a:pt x="6377" y="353"/>
                  </a:lnTo>
                  <a:lnTo>
                    <a:pt x="6369" y="361"/>
                  </a:lnTo>
                  <a:lnTo>
                    <a:pt x="6360" y="369"/>
                  </a:lnTo>
                  <a:lnTo>
                    <a:pt x="6351" y="376"/>
                  </a:lnTo>
                  <a:lnTo>
                    <a:pt x="6341" y="382"/>
                  </a:lnTo>
                  <a:lnTo>
                    <a:pt x="6330" y="388"/>
                  </a:lnTo>
                  <a:lnTo>
                    <a:pt x="6319" y="392"/>
                  </a:lnTo>
                  <a:lnTo>
                    <a:pt x="6308" y="395"/>
                  </a:lnTo>
                  <a:lnTo>
                    <a:pt x="6296" y="397"/>
                  </a:lnTo>
                  <a:lnTo>
                    <a:pt x="6283" y="397"/>
                  </a:lnTo>
                  <a:lnTo>
                    <a:pt x="6083" y="397"/>
                  </a:lnTo>
                  <a:close/>
                  <a:moveTo>
                    <a:pt x="6651" y="858"/>
                  </a:moveTo>
                  <a:lnTo>
                    <a:pt x="6758" y="858"/>
                  </a:lnTo>
                  <a:lnTo>
                    <a:pt x="6765" y="858"/>
                  </a:lnTo>
                  <a:lnTo>
                    <a:pt x="6771" y="856"/>
                  </a:lnTo>
                  <a:lnTo>
                    <a:pt x="6776" y="854"/>
                  </a:lnTo>
                  <a:lnTo>
                    <a:pt x="6781" y="851"/>
                  </a:lnTo>
                  <a:lnTo>
                    <a:pt x="6785" y="847"/>
                  </a:lnTo>
                  <a:lnTo>
                    <a:pt x="6788" y="843"/>
                  </a:lnTo>
                  <a:lnTo>
                    <a:pt x="6791" y="838"/>
                  </a:lnTo>
                  <a:lnTo>
                    <a:pt x="6793" y="834"/>
                  </a:lnTo>
                  <a:lnTo>
                    <a:pt x="6854" y="703"/>
                  </a:lnTo>
                  <a:lnTo>
                    <a:pt x="7222" y="703"/>
                  </a:lnTo>
                  <a:lnTo>
                    <a:pt x="7282" y="834"/>
                  </a:lnTo>
                  <a:lnTo>
                    <a:pt x="7285" y="840"/>
                  </a:lnTo>
                  <a:lnTo>
                    <a:pt x="7289" y="845"/>
                  </a:lnTo>
                  <a:lnTo>
                    <a:pt x="7292" y="849"/>
                  </a:lnTo>
                  <a:lnTo>
                    <a:pt x="7296" y="852"/>
                  </a:lnTo>
                  <a:lnTo>
                    <a:pt x="7301" y="855"/>
                  </a:lnTo>
                  <a:lnTo>
                    <a:pt x="7306" y="857"/>
                  </a:lnTo>
                  <a:lnTo>
                    <a:pt x="7311" y="858"/>
                  </a:lnTo>
                  <a:lnTo>
                    <a:pt x="7318" y="858"/>
                  </a:lnTo>
                  <a:lnTo>
                    <a:pt x="7425" y="858"/>
                  </a:lnTo>
                  <a:lnTo>
                    <a:pt x="7432" y="857"/>
                  </a:lnTo>
                  <a:lnTo>
                    <a:pt x="7437" y="855"/>
                  </a:lnTo>
                  <a:lnTo>
                    <a:pt x="7442" y="852"/>
                  </a:lnTo>
                  <a:lnTo>
                    <a:pt x="7445" y="848"/>
                  </a:lnTo>
                  <a:lnTo>
                    <a:pt x="7447" y="844"/>
                  </a:lnTo>
                  <a:lnTo>
                    <a:pt x="7448" y="838"/>
                  </a:lnTo>
                  <a:lnTo>
                    <a:pt x="7448" y="833"/>
                  </a:lnTo>
                  <a:lnTo>
                    <a:pt x="7446" y="827"/>
                  </a:lnTo>
                  <a:lnTo>
                    <a:pt x="7067" y="13"/>
                  </a:lnTo>
                  <a:lnTo>
                    <a:pt x="7064" y="8"/>
                  </a:lnTo>
                  <a:lnTo>
                    <a:pt x="7060" y="4"/>
                  </a:lnTo>
                  <a:lnTo>
                    <a:pt x="7057" y="2"/>
                  </a:lnTo>
                  <a:lnTo>
                    <a:pt x="7054" y="1"/>
                  </a:lnTo>
                  <a:lnTo>
                    <a:pt x="7050" y="0"/>
                  </a:lnTo>
                  <a:lnTo>
                    <a:pt x="7046" y="0"/>
                  </a:lnTo>
                  <a:lnTo>
                    <a:pt x="7034" y="0"/>
                  </a:lnTo>
                  <a:lnTo>
                    <a:pt x="7030" y="0"/>
                  </a:lnTo>
                  <a:lnTo>
                    <a:pt x="7026" y="1"/>
                  </a:lnTo>
                  <a:lnTo>
                    <a:pt x="7023" y="2"/>
                  </a:lnTo>
                  <a:lnTo>
                    <a:pt x="7021" y="4"/>
                  </a:lnTo>
                  <a:lnTo>
                    <a:pt x="7016" y="8"/>
                  </a:lnTo>
                  <a:lnTo>
                    <a:pt x="7013" y="13"/>
                  </a:lnTo>
                  <a:lnTo>
                    <a:pt x="6629" y="827"/>
                  </a:lnTo>
                  <a:lnTo>
                    <a:pt x="6627" y="833"/>
                  </a:lnTo>
                  <a:lnTo>
                    <a:pt x="6627" y="838"/>
                  </a:lnTo>
                  <a:lnTo>
                    <a:pt x="6628" y="844"/>
                  </a:lnTo>
                  <a:lnTo>
                    <a:pt x="6630" y="848"/>
                  </a:lnTo>
                  <a:lnTo>
                    <a:pt x="6635" y="852"/>
                  </a:lnTo>
                  <a:lnTo>
                    <a:pt x="6639" y="855"/>
                  </a:lnTo>
                  <a:lnTo>
                    <a:pt x="6645" y="857"/>
                  </a:lnTo>
                  <a:lnTo>
                    <a:pt x="6651" y="858"/>
                  </a:lnTo>
                  <a:close/>
                  <a:moveTo>
                    <a:pt x="6914" y="569"/>
                  </a:moveTo>
                  <a:lnTo>
                    <a:pt x="7035" y="304"/>
                  </a:lnTo>
                  <a:lnTo>
                    <a:pt x="7039" y="304"/>
                  </a:lnTo>
                  <a:lnTo>
                    <a:pt x="7162" y="569"/>
                  </a:lnTo>
                  <a:lnTo>
                    <a:pt x="6914" y="569"/>
                  </a:lnTo>
                  <a:close/>
                  <a:moveTo>
                    <a:pt x="7628" y="835"/>
                  </a:moveTo>
                  <a:lnTo>
                    <a:pt x="7629" y="840"/>
                  </a:lnTo>
                  <a:lnTo>
                    <a:pt x="7630" y="844"/>
                  </a:lnTo>
                  <a:lnTo>
                    <a:pt x="7632" y="848"/>
                  </a:lnTo>
                  <a:lnTo>
                    <a:pt x="7635" y="851"/>
                  </a:lnTo>
                  <a:lnTo>
                    <a:pt x="7639" y="854"/>
                  </a:lnTo>
                  <a:lnTo>
                    <a:pt x="7643" y="856"/>
                  </a:lnTo>
                  <a:lnTo>
                    <a:pt x="7647" y="858"/>
                  </a:lnTo>
                  <a:lnTo>
                    <a:pt x="7652" y="858"/>
                  </a:lnTo>
                  <a:lnTo>
                    <a:pt x="7766" y="858"/>
                  </a:lnTo>
                  <a:lnTo>
                    <a:pt x="7771" y="858"/>
                  </a:lnTo>
                  <a:lnTo>
                    <a:pt x="7775" y="856"/>
                  </a:lnTo>
                  <a:lnTo>
                    <a:pt x="7779" y="854"/>
                  </a:lnTo>
                  <a:lnTo>
                    <a:pt x="7783" y="851"/>
                  </a:lnTo>
                  <a:lnTo>
                    <a:pt x="7785" y="848"/>
                  </a:lnTo>
                  <a:lnTo>
                    <a:pt x="7788" y="844"/>
                  </a:lnTo>
                  <a:lnTo>
                    <a:pt x="7789" y="840"/>
                  </a:lnTo>
                  <a:lnTo>
                    <a:pt x="7790" y="835"/>
                  </a:lnTo>
                  <a:lnTo>
                    <a:pt x="7790" y="157"/>
                  </a:lnTo>
                  <a:lnTo>
                    <a:pt x="7978" y="157"/>
                  </a:lnTo>
                  <a:lnTo>
                    <a:pt x="7983" y="157"/>
                  </a:lnTo>
                  <a:lnTo>
                    <a:pt x="7987" y="155"/>
                  </a:lnTo>
                  <a:lnTo>
                    <a:pt x="7991" y="153"/>
                  </a:lnTo>
                  <a:lnTo>
                    <a:pt x="7995" y="150"/>
                  </a:lnTo>
                  <a:lnTo>
                    <a:pt x="7997" y="147"/>
                  </a:lnTo>
                  <a:lnTo>
                    <a:pt x="7999" y="143"/>
                  </a:lnTo>
                  <a:lnTo>
                    <a:pt x="8001" y="139"/>
                  </a:lnTo>
                  <a:lnTo>
                    <a:pt x="8001" y="134"/>
                  </a:lnTo>
                  <a:lnTo>
                    <a:pt x="8001" y="35"/>
                  </a:lnTo>
                  <a:lnTo>
                    <a:pt x="8001" y="30"/>
                  </a:lnTo>
                  <a:lnTo>
                    <a:pt x="7999" y="26"/>
                  </a:lnTo>
                  <a:lnTo>
                    <a:pt x="7997" y="22"/>
                  </a:lnTo>
                  <a:lnTo>
                    <a:pt x="7995" y="19"/>
                  </a:lnTo>
                  <a:lnTo>
                    <a:pt x="7991" y="16"/>
                  </a:lnTo>
                  <a:lnTo>
                    <a:pt x="7987" y="14"/>
                  </a:lnTo>
                  <a:lnTo>
                    <a:pt x="7983" y="13"/>
                  </a:lnTo>
                  <a:lnTo>
                    <a:pt x="7978" y="12"/>
                  </a:lnTo>
                  <a:lnTo>
                    <a:pt x="7440" y="12"/>
                  </a:lnTo>
                  <a:lnTo>
                    <a:pt x="7435" y="13"/>
                  </a:lnTo>
                  <a:lnTo>
                    <a:pt x="7431" y="14"/>
                  </a:lnTo>
                  <a:lnTo>
                    <a:pt x="7427" y="16"/>
                  </a:lnTo>
                  <a:lnTo>
                    <a:pt x="7423" y="19"/>
                  </a:lnTo>
                  <a:lnTo>
                    <a:pt x="7420" y="22"/>
                  </a:lnTo>
                  <a:lnTo>
                    <a:pt x="7418" y="26"/>
                  </a:lnTo>
                  <a:lnTo>
                    <a:pt x="7417" y="30"/>
                  </a:lnTo>
                  <a:lnTo>
                    <a:pt x="7417" y="35"/>
                  </a:lnTo>
                  <a:lnTo>
                    <a:pt x="7417" y="134"/>
                  </a:lnTo>
                  <a:lnTo>
                    <a:pt x="7417" y="139"/>
                  </a:lnTo>
                  <a:lnTo>
                    <a:pt x="7418" y="143"/>
                  </a:lnTo>
                  <a:lnTo>
                    <a:pt x="7420" y="147"/>
                  </a:lnTo>
                  <a:lnTo>
                    <a:pt x="7423" y="150"/>
                  </a:lnTo>
                  <a:lnTo>
                    <a:pt x="7427" y="153"/>
                  </a:lnTo>
                  <a:lnTo>
                    <a:pt x="7431" y="155"/>
                  </a:lnTo>
                  <a:lnTo>
                    <a:pt x="7435" y="157"/>
                  </a:lnTo>
                  <a:lnTo>
                    <a:pt x="7440" y="157"/>
                  </a:lnTo>
                  <a:lnTo>
                    <a:pt x="7628" y="157"/>
                  </a:lnTo>
                  <a:lnTo>
                    <a:pt x="7628" y="835"/>
                  </a:lnTo>
                  <a:close/>
                  <a:moveTo>
                    <a:pt x="8068" y="436"/>
                  </a:moveTo>
                  <a:lnTo>
                    <a:pt x="8069" y="459"/>
                  </a:lnTo>
                  <a:lnTo>
                    <a:pt x="8070" y="481"/>
                  </a:lnTo>
                  <a:lnTo>
                    <a:pt x="8073" y="503"/>
                  </a:lnTo>
                  <a:lnTo>
                    <a:pt x="8077" y="524"/>
                  </a:lnTo>
                  <a:lnTo>
                    <a:pt x="8082" y="545"/>
                  </a:lnTo>
                  <a:lnTo>
                    <a:pt x="8088" y="566"/>
                  </a:lnTo>
                  <a:lnTo>
                    <a:pt x="8095" y="586"/>
                  </a:lnTo>
                  <a:lnTo>
                    <a:pt x="8102" y="605"/>
                  </a:lnTo>
                  <a:lnTo>
                    <a:pt x="8111" y="626"/>
                  </a:lnTo>
                  <a:lnTo>
                    <a:pt x="8121" y="644"/>
                  </a:lnTo>
                  <a:lnTo>
                    <a:pt x="8131" y="662"/>
                  </a:lnTo>
                  <a:lnTo>
                    <a:pt x="8143" y="680"/>
                  </a:lnTo>
                  <a:lnTo>
                    <a:pt x="8155" y="697"/>
                  </a:lnTo>
                  <a:lnTo>
                    <a:pt x="8168" y="713"/>
                  </a:lnTo>
                  <a:lnTo>
                    <a:pt x="8182" y="729"/>
                  </a:lnTo>
                  <a:lnTo>
                    <a:pt x="8197" y="743"/>
                  </a:lnTo>
                  <a:lnTo>
                    <a:pt x="8212" y="758"/>
                  </a:lnTo>
                  <a:lnTo>
                    <a:pt x="8228" y="771"/>
                  </a:lnTo>
                  <a:lnTo>
                    <a:pt x="8245" y="785"/>
                  </a:lnTo>
                  <a:lnTo>
                    <a:pt x="8262" y="797"/>
                  </a:lnTo>
                  <a:lnTo>
                    <a:pt x="8280" y="808"/>
                  </a:lnTo>
                  <a:lnTo>
                    <a:pt x="8298" y="818"/>
                  </a:lnTo>
                  <a:lnTo>
                    <a:pt x="8317" y="828"/>
                  </a:lnTo>
                  <a:lnTo>
                    <a:pt x="8337" y="836"/>
                  </a:lnTo>
                  <a:lnTo>
                    <a:pt x="8358" y="844"/>
                  </a:lnTo>
                  <a:lnTo>
                    <a:pt x="8378" y="851"/>
                  </a:lnTo>
                  <a:lnTo>
                    <a:pt x="8399" y="857"/>
                  </a:lnTo>
                  <a:lnTo>
                    <a:pt x="8420" y="861"/>
                  </a:lnTo>
                  <a:lnTo>
                    <a:pt x="8442" y="865"/>
                  </a:lnTo>
                  <a:lnTo>
                    <a:pt x="8464" y="868"/>
                  </a:lnTo>
                  <a:lnTo>
                    <a:pt x="8487" y="869"/>
                  </a:lnTo>
                  <a:lnTo>
                    <a:pt x="8509" y="870"/>
                  </a:lnTo>
                  <a:lnTo>
                    <a:pt x="8533" y="869"/>
                  </a:lnTo>
                  <a:lnTo>
                    <a:pt x="8556" y="868"/>
                  </a:lnTo>
                  <a:lnTo>
                    <a:pt x="8578" y="865"/>
                  </a:lnTo>
                  <a:lnTo>
                    <a:pt x="8600" y="861"/>
                  </a:lnTo>
                  <a:lnTo>
                    <a:pt x="8621" y="857"/>
                  </a:lnTo>
                  <a:lnTo>
                    <a:pt x="8642" y="851"/>
                  </a:lnTo>
                  <a:lnTo>
                    <a:pt x="8663" y="844"/>
                  </a:lnTo>
                  <a:lnTo>
                    <a:pt x="8683" y="836"/>
                  </a:lnTo>
                  <a:lnTo>
                    <a:pt x="8703" y="828"/>
                  </a:lnTo>
                  <a:lnTo>
                    <a:pt x="8722" y="818"/>
                  </a:lnTo>
                  <a:lnTo>
                    <a:pt x="8741" y="808"/>
                  </a:lnTo>
                  <a:lnTo>
                    <a:pt x="8759" y="797"/>
                  </a:lnTo>
                  <a:lnTo>
                    <a:pt x="8776" y="785"/>
                  </a:lnTo>
                  <a:lnTo>
                    <a:pt x="8792" y="771"/>
                  </a:lnTo>
                  <a:lnTo>
                    <a:pt x="8808" y="758"/>
                  </a:lnTo>
                  <a:lnTo>
                    <a:pt x="8824" y="743"/>
                  </a:lnTo>
                  <a:lnTo>
                    <a:pt x="8838" y="729"/>
                  </a:lnTo>
                  <a:lnTo>
                    <a:pt x="8852" y="713"/>
                  </a:lnTo>
                  <a:lnTo>
                    <a:pt x="8865" y="697"/>
                  </a:lnTo>
                  <a:lnTo>
                    <a:pt x="8878" y="680"/>
                  </a:lnTo>
                  <a:lnTo>
                    <a:pt x="8890" y="662"/>
                  </a:lnTo>
                  <a:lnTo>
                    <a:pt x="8900" y="644"/>
                  </a:lnTo>
                  <a:lnTo>
                    <a:pt x="8910" y="626"/>
                  </a:lnTo>
                  <a:lnTo>
                    <a:pt x="8919" y="605"/>
                  </a:lnTo>
                  <a:lnTo>
                    <a:pt x="8927" y="586"/>
                  </a:lnTo>
                  <a:lnTo>
                    <a:pt x="8934" y="566"/>
                  </a:lnTo>
                  <a:lnTo>
                    <a:pt x="8939" y="545"/>
                  </a:lnTo>
                  <a:lnTo>
                    <a:pt x="8944" y="524"/>
                  </a:lnTo>
                  <a:lnTo>
                    <a:pt x="8948" y="503"/>
                  </a:lnTo>
                  <a:lnTo>
                    <a:pt x="8951" y="481"/>
                  </a:lnTo>
                  <a:lnTo>
                    <a:pt x="8953" y="459"/>
                  </a:lnTo>
                  <a:lnTo>
                    <a:pt x="8953" y="436"/>
                  </a:lnTo>
                  <a:lnTo>
                    <a:pt x="8953" y="413"/>
                  </a:lnTo>
                  <a:lnTo>
                    <a:pt x="8951" y="391"/>
                  </a:lnTo>
                  <a:lnTo>
                    <a:pt x="8948" y="370"/>
                  </a:lnTo>
                  <a:lnTo>
                    <a:pt x="8944" y="348"/>
                  </a:lnTo>
                  <a:lnTo>
                    <a:pt x="8939" y="327"/>
                  </a:lnTo>
                  <a:lnTo>
                    <a:pt x="8934" y="306"/>
                  </a:lnTo>
                  <a:lnTo>
                    <a:pt x="8927" y="286"/>
                  </a:lnTo>
                  <a:lnTo>
                    <a:pt x="8919" y="267"/>
                  </a:lnTo>
                  <a:lnTo>
                    <a:pt x="8910" y="246"/>
                  </a:lnTo>
                  <a:lnTo>
                    <a:pt x="8900" y="228"/>
                  </a:lnTo>
                  <a:lnTo>
                    <a:pt x="8890" y="209"/>
                  </a:lnTo>
                  <a:lnTo>
                    <a:pt x="8878" y="192"/>
                  </a:lnTo>
                  <a:lnTo>
                    <a:pt x="8865" y="175"/>
                  </a:lnTo>
                  <a:lnTo>
                    <a:pt x="8852" y="158"/>
                  </a:lnTo>
                  <a:lnTo>
                    <a:pt x="8838" y="143"/>
                  </a:lnTo>
                  <a:lnTo>
                    <a:pt x="8824" y="128"/>
                  </a:lnTo>
                  <a:lnTo>
                    <a:pt x="8808" y="113"/>
                  </a:lnTo>
                  <a:lnTo>
                    <a:pt x="8792" y="100"/>
                  </a:lnTo>
                  <a:lnTo>
                    <a:pt x="8776" y="86"/>
                  </a:lnTo>
                  <a:lnTo>
                    <a:pt x="8759" y="74"/>
                  </a:lnTo>
                  <a:lnTo>
                    <a:pt x="8741" y="63"/>
                  </a:lnTo>
                  <a:lnTo>
                    <a:pt x="8722" y="52"/>
                  </a:lnTo>
                  <a:lnTo>
                    <a:pt x="8703" y="43"/>
                  </a:lnTo>
                  <a:lnTo>
                    <a:pt x="8683" y="34"/>
                  </a:lnTo>
                  <a:lnTo>
                    <a:pt x="8663" y="26"/>
                  </a:lnTo>
                  <a:lnTo>
                    <a:pt x="8642" y="19"/>
                  </a:lnTo>
                  <a:lnTo>
                    <a:pt x="8621" y="13"/>
                  </a:lnTo>
                  <a:lnTo>
                    <a:pt x="8600" y="9"/>
                  </a:lnTo>
                  <a:lnTo>
                    <a:pt x="8578" y="5"/>
                  </a:lnTo>
                  <a:lnTo>
                    <a:pt x="8556" y="2"/>
                  </a:lnTo>
                  <a:lnTo>
                    <a:pt x="8533" y="0"/>
                  </a:lnTo>
                  <a:lnTo>
                    <a:pt x="8509" y="0"/>
                  </a:lnTo>
                  <a:lnTo>
                    <a:pt x="8487" y="0"/>
                  </a:lnTo>
                  <a:lnTo>
                    <a:pt x="8464" y="2"/>
                  </a:lnTo>
                  <a:lnTo>
                    <a:pt x="8442" y="5"/>
                  </a:lnTo>
                  <a:lnTo>
                    <a:pt x="8420" y="9"/>
                  </a:lnTo>
                  <a:lnTo>
                    <a:pt x="8399" y="13"/>
                  </a:lnTo>
                  <a:lnTo>
                    <a:pt x="8378" y="19"/>
                  </a:lnTo>
                  <a:lnTo>
                    <a:pt x="8358" y="26"/>
                  </a:lnTo>
                  <a:lnTo>
                    <a:pt x="8337" y="34"/>
                  </a:lnTo>
                  <a:lnTo>
                    <a:pt x="8317" y="43"/>
                  </a:lnTo>
                  <a:lnTo>
                    <a:pt x="8298" y="52"/>
                  </a:lnTo>
                  <a:lnTo>
                    <a:pt x="8280" y="63"/>
                  </a:lnTo>
                  <a:lnTo>
                    <a:pt x="8262" y="74"/>
                  </a:lnTo>
                  <a:lnTo>
                    <a:pt x="8245" y="86"/>
                  </a:lnTo>
                  <a:lnTo>
                    <a:pt x="8228" y="100"/>
                  </a:lnTo>
                  <a:lnTo>
                    <a:pt x="8212" y="113"/>
                  </a:lnTo>
                  <a:lnTo>
                    <a:pt x="8197" y="128"/>
                  </a:lnTo>
                  <a:lnTo>
                    <a:pt x="8182" y="143"/>
                  </a:lnTo>
                  <a:lnTo>
                    <a:pt x="8168" y="158"/>
                  </a:lnTo>
                  <a:lnTo>
                    <a:pt x="8155" y="175"/>
                  </a:lnTo>
                  <a:lnTo>
                    <a:pt x="8143" y="192"/>
                  </a:lnTo>
                  <a:lnTo>
                    <a:pt x="8131" y="209"/>
                  </a:lnTo>
                  <a:lnTo>
                    <a:pt x="8121" y="228"/>
                  </a:lnTo>
                  <a:lnTo>
                    <a:pt x="8111" y="246"/>
                  </a:lnTo>
                  <a:lnTo>
                    <a:pt x="8102" y="267"/>
                  </a:lnTo>
                  <a:lnTo>
                    <a:pt x="8095" y="286"/>
                  </a:lnTo>
                  <a:lnTo>
                    <a:pt x="8088" y="306"/>
                  </a:lnTo>
                  <a:lnTo>
                    <a:pt x="8082" y="327"/>
                  </a:lnTo>
                  <a:lnTo>
                    <a:pt x="8077" y="348"/>
                  </a:lnTo>
                  <a:lnTo>
                    <a:pt x="8073" y="370"/>
                  </a:lnTo>
                  <a:lnTo>
                    <a:pt x="8070" y="391"/>
                  </a:lnTo>
                  <a:lnTo>
                    <a:pt x="8069" y="413"/>
                  </a:lnTo>
                  <a:lnTo>
                    <a:pt x="8068" y="436"/>
                  </a:lnTo>
                  <a:close/>
                  <a:moveTo>
                    <a:pt x="8228" y="436"/>
                  </a:moveTo>
                  <a:lnTo>
                    <a:pt x="8228" y="422"/>
                  </a:lnTo>
                  <a:lnTo>
                    <a:pt x="8230" y="408"/>
                  </a:lnTo>
                  <a:lnTo>
                    <a:pt x="8231" y="394"/>
                  </a:lnTo>
                  <a:lnTo>
                    <a:pt x="8234" y="380"/>
                  </a:lnTo>
                  <a:lnTo>
                    <a:pt x="8237" y="367"/>
                  </a:lnTo>
                  <a:lnTo>
                    <a:pt x="8241" y="354"/>
                  </a:lnTo>
                  <a:lnTo>
                    <a:pt x="8245" y="341"/>
                  </a:lnTo>
                  <a:lnTo>
                    <a:pt x="8250" y="328"/>
                  </a:lnTo>
                  <a:lnTo>
                    <a:pt x="8256" y="316"/>
                  </a:lnTo>
                  <a:lnTo>
                    <a:pt x="8262" y="304"/>
                  </a:lnTo>
                  <a:lnTo>
                    <a:pt x="8269" y="293"/>
                  </a:lnTo>
                  <a:lnTo>
                    <a:pt x="8276" y="281"/>
                  </a:lnTo>
                  <a:lnTo>
                    <a:pt x="8284" y="270"/>
                  </a:lnTo>
                  <a:lnTo>
                    <a:pt x="8292" y="259"/>
                  </a:lnTo>
                  <a:lnTo>
                    <a:pt x="8301" y="249"/>
                  </a:lnTo>
                  <a:lnTo>
                    <a:pt x="8311" y="239"/>
                  </a:lnTo>
                  <a:lnTo>
                    <a:pt x="8320" y="230"/>
                  </a:lnTo>
                  <a:lnTo>
                    <a:pt x="8330" y="221"/>
                  </a:lnTo>
                  <a:lnTo>
                    <a:pt x="8341" y="213"/>
                  </a:lnTo>
                  <a:lnTo>
                    <a:pt x="8352" y="205"/>
                  </a:lnTo>
                  <a:lnTo>
                    <a:pt x="8364" y="198"/>
                  </a:lnTo>
                  <a:lnTo>
                    <a:pt x="8376" y="191"/>
                  </a:lnTo>
                  <a:lnTo>
                    <a:pt x="8388" y="185"/>
                  </a:lnTo>
                  <a:lnTo>
                    <a:pt x="8401" y="179"/>
                  </a:lnTo>
                  <a:lnTo>
                    <a:pt x="8413" y="174"/>
                  </a:lnTo>
                  <a:lnTo>
                    <a:pt x="8426" y="170"/>
                  </a:lnTo>
                  <a:lnTo>
                    <a:pt x="8440" y="166"/>
                  </a:lnTo>
                  <a:lnTo>
                    <a:pt x="8453" y="163"/>
                  </a:lnTo>
                  <a:lnTo>
                    <a:pt x="8467" y="160"/>
                  </a:lnTo>
                  <a:lnTo>
                    <a:pt x="8481" y="159"/>
                  </a:lnTo>
                  <a:lnTo>
                    <a:pt x="8495" y="158"/>
                  </a:lnTo>
                  <a:lnTo>
                    <a:pt x="8509" y="157"/>
                  </a:lnTo>
                  <a:lnTo>
                    <a:pt x="8524" y="158"/>
                  </a:lnTo>
                  <a:lnTo>
                    <a:pt x="8539" y="159"/>
                  </a:lnTo>
                  <a:lnTo>
                    <a:pt x="8553" y="160"/>
                  </a:lnTo>
                  <a:lnTo>
                    <a:pt x="8567" y="163"/>
                  </a:lnTo>
                  <a:lnTo>
                    <a:pt x="8581" y="166"/>
                  </a:lnTo>
                  <a:lnTo>
                    <a:pt x="8594" y="170"/>
                  </a:lnTo>
                  <a:lnTo>
                    <a:pt x="8607" y="174"/>
                  </a:lnTo>
                  <a:lnTo>
                    <a:pt x="8620" y="179"/>
                  </a:lnTo>
                  <a:lnTo>
                    <a:pt x="8632" y="185"/>
                  </a:lnTo>
                  <a:lnTo>
                    <a:pt x="8644" y="191"/>
                  </a:lnTo>
                  <a:lnTo>
                    <a:pt x="8656" y="198"/>
                  </a:lnTo>
                  <a:lnTo>
                    <a:pt x="8667" y="205"/>
                  </a:lnTo>
                  <a:lnTo>
                    <a:pt x="8679" y="213"/>
                  </a:lnTo>
                  <a:lnTo>
                    <a:pt x="8689" y="221"/>
                  </a:lnTo>
                  <a:lnTo>
                    <a:pt x="8699" y="230"/>
                  </a:lnTo>
                  <a:lnTo>
                    <a:pt x="8710" y="239"/>
                  </a:lnTo>
                  <a:lnTo>
                    <a:pt x="8720" y="249"/>
                  </a:lnTo>
                  <a:lnTo>
                    <a:pt x="8729" y="259"/>
                  </a:lnTo>
                  <a:lnTo>
                    <a:pt x="8737" y="270"/>
                  </a:lnTo>
                  <a:lnTo>
                    <a:pt x="8745" y="281"/>
                  </a:lnTo>
                  <a:lnTo>
                    <a:pt x="8752" y="293"/>
                  </a:lnTo>
                  <a:lnTo>
                    <a:pt x="8759" y="304"/>
                  </a:lnTo>
                  <a:lnTo>
                    <a:pt x="8765" y="316"/>
                  </a:lnTo>
                  <a:lnTo>
                    <a:pt x="8771" y="328"/>
                  </a:lnTo>
                  <a:lnTo>
                    <a:pt x="8776" y="341"/>
                  </a:lnTo>
                  <a:lnTo>
                    <a:pt x="8780" y="354"/>
                  </a:lnTo>
                  <a:lnTo>
                    <a:pt x="8784" y="367"/>
                  </a:lnTo>
                  <a:lnTo>
                    <a:pt x="8787" y="380"/>
                  </a:lnTo>
                  <a:lnTo>
                    <a:pt x="8790" y="394"/>
                  </a:lnTo>
                  <a:lnTo>
                    <a:pt x="8792" y="408"/>
                  </a:lnTo>
                  <a:lnTo>
                    <a:pt x="8793" y="422"/>
                  </a:lnTo>
                  <a:lnTo>
                    <a:pt x="8793" y="436"/>
                  </a:lnTo>
                  <a:lnTo>
                    <a:pt x="8793" y="451"/>
                  </a:lnTo>
                  <a:lnTo>
                    <a:pt x="8792" y="465"/>
                  </a:lnTo>
                  <a:lnTo>
                    <a:pt x="8790" y="479"/>
                  </a:lnTo>
                  <a:lnTo>
                    <a:pt x="8787" y="492"/>
                  </a:lnTo>
                  <a:lnTo>
                    <a:pt x="8784" y="505"/>
                  </a:lnTo>
                  <a:lnTo>
                    <a:pt x="8780" y="518"/>
                  </a:lnTo>
                  <a:lnTo>
                    <a:pt x="8776" y="531"/>
                  </a:lnTo>
                  <a:lnTo>
                    <a:pt x="8771" y="544"/>
                  </a:lnTo>
                  <a:lnTo>
                    <a:pt x="8765" y="556"/>
                  </a:lnTo>
                  <a:lnTo>
                    <a:pt x="8759" y="568"/>
                  </a:lnTo>
                  <a:lnTo>
                    <a:pt x="8752" y="579"/>
                  </a:lnTo>
                  <a:lnTo>
                    <a:pt x="8745" y="590"/>
                  </a:lnTo>
                  <a:lnTo>
                    <a:pt x="8737" y="601"/>
                  </a:lnTo>
                  <a:lnTo>
                    <a:pt x="8729" y="613"/>
                  </a:lnTo>
                  <a:lnTo>
                    <a:pt x="8720" y="623"/>
                  </a:lnTo>
                  <a:lnTo>
                    <a:pt x="8710" y="632"/>
                  </a:lnTo>
                  <a:lnTo>
                    <a:pt x="8699" y="641"/>
                  </a:lnTo>
                  <a:lnTo>
                    <a:pt x="8689" y="650"/>
                  </a:lnTo>
                  <a:lnTo>
                    <a:pt x="8679" y="658"/>
                  </a:lnTo>
                  <a:lnTo>
                    <a:pt x="8667" y="666"/>
                  </a:lnTo>
                  <a:lnTo>
                    <a:pt x="8656" y="673"/>
                  </a:lnTo>
                  <a:lnTo>
                    <a:pt x="8644" y="680"/>
                  </a:lnTo>
                  <a:lnTo>
                    <a:pt x="8632" y="686"/>
                  </a:lnTo>
                  <a:lnTo>
                    <a:pt x="8620" y="691"/>
                  </a:lnTo>
                  <a:lnTo>
                    <a:pt x="8607" y="696"/>
                  </a:lnTo>
                  <a:lnTo>
                    <a:pt x="8594" y="701"/>
                  </a:lnTo>
                  <a:lnTo>
                    <a:pt x="8581" y="704"/>
                  </a:lnTo>
                  <a:lnTo>
                    <a:pt x="8567" y="707"/>
                  </a:lnTo>
                  <a:lnTo>
                    <a:pt x="8553" y="710"/>
                  </a:lnTo>
                  <a:lnTo>
                    <a:pt x="8539" y="712"/>
                  </a:lnTo>
                  <a:lnTo>
                    <a:pt x="8524" y="713"/>
                  </a:lnTo>
                  <a:lnTo>
                    <a:pt x="8509" y="713"/>
                  </a:lnTo>
                  <a:lnTo>
                    <a:pt x="8495" y="713"/>
                  </a:lnTo>
                  <a:lnTo>
                    <a:pt x="8481" y="712"/>
                  </a:lnTo>
                  <a:lnTo>
                    <a:pt x="8467" y="710"/>
                  </a:lnTo>
                  <a:lnTo>
                    <a:pt x="8453" y="707"/>
                  </a:lnTo>
                  <a:lnTo>
                    <a:pt x="8440" y="704"/>
                  </a:lnTo>
                  <a:lnTo>
                    <a:pt x="8426" y="701"/>
                  </a:lnTo>
                  <a:lnTo>
                    <a:pt x="8413" y="696"/>
                  </a:lnTo>
                  <a:lnTo>
                    <a:pt x="8401" y="691"/>
                  </a:lnTo>
                  <a:lnTo>
                    <a:pt x="8388" y="686"/>
                  </a:lnTo>
                  <a:lnTo>
                    <a:pt x="8376" y="680"/>
                  </a:lnTo>
                  <a:lnTo>
                    <a:pt x="8364" y="673"/>
                  </a:lnTo>
                  <a:lnTo>
                    <a:pt x="8352" y="666"/>
                  </a:lnTo>
                  <a:lnTo>
                    <a:pt x="8341" y="658"/>
                  </a:lnTo>
                  <a:lnTo>
                    <a:pt x="8330" y="650"/>
                  </a:lnTo>
                  <a:lnTo>
                    <a:pt x="8320" y="641"/>
                  </a:lnTo>
                  <a:lnTo>
                    <a:pt x="8311" y="632"/>
                  </a:lnTo>
                  <a:lnTo>
                    <a:pt x="8301" y="623"/>
                  </a:lnTo>
                  <a:lnTo>
                    <a:pt x="8292" y="613"/>
                  </a:lnTo>
                  <a:lnTo>
                    <a:pt x="8284" y="601"/>
                  </a:lnTo>
                  <a:lnTo>
                    <a:pt x="8276" y="590"/>
                  </a:lnTo>
                  <a:lnTo>
                    <a:pt x="8269" y="579"/>
                  </a:lnTo>
                  <a:lnTo>
                    <a:pt x="8262" y="568"/>
                  </a:lnTo>
                  <a:lnTo>
                    <a:pt x="8256" y="556"/>
                  </a:lnTo>
                  <a:lnTo>
                    <a:pt x="8250" y="544"/>
                  </a:lnTo>
                  <a:lnTo>
                    <a:pt x="8245" y="531"/>
                  </a:lnTo>
                  <a:lnTo>
                    <a:pt x="8241" y="518"/>
                  </a:lnTo>
                  <a:lnTo>
                    <a:pt x="8237" y="505"/>
                  </a:lnTo>
                  <a:lnTo>
                    <a:pt x="8234" y="492"/>
                  </a:lnTo>
                  <a:lnTo>
                    <a:pt x="8231" y="479"/>
                  </a:lnTo>
                  <a:lnTo>
                    <a:pt x="8230" y="465"/>
                  </a:lnTo>
                  <a:lnTo>
                    <a:pt x="8228" y="451"/>
                  </a:lnTo>
                  <a:lnTo>
                    <a:pt x="8228" y="436"/>
                  </a:lnTo>
                  <a:close/>
                  <a:moveTo>
                    <a:pt x="9114" y="835"/>
                  </a:moveTo>
                  <a:lnTo>
                    <a:pt x="9115" y="840"/>
                  </a:lnTo>
                  <a:lnTo>
                    <a:pt x="9116" y="844"/>
                  </a:lnTo>
                  <a:lnTo>
                    <a:pt x="9118" y="848"/>
                  </a:lnTo>
                  <a:lnTo>
                    <a:pt x="9121" y="851"/>
                  </a:lnTo>
                  <a:lnTo>
                    <a:pt x="9124" y="854"/>
                  </a:lnTo>
                  <a:lnTo>
                    <a:pt x="9128" y="856"/>
                  </a:lnTo>
                  <a:lnTo>
                    <a:pt x="9133" y="858"/>
                  </a:lnTo>
                  <a:lnTo>
                    <a:pt x="9138" y="858"/>
                  </a:lnTo>
                  <a:lnTo>
                    <a:pt x="9252" y="858"/>
                  </a:lnTo>
                  <a:lnTo>
                    <a:pt x="9256" y="858"/>
                  </a:lnTo>
                  <a:lnTo>
                    <a:pt x="9260" y="856"/>
                  </a:lnTo>
                  <a:lnTo>
                    <a:pt x="9264" y="854"/>
                  </a:lnTo>
                  <a:lnTo>
                    <a:pt x="9268" y="851"/>
                  </a:lnTo>
                  <a:lnTo>
                    <a:pt x="9271" y="848"/>
                  </a:lnTo>
                  <a:lnTo>
                    <a:pt x="9273" y="844"/>
                  </a:lnTo>
                  <a:lnTo>
                    <a:pt x="9274" y="840"/>
                  </a:lnTo>
                  <a:lnTo>
                    <a:pt x="9275" y="835"/>
                  </a:lnTo>
                  <a:lnTo>
                    <a:pt x="9275" y="527"/>
                  </a:lnTo>
                  <a:lnTo>
                    <a:pt x="9411" y="527"/>
                  </a:lnTo>
                  <a:lnTo>
                    <a:pt x="9575" y="847"/>
                  </a:lnTo>
                  <a:lnTo>
                    <a:pt x="9578" y="851"/>
                  </a:lnTo>
                  <a:lnTo>
                    <a:pt x="9582" y="854"/>
                  </a:lnTo>
                  <a:lnTo>
                    <a:pt x="9584" y="856"/>
                  </a:lnTo>
                  <a:lnTo>
                    <a:pt x="9588" y="857"/>
                  </a:lnTo>
                  <a:lnTo>
                    <a:pt x="9591" y="858"/>
                  </a:lnTo>
                  <a:lnTo>
                    <a:pt x="9595" y="858"/>
                  </a:lnTo>
                  <a:lnTo>
                    <a:pt x="9723" y="858"/>
                  </a:lnTo>
                  <a:lnTo>
                    <a:pt x="9731" y="857"/>
                  </a:lnTo>
                  <a:lnTo>
                    <a:pt x="9738" y="855"/>
                  </a:lnTo>
                  <a:lnTo>
                    <a:pt x="9742" y="851"/>
                  </a:lnTo>
                  <a:lnTo>
                    <a:pt x="9746" y="847"/>
                  </a:lnTo>
                  <a:lnTo>
                    <a:pt x="9748" y="841"/>
                  </a:lnTo>
                  <a:lnTo>
                    <a:pt x="9749" y="835"/>
                  </a:lnTo>
                  <a:lnTo>
                    <a:pt x="9748" y="829"/>
                  </a:lnTo>
                  <a:lnTo>
                    <a:pt x="9745" y="823"/>
                  </a:lnTo>
                  <a:lnTo>
                    <a:pt x="9577" y="516"/>
                  </a:lnTo>
                  <a:lnTo>
                    <a:pt x="9596" y="508"/>
                  </a:lnTo>
                  <a:lnTo>
                    <a:pt x="9615" y="498"/>
                  </a:lnTo>
                  <a:lnTo>
                    <a:pt x="9633" y="488"/>
                  </a:lnTo>
                  <a:lnTo>
                    <a:pt x="9650" y="476"/>
                  </a:lnTo>
                  <a:lnTo>
                    <a:pt x="9666" y="463"/>
                  </a:lnTo>
                  <a:lnTo>
                    <a:pt x="9681" y="450"/>
                  </a:lnTo>
                  <a:lnTo>
                    <a:pt x="9694" y="435"/>
                  </a:lnTo>
                  <a:lnTo>
                    <a:pt x="9707" y="419"/>
                  </a:lnTo>
                  <a:lnTo>
                    <a:pt x="9718" y="403"/>
                  </a:lnTo>
                  <a:lnTo>
                    <a:pt x="9728" y="387"/>
                  </a:lnTo>
                  <a:lnTo>
                    <a:pt x="9738" y="369"/>
                  </a:lnTo>
                  <a:lnTo>
                    <a:pt x="9745" y="351"/>
                  </a:lnTo>
                  <a:lnTo>
                    <a:pt x="9751" y="332"/>
                  </a:lnTo>
                  <a:lnTo>
                    <a:pt x="9755" y="313"/>
                  </a:lnTo>
                  <a:lnTo>
                    <a:pt x="9758" y="293"/>
                  </a:lnTo>
                  <a:lnTo>
                    <a:pt x="9759" y="272"/>
                  </a:lnTo>
                  <a:lnTo>
                    <a:pt x="9758" y="258"/>
                  </a:lnTo>
                  <a:lnTo>
                    <a:pt x="9757" y="245"/>
                  </a:lnTo>
                  <a:lnTo>
                    <a:pt x="9756" y="232"/>
                  </a:lnTo>
                  <a:lnTo>
                    <a:pt x="9753" y="219"/>
                  </a:lnTo>
                  <a:lnTo>
                    <a:pt x="9750" y="207"/>
                  </a:lnTo>
                  <a:lnTo>
                    <a:pt x="9747" y="194"/>
                  </a:lnTo>
                  <a:lnTo>
                    <a:pt x="9742" y="182"/>
                  </a:lnTo>
                  <a:lnTo>
                    <a:pt x="9738" y="171"/>
                  </a:lnTo>
                  <a:lnTo>
                    <a:pt x="9731" y="159"/>
                  </a:lnTo>
                  <a:lnTo>
                    <a:pt x="9725" y="148"/>
                  </a:lnTo>
                  <a:lnTo>
                    <a:pt x="9719" y="137"/>
                  </a:lnTo>
                  <a:lnTo>
                    <a:pt x="9712" y="127"/>
                  </a:lnTo>
                  <a:lnTo>
                    <a:pt x="9705" y="117"/>
                  </a:lnTo>
                  <a:lnTo>
                    <a:pt x="9697" y="107"/>
                  </a:lnTo>
                  <a:lnTo>
                    <a:pt x="9688" y="98"/>
                  </a:lnTo>
                  <a:lnTo>
                    <a:pt x="9679" y="88"/>
                  </a:lnTo>
                  <a:lnTo>
                    <a:pt x="9670" y="79"/>
                  </a:lnTo>
                  <a:lnTo>
                    <a:pt x="9660" y="71"/>
                  </a:lnTo>
                  <a:lnTo>
                    <a:pt x="9650" y="63"/>
                  </a:lnTo>
                  <a:lnTo>
                    <a:pt x="9640" y="56"/>
                  </a:lnTo>
                  <a:lnTo>
                    <a:pt x="9629" y="49"/>
                  </a:lnTo>
                  <a:lnTo>
                    <a:pt x="9618" y="43"/>
                  </a:lnTo>
                  <a:lnTo>
                    <a:pt x="9606" y="38"/>
                  </a:lnTo>
                  <a:lnTo>
                    <a:pt x="9594" y="32"/>
                  </a:lnTo>
                  <a:lnTo>
                    <a:pt x="9582" y="28"/>
                  </a:lnTo>
                  <a:lnTo>
                    <a:pt x="9570" y="24"/>
                  </a:lnTo>
                  <a:lnTo>
                    <a:pt x="9556" y="20"/>
                  </a:lnTo>
                  <a:lnTo>
                    <a:pt x="9543" y="17"/>
                  </a:lnTo>
                  <a:lnTo>
                    <a:pt x="9530" y="15"/>
                  </a:lnTo>
                  <a:lnTo>
                    <a:pt x="9517" y="13"/>
                  </a:lnTo>
                  <a:lnTo>
                    <a:pt x="9504" y="12"/>
                  </a:lnTo>
                  <a:lnTo>
                    <a:pt x="9490" y="12"/>
                  </a:lnTo>
                  <a:lnTo>
                    <a:pt x="9138" y="12"/>
                  </a:lnTo>
                  <a:lnTo>
                    <a:pt x="9133" y="13"/>
                  </a:lnTo>
                  <a:lnTo>
                    <a:pt x="9128" y="14"/>
                  </a:lnTo>
                  <a:lnTo>
                    <a:pt x="9124" y="16"/>
                  </a:lnTo>
                  <a:lnTo>
                    <a:pt x="9121" y="19"/>
                  </a:lnTo>
                  <a:lnTo>
                    <a:pt x="9118" y="22"/>
                  </a:lnTo>
                  <a:lnTo>
                    <a:pt x="9116" y="26"/>
                  </a:lnTo>
                  <a:lnTo>
                    <a:pt x="9115" y="30"/>
                  </a:lnTo>
                  <a:lnTo>
                    <a:pt x="9114" y="35"/>
                  </a:lnTo>
                  <a:lnTo>
                    <a:pt x="9114" y="835"/>
                  </a:lnTo>
                  <a:close/>
                  <a:moveTo>
                    <a:pt x="9276" y="397"/>
                  </a:moveTo>
                  <a:lnTo>
                    <a:pt x="9276" y="157"/>
                  </a:lnTo>
                  <a:lnTo>
                    <a:pt x="9476" y="157"/>
                  </a:lnTo>
                  <a:lnTo>
                    <a:pt x="9488" y="158"/>
                  </a:lnTo>
                  <a:lnTo>
                    <a:pt x="9500" y="160"/>
                  </a:lnTo>
                  <a:lnTo>
                    <a:pt x="9512" y="163"/>
                  </a:lnTo>
                  <a:lnTo>
                    <a:pt x="9523" y="166"/>
                  </a:lnTo>
                  <a:lnTo>
                    <a:pt x="9533" y="171"/>
                  </a:lnTo>
                  <a:lnTo>
                    <a:pt x="9543" y="177"/>
                  </a:lnTo>
                  <a:lnTo>
                    <a:pt x="9553" y="184"/>
                  </a:lnTo>
                  <a:lnTo>
                    <a:pt x="9561" y="192"/>
                  </a:lnTo>
                  <a:lnTo>
                    <a:pt x="9570" y="200"/>
                  </a:lnTo>
                  <a:lnTo>
                    <a:pt x="9577" y="209"/>
                  </a:lnTo>
                  <a:lnTo>
                    <a:pt x="9583" y="218"/>
                  </a:lnTo>
                  <a:lnTo>
                    <a:pt x="9589" y="229"/>
                  </a:lnTo>
                  <a:lnTo>
                    <a:pt x="9593" y="239"/>
                  </a:lnTo>
                  <a:lnTo>
                    <a:pt x="9596" y="250"/>
                  </a:lnTo>
                  <a:lnTo>
                    <a:pt x="9598" y="262"/>
                  </a:lnTo>
                  <a:lnTo>
                    <a:pt x="9598" y="275"/>
                  </a:lnTo>
                  <a:lnTo>
                    <a:pt x="9598" y="287"/>
                  </a:lnTo>
                  <a:lnTo>
                    <a:pt x="9596" y="299"/>
                  </a:lnTo>
                  <a:lnTo>
                    <a:pt x="9593" y="311"/>
                  </a:lnTo>
                  <a:lnTo>
                    <a:pt x="9589" y="322"/>
                  </a:lnTo>
                  <a:lnTo>
                    <a:pt x="9583" y="333"/>
                  </a:lnTo>
                  <a:lnTo>
                    <a:pt x="9577" y="343"/>
                  </a:lnTo>
                  <a:lnTo>
                    <a:pt x="9570" y="353"/>
                  </a:lnTo>
                  <a:lnTo>
                    <a:pt x="9561" y="361"/>
                  </a:lnTo>
                  <a:lnTo>
                    <a:pt x="9553" y="369"/>
                  </a:lnTo>
                  <a:lnTo>
                    <a:pt x="9543" y="376"/>
                  </a:lnTo>
                  <a:lnTo>
                    <a:pt x="9533" y="382"/>
                  </a:lnTo>
                  <a:lnTo>
                    <a:pt x="9523" y="388"/>
                  </a:lnTo>
                  <a:lnTo>
                    <a:pt x="9512" y="392"/>
                  </a:lnTo>
                  <a:lnTo>
                    <a:pt x="9500" y="395"/>
                  </a:lnTo>
                  <a:lnTo>
                    <a:pt x="9488" y="397"/>
                  </a:lnTo>
                  <a:lnTo>
                    <a:pt x="9476" y="397"/>
                  </a:lnTo>
                  <a:lnTo>
                    <a:pt x="9276" y="397"/>
                  </a:lnTo>
                  <a:close/>
                  <a:moveTo>
                    <a:pt x="9935" y="835"/>
                  </a:moveTo>
                  <a:lnTo>
                    <a:pt x="9935" y="840"/>
                  </a:lnTo>
                  <a:lnTo>
                    <a:pt x="9937" y="844"/>
                  </a:lnTo>
                  <a:lnTo>
                    <a:pt x="9939" y="848"/>
                  </a:lnTo>
                  <a:lnTo>
                    <a:pt x="9942" y="851"/>
                  </a:lnTo>
                  <a:lnTo>
                    <a:pt x="9946" y="854"/>
                  </a:lnTo>
                  <a:lnTo>
                    <a:pt x="9949" y="856"/>
                  </a:lnTo>
                  <a:lnTo>
                    <a:pt x="9954" y="858"/>
                  </a:lnTo>
                  <a:lnTo>
                    <a:pt x="9958" y="858"/>
                  </a:lnTo>
                  <a:lnTo>
                    <a:pt x="10072" y="858"/>
                  </a:lnTo>
                  <a:lnTo>
                    <a:pt x="10076" y="858"/>
                  </a:lnTo>
                  <a:lnTo>
                    <a:pt x="10082" y="856"/>
                  </a:lnTo>
                  <a:lnTo>
                    <a:pt x="10086" y="854"/>
                  </a:lnTo>
                  <a:lnTo>
                    <a:pt x="10089" y="851"/>
                  </a:lnTo>
                  <a:lnTo>
                    <a:pt x="10092" y="848"/>
                  </a:lnTo>
                  <a:lnTo>
                    <a:pt x="10094" y="844"/>
                  </a:lnTo>
                  <a:lnTo>
                    <a:pt x="10096" y="840"/>
                  </a:lnTo>
                  <a:lnTo>
                    <a:pt x="10096" y="835"/>
                  </a:lnTo>
                  <a:lnTo>
                    <a:pt x="10096" y="35"/>
                  </a:lnTo>
                  <a:lnTo>
                    <a:pt x="10096" y="30"/>
                  </a:lnTo>
                  <a:lnTo>
                    <a:pt x="10094" y="26"/>
                  </a:lnTo>
                  <a:lnTo>
                    <a:pt x="10092" y="22"/>
                  </a:lnTo>
                  <a:lnTo>
                    <a:pt x="10089" y="19"/>
                  </a:lnTo>
                  <a:lnTo>
                    <a:pt x="10086" y="16"/>
                  </a:lnTo>
                  <a:lnTo>
                    <a:pt x="10082" y="14"/>
                  </a:lnTo>
                  <a:lnTo>
                    <a:pt x="10076" y="13"/>
                  </a:lnTo>
                  <a:lnTo>
                    <a:pt x="10072" y="12"/>
                  </a:lnTo>
                  <a:lnTo>
                    <a:pt x="9958" y="12"/>
                  </a:lnTo>
                  <a:lnTo>
                    <a:pt x="9954" y="13"/>
                  </a:lnTo>
                  <a:lnTo>
                    <a:pt x="9949" y="14"/>
                  </a:lnTo>
                  <a:lnTo>
                    <a:pt x="9946" y="16"/>
                  </a:lnTo>
                  <a:lnTo>
                    <a:pt x="9942" y="19"/>
                  </a:lnTo>
                  <a:lnTo>
                    <a:pt x="9939" y="22"/>
                  </a:lnTo>
                  <a:lnTo>
                    <a:pt x="9937" y="26"/>
                  </a:lnTo>
                  <a:lnTo>
                    <a:pt x="9935" y="30"/>
                  </a:lnTo>
                  <a:lnTo>
                    <a:pt x="9935" y="35"/>
                  </a:lnTo>
                  <a:lnTo>
                    <a:pt x="9935" y="835"/>
                  </a:lnTo>
                  <a:close/>
                  <a:moveTo>
                    <a:pt x="10308" y="538"/>
                  </a:moveTo>
                  <a:lnTo>
                    <a:pt x="10308" y="555"/>
                  </a:lnTo>
                  <a:lnTo>
                    <a:pt x="10310" y="571"/>
                  </a:lnTo>
                  <a:lnTo>
                    <a:pt x="10312" y="588"/>
                  </a:lnTo>
                  <a:lnTo>
                    <a:pt x="10315" y="604"/>
                  </a:lnTo>
                  <a:lnTo>
                    <a:pt x="10318" y="621"/>
                  </a:lnTo>
                  <a:lnTo>
                    <a:pt x="10323" y="637"/>
                  </a:lnTo>
                  <a:lnTo>
                    <a:pt x="10328" y="652"/>
                  </a:lnTo>
                  <a:lnTo>
                    <a:pt x="10334" y="667"/>
                  </a:lnTo>
                  <a:lnTo>
                    <a:pt x="10341" y="682"/>
                  </a:lnTo>
                  <a:lnTo>
                    <a:pt x="10348" y="696"/>
                  </a:lnTo>
                  <a:lnTo>
                    <a:pt x="10356" y="710"/>
                  </a:lnTo>
                  <a:lnTo>
                    <a:pt x="10365" y="723"/>
                  </a:lnTo>
                  <a:lnTo>
                    <a:pt x="10374" y="736"/>
                  </a:lnTo>
                  <a:lnTo>
                    <a:pt x="10384" y="749"/>
                  </a:lnTo>
                  <a:lnTo>
                    <a:pt x="10395" y="761"/>
                  </a:lnTo>
                  <a:lnTo>
                    <a:pt x="10406" y="772"/>
                  </a:lnTo>
                  <a:lnTo>
                    <a:pt x="10418" y="784"/>
                  </a:lnTo>
                  <a:lnTo>
                    <a:pt x="10431" y="795"/>
                  </a:lnTo>
                  <a:lnTo>
                    <a:pt x="10444" y="804"/>
                  </a:lnTo>
                  <a:lnTo>
                    <a:pt x="10457" y="814"/>
                  </a:lnTo>
                  <a:lnTo>
                    <a:pt x="10471" y="822"/>
                  </a:lnTo>
                  <a:lnTo>
                    <a:pt x="10485" y="830"/>
                  </a:lnTo>
                  <a:lnTo>
                    <a:pt x="10500" y="837"/>
                  </a:lnTo>
                  <a:lnTo>
                    <a:pt x="10515" y="844"/>
                  </a:lnTo>
                  <a:lnTo>
                    <a:pt x="10530" y="850"/>
                  </a:lnTo>
                  <a:lnTo>
                    <a:pt x="10546" y="855"/>
                  </a:lnTo>
                  <a:lnTo>
                    <a:pt x="10563" y="860"/>
                  </a:lnTo>
                  <a:lnTo>
                    <a:pt x="10579" y="863"/>
                  </a:lnTo>
                  <a:lnTo>
                    <a:pt x="10597" y="866"/>
                  </a:lnTo>
                  <a:lnTo>
                    <a:pt x="10615" y="868"/>
                  </a:lnTo>
                  <a:lnTo>
                    <a:pt x="10632" y="870"/>
                  </a:lnTo>
                  <a:lnTo>
                    <a:pt x="10650" y="870"/>
                  </a:lnTo>
                  <a:lnTo>
                    <a:pt x="10668" y="870"/>
                  </a:lnTo>
                  <a:lnTo>
                    <a:pt x="10686" y="868"/>
                  </a:lnTo>
                  <a:lnTo>
                    <a:pt x="10703" y="866"/>
                  </a:lnTo>
                  <a:lnTo>
                    <a:pt x="10720" y="863"/>
                  </a:lnTo>
                  <a:lnTo>
                    <a:pt x="10737" y="860"/>
                  </a:lnTo>
                  <a:lnTo>
                    <a:pt x="10753" y="855"/>
                  </a:lnTo>
                  <a:lnTo>
                    <a:pt x="10770" y="850"/>
                  </a:lnTo>
                  <a:lnTo>
                    <a:pt x="10786" y="844"/>
                  </a:lnTo>
                  <a:lnTo>
                    <a:pt x="10801" y="837"/>
                  </a:lnTo>
                  <a:lnTo>
                    <a:pt x="10816" y="830"/>
                  </a:lnTo>
                  <a:lnTo>
                    <a:pt x="10830" y="822"/>
                  </a:lnTo>
                  <a:lnTo>
                    <a:pt x="10844" y="814"/>
                  </a:lnTo>
                  <a:lnTo>
                    <a:pt x="10858" y="804"/>
                  </a:lnTo>
                  <a:lnTo>
                    <a:pt x="10870" y="795"/>
                  </a:lnTo>
                  <a:lnTo>
                    <a:pt x="10883" y="784"/>
                  </a:lnTo>
                  <a:lnTo>
                    <a:pt x="10894" y="772"/>
                  </a:lnTo>
                  <a:lnTo>
                    <a:pt x="10906" y="761"/>
                  </a:lnTo>
                  <a:lnTo>
                    <a:pt x="10916" y="749"/>
                  </a:lnTo>
                  <a:lnTo>
                    <a:pt x="10926" y="736"/>
                  </a:lnTo>
                  <a:lnTo>
                    <a:pt x="10936" y="723"/>
                  </a:lnTo>
                  <a:lnTo>
                    <a:pt x="10945" y="710"/>
                  </a:lnTo>
                  <a:lnTo>
                    <a:pt x="10953" y="696"/>
                  </a:lnTo>
                  <a:lnTo>
                    <a:pt x="10961" y="682"/>
                  </a:lnTo>
                  <a:lnTo>
                    <a:pt x="10968" y="667"/>
                  </a:lnTo>
                  <a:lnTo>
                    <a:pt x="10974" y="652"/>
                  </a:lnTo>
                  <a:lnTo>
                    <a:pt x="10979" y="637"/>
                  </a:lnTo>
                  <a:lnTo>
                    <a:pt x="10983" y="621"/>
                  </a:lnTo>
                  <a:lnTo>
                    <a:pt x="10987" y="604"/>
                  </a:lnTo>
                  <a:lnTo>
                    <a:pt x="10990" y="588"/>
                  </a:lnTo>
                  <a:lnTo>
                    <a:pt x="10992" y="571"/>
                  </a:lnTo>
                  <a:lnTo>
                    <a:pt x="10993" y="555"/>
                  </a:lnTo>
                  <a:lnTo>
                    <a:pt x="10994" y="538"/>
                  </a:lnTo>
                  <a:lnTo>
                    <a:pt x="10994" y="35"/>
                  </a:lnTo>
                  <a:lnTo>
                    <a:pt x="10993" y="30"/>
                  </a:lnTo>
                  <a:lnTo>
                    <a:pt x="10992" y="26"/>
                  </a:lnTo>
                  <a:lnTo>
                    <a:pt x="10990" y="22"/>
                  </a:lnTo>
                  <a:lnTo>
                    <a:pt x="10987" y="19"/>
                  </a:lnTo>
                  <a:lnTo>
                    <a:pt x="10983" y="16"/>
                  </a:lnTo>
                  <a:lnTo>
                    <a:pt x="10979" y="14"/>
                  </a:lnTo>
                  <a:lnTo>
                    <a:pt x="10975" y="13"/>
                  </a:lnTo>
                  <a:lnTo>
                    <a:pt x="10971" y="12"/>
                  </a:lnTo>
                  <a:lnTo>
                    <a:pt x="10853" y="12"/>
                  </a:lnTo>
                  <a:lnTo>
                    <a:pt x="10848" y="13"/>
                  </a:lnTo>
                  <a:lnTo>
                    <a:pt x="10844" y="14"/>
                  </a:lnTo>
                  <a:lnTo>
                    <a:pt x="10840" y="16"/>
                  </a:lnTo>
                  <a:lnTo>
                    <a:pt x="10837" y="19"/>
                  </a:lnTo>
                  <a:lnTo>
                    <a:pt x="10834" y="22"/>
                  </a:lnTo>
                  <a:lnTo>
                    <a:pt x="10832" y="26"/>
                  </a:lnTo>
                  <a:lnTo>
                    <a:pt x="10830" y="30"/>
                  </a:lnTo>
                  <a:lnTo>
                    <a:pt x="10830" y="35"/>
                  </a:lnTo>
                  <a:lnTo>
                    <a:pt x="10830" y="530"/>
                  </a:lnTo>
                  <a:lnTo>
                    <a:pt x="10829" y="549"/>
                  </a:lnTo>
                  <a:lnTo>
                    <a:pt x="10827" y="567"/>
                  </a:lnTo>
                  <a:lnTo>
                    <a:pt x="10823" y="585"/>
                  </a:lnTo>
                  <a:lnTo>
                    <a:pt x="10817" y="601"/>
                  </a:lnTo>
                  <a:lnTo>
                    <a:pt x="10810" y="618"/>
                  </a:lnTo>
                  <a:lnTo>
                    <a:pt x="10801" y="633"/>
                  </a:lnTo>
                  <a:lnTo>
                    <a:pt x="10792" y="647"/>
                  </a:lnTo>
                  <a:lnTo>
                    <a:pt x="10780" y="660"/>
                  </a:lnTo>
                  <a:lnTo>
                    <a:pt x="10767" y="672"/>
                  </a:lnTo>
                  <a:lnTo>
                    <a:pt x="10753" y="682"/>
                  </a:lnTo>
                  <a:lnTo>
                    <a:pt x="10739" y="691"/>
                  </a:lnTo>
                  <a:lnTo>
                    <a:pt x="10723" y="699"/>
                  </a:lnTo>
                  <a:lnTo>
                    <a:pt x="10706" y="705"/>
                  </a:lnTo>
                  <a:lnTo>
                    <a:pt x="10688" y="709"/>
                  </a:lnTo>
                  <a:lnTo>
                    <a:pt x="10670" y="712"/>
                  </a:lnTo>
                  <a:lnTo>
                    <a:pt x="10650" y="713"/>
                  </a:lnTo>
                  <a:lnTo>
                    <a:pt x="10630" y="712"/>
                  </a:lnTo>
                  <a:lnTo>
                    <a:pt x="10612" y="709"/>
                  </a:lnTo>
                  <a:lnTo>
                    <a:pt x="10593" y="705"/>
                  </a:lnTo>
                  <a:lnTo>
                    <a:pt x="10576" y="699"/>
                  </a:lnTo>
                  <a:lnTo>
                    <a:pt x="10561" y="691"/>
                  </a:lnTo>
                  <a:lnTo>
                    <a:pt x="10546" y="682"/>
                  </a:lnTo>
                  <a:lnTo>
                    <a:pt x="10533" y="672"/>
                  </a:lnTo>
                  <a:lnTo>
                    <a:pt x="10520" y="660"/>
                  </a:lnTo>
                  <a:lnTo>
                    <a:pt x="10509" y="647"/>
                  </a:lnTo>
                  <a:lnTo>
                    <a:pt x="10500" y="633"/>
                  </a:lnTo>
                  <a:lnTo>
                    <a:pt x="10491" y="618"/>
                  </a:lnTo>
                  <a:lnTo>
                    <a:pt x="10484" y="601"/>
                  </a:lnTo>
                  <a:lnTo>
                    <a:pt x="10479" y="584"/>
                  </a:lnTo>
                  <a:lnTo>
                    <a:pt x="10475" y="566"/>
                  </a:lnTo>
                  <a:lnTo>
                    <a:pt x="10472" y="548"/>
                  </a:lnTo>
                  <a:lnTo>
                    <a:pt x="10472" y="529"/>
                  </a:lnTo>
                  <a:lnTo>
                    <a:pt x="10472" y="35"/>
                  </a:lnTo>
                  <a:lnTo>
                    <a:pt x="10471" y="30"/>
                  </a:lnTo>
                  <a:lnTo>
                    <a:pt x="10470" y="26"/>
                  </a:lnTo>
                  <a:lnTo>
                    <a:pt x="10468" y="22"/>
                  </a:lnTo>
                  <a:lnTo>
                    <a:pt x="10465" y="19"/>
                  </a:lnTo>
                  <a:lnTo>
                    <a:pt x="10462" y="16"/>
                  </a:lnTo>
                  <a:lnTo>
                    <a:pt x="10458" y="14"/>
                  </a:lnTo>
                  <a:lnTo>
                    <a:pt x="10453" y="13"/>
                  </a:lnTo>
                  <a:lnTo>
                    <a:pt x="10448" y="12"/>
                  </a:lnTo>
                  <a:lnTo>
                    <a:pt x="10331" y="12"/>
                  </a:lnTo>
                  <a:lnTo>
                    <a:pt x="10327" y="13"/>
                  </a:lnTo>
                  <a:lnTo>
                    <a:pt x="10322" y="14"/>
                  </a:lnTo>
                  <a:lnTo>
                    <a:pt x="10318" y="16"/>
                  </a:lnTo>
                  <a:lnTo>
                    <a:pt x="10315" y="19"/>
                  </a:lnTo>
                  <a:lnTo>
                    <a:pt x="10312" y="22"/>
                  </a:lnTo>
                  <a:lnTo>
                    <a:pt x="10310" y="26"/>
                  </a:lnTo>
                  <a:lnTo>
                    <a:pt x="10308" y="30"/>
                  </a:lnTo>
                  <a:lnTo>
                    <a:pt x="10308" y="35"/>
                  </a:lnTo>
                  <a:lnTo>
                    <a:pt x="10308" y="538"/>
                  </a:lnTo>
                  <a:close/>
                  <a:moveTo>
                    <a:pt x="11161" y="775"/>
                  </a:moveTo>
                  <a:lnTo>
                    <a:pt x="11173" y="787"/>
                  </a:lnTo>
                  <a:lnTo>
                    <a:pt x="11192" y="801"/>
                  </a:lnTo>
                  <a:lnTo>
                    <a:pt x="11203" y="808"/>
                  </a:lnTo>
                  <a:lnTo>
                    <a:pt x="11216" y="816"/>
                  </a:lnTo>
                  <a:lnTo>
                    <a:pt x="11231" y="824"/>
                  </a:lnTo>
                  <a:lnTo>
                    <a:pt x="11247" y="832"/>
                  </a:lnTo>
                  <a:lnTo>
                    <a:pt x="11265" y="839"/>
                  </a:lnTo>
                  <a:lnTo>
                    <a:pt x="11285" y="846"/>
                  </a:lnTo>
                  <a:lnTo>
                    <a:pt x="11305" y="853"/>
                  </a:lnTo>
                  <a:lnTo>
                    <a:pt x="11328" y="859"/>
                  </a:lnTo>
                  <a:lnTo>
                    <a:pt x="11351" y="863"/>
                  </a:lnTo>
                  <a:lnTo>
                    <a:pt x="11376" y="867"/>
                  </a:lnTo>
                  <a:lnTo>
                    <a:pt x="11403" y="869"/>
                  </a:lnTo>
                  <a:lnTo>
                    <a:pt x="11431" y="870"/>
                  </a:lnTo>
                  <a:lnTo>
                    <a:pt x="11447" y="870"/>
                  </a:lnTo>
                  <a:lnTo>
                    <a:pt x="11464" y="869"/>
                  </a:lnTo>
                  <a:lnTo>
                    <a:pt x="11479" y="867"/>
                  </a:lnTo>
                  <a:lnTo>
                    <a:pt x="11494" y="865"/>
                  </a:lnTo>
                  <a:lnTo>
                    <a:pt x="11508" y="862"/>
                  </a:lnTo>
                  <a:lnTo>
                    <a:pt x="11522" y="859"/>
                  </a:lnTo>
                  <a:lnTo>
                    <a:pt x="11536" y="855"/>
                  </a:lnTo>
                  <a:lnTo>
                    <a:pt x="11549" y="850"/>
                  </a:lnTo>
                  <a:lnTo>
                    <a:pt x="11562" y="845"/>
                  </a:lnTo>
                  <a:lnTo>
                    <a:pt x="11574" y="840"/>
                  </a:lnTo>
                  <a:lnTo>
                    <a:pt x="11586" y="834"/>
                  </a:lnTo>
                  <a:lnTo>
                    <a:pt x="11597" y="827"/>
                  </a:lnTo>
                  <a:lnTo>
                    <a:pt x="11608" y="821"/>
                  </a:lnTo>
                  <a:lnTo>
                    <a:pt x="11619" y="813"/>
                  </a:lnTo>
                  <a:lnTo>
                    <a:pt x="11630" y="806"/>
                  </a:lnTo>
                  <a:lnTo>
                    <a:pt x="11639" y="797"/>
                  </a:lnTo>
                  <a:lnTo>
                    <a:pt x="11648" y="789"/>
                  </a:lnTo>
                  <a:lnTo>
                    <a:pt x="11656" y="779"/>
                  </a:lnTo>
                  <a:lnTo>
                    <a:pt x="11664" y="770"/>
                  </a:lnTo>
                  <a:lnTo>
                    <a:pt x="11671" y="761"/>
                  </a:lnTo>
                  <a:lnTo>
                    <a:pt x="11678" y="751"/>
                  </a:lnTo>
                  <a:lnTo>
                    <a:pt x="11684" y="741"/>
                  </a:lnTo>
                  <a:lnTo>
                    <a:pt x="11690" y="731"/>
                  </a:lnTo>
                  <a:lnTo>
                    <a:pt x="11695" y="721"/>
                  </a:lnTo>
                  <a:lnTo>
                    <a:pt x="11700" y="710"/>
                  </a:lnTo>
                  <a:lnTo>
                    <a:pt x="11704" y="699"/>
                  </a:lnTo>
                  <a:lnTo>
                    <a:pt x="11707" y="688"/>
                  </a:lnTo>
                  <a:lnTo>
                    <a:pt x="11710" y="677"/>
                  </a:lnTo>
                  <a:lnTo>
                    <a:pt x="11712" y="666"/>
                  </a:lnTo>
                  <a:lnTo>
                    <a:pt x="11714" y="654"/>
                  </a:lnTo>
                  <a:lnTo>
                    <a:pt x="11715" y="643"/>
                  </a:lnTo>
                  <a:lnTo>
                    <a:pt x="11715" y="631"/>
                  </a:lnTo>
                  <a:lnTo>
                    <a:pt x="11715" y="617"/>
                  </a:lnTo>
                  <a:lnTo>
                    <a:pt x="11713" y="602"/>
                  </a:lnTo>
                  <a:lnTo>
                    <a:pt x="11712" y="589"/>
                  </a:lnTo>
                  <a:lnTo>
                    <a:pt x="11709" y="576"/>
                  </a:lnTo>
                  <a:lnTo>
                    <a:pt x="11706" y="564"/>
                  </a:lnTo>
                  <a:lnTo>
                    <a:pt x="11702" y="552"/>
                  </a:lnTo>
                  <a:lnTo>
                    <a:pt x="11697" y="540"/>
                  </a:lnTo>
                  <a:lnTo>
                    <a:pt x="11692" y="529"/>
                  </a:lnTo>
                  <a:lnTo>
                    <a:pt x="11686" y="518"/>
                  </a:lnTo>
                  <a:lnTo>
                    <a:pt x="11680" y="508"/>
                  </a:lnTo>
                  <a:lnTo>
                    <a:pt x="11673" y="498"/>
                  </a:lnTo>
                  <a:lnTo>
                    <a:pt x="11665" y="489"/>
                  </a:lnTo>
                  <a:lnTo>
                    <a:pt x="11657" y="479"/>
                  </a:lnTo>
                  <a:lnTo>
                    <a:pt x="11649" y="471"/>
                  </a:lnTo>
                  <a:lnTo>
                    <a:pt x="11641" y="462"/>
                  </a:lnTo>
                  <a:lnTo>
                    <a:pt x="11631" y="454"/>
                  </a:lnTo>
                  <a:lnTo>
                    <a:pt x="11611" y="438"/>
                  </a:lnTo>
                  <a:lnTo>
                    <a:pt x="11591" y="423"/>
                  </a:lnTo>
                  <a:lnTo>
                    <a:pt x="11570" y="410"/>
                  </a:lnTo>
                  <a:lnTo>
                    <a:pt x="11548" y="398"/>
                  </a:lnTo>
                  <a:lnTo>
                    <a:pt x="11526" y="387"/>
                  </a:lnTo>
                  <a:lnTo>
                    <a:pt x="11503" y="376"/>
                  </a:lnTo>
                  <a:lnTo>
                    <a:pt x="11480" y="367"/>
                  </a:lnTo>
                  <a:lnTo>
                    <a:pt x="11458" y="357"/>
                  </a:lnTo>
                  <a:lnTo>
                    <a:pt x="11439" y="350"/>
                  </a:lnTo>
                  <a:lnTo>
                    <a:pt x="11422" y="343"/>
                  </a:lnTo>
                  <a:lnTo>
                    <a:pt x="11407" y="335"/>
                  </a:lnTo>
                  <a:lnTo>
                    <a:pt x="11392" y="328"/>
                  </a:lnTo>
                  <a:lnTo>
                    <a:pt x="11379" y="320"/>
                  </a:lnTo>
                  <a:lnTo>
                    <a:pt x="11368" y="312"/>
                  </a:lnTo>
                  <a:lnTo>
                    <a:pt x="11357" y="305"/>
                  </a:lnTo>
                  <a:lnTo>
                    <a:pt x="11348" y="297"/>
                  </a:lnTo>
                  <a:lnTo>
                    <a:pt x="11339" y="288"/>
                  </a:lnTo>
                  <a:lnTo>
                    <a:pt x="11332" y="280"/>
                  </a:lnTo>
                  <a:lnTo>
                    <a:pt x="11326" y="271"/>
                  </a:lnTo>
                  <a:lnTo>
                    <a:pt x="11321" y="261"/>
                  </a:lnTo>
                  <a:lnTo>
                    <a:pt x="11317" y="252"/>
                  </a:lnTo>
                  <a:lnTo>
                    <a:pt x="11315" y="242"/>
                  </a:lnTo>
                  <a:lnTo>
                    <a:pt x="11313" y="232"/>
                  </a:lnTo>
                  <a:lnTo>
                    <a:pt x="11313" y="222"/>
                  </a:lnTo>
                  <a:lnTo>
                    <a:pt x="11313" y="215"/>
                  </a:lnTo>
                  <a:lnTo>
                    <a:pt x="11314" y="207"/>
                  </a:lnTo>
                  <a:lnTo>
                    <a:pt x="11317" y="200"/>
                  </a:lnTo>
                  <a:lnTo>
                    <a:pt x="11320" y="193"/>
                  </a:lnTo>
                  <a:lnTo>
                    <a:pt x="11323" y="185"/>
                  </a:lnTo>
                  <a:lnTo>
                    <a:pt x="11328" y="178"/>
                  </a:lnTo>
                  <a:lnTo>
                    <a:pt x="11334" y="172"/>
                  </a:lnTo>
                  <a:lnTo>
                    <a:pt x="11340" y="165"/>
                  </a:lnTo>
                  <a:lnTo>
                    <a:pt x="11347" y="160"/>
                  </a:lnTo>
                  <a:lnTo>
                    <a:pt x="11355" y="154"/>
                  </a:lnTo>
                  <a:lnTo>
                    <a:pt x="11364" y="150"/>
                  </a:lnTo>
                  <a:lnTo>
                    <a:pt x="11374" y="146"/>
                  </a:lnTo>
                  <a:lnTo>
                    <a:pt x="11384" y="142"/>
                  </a:lnTo>
                  <a:lnTo>
                    <a:pt x="11395" y="140"/>
                  </a:lnTo>
                  <a:lnTo>
                    <a:pt x="11407" y="138"/>
                  </a:lnTo>
                  <a:lnTo>
                    <a:pt x="11420" y="138"/>
                  </a:lnTo>
                  <a:lnTo>
                    <a:pt x="11433" y="138"/>
                  </a:lnTo>
                  <a:lnTo>
                    <a:pt x="11446" y="140"/>
                  </a:lnTo>
                  <a:lnTo>
                    <a:pt x="11461" y="143"/>
                  </a:lnTo>
                  <a:lnTo>
                    <a:pt x="11475" y="147"/>
                  </a:lnTo>
                  <a:lnTo>
                    <a:pt x="11489" y="152"/>
                  </a:lnTo>
                  <a:lnTo>
                    <a:pt x="11502" y="157"/>
                  </a:lnTo>
                  <a:lnTo>
                    <a:pt x="11515" y="163"/>
                  </a:lnTo>
                  <a:lnTo>
                    <a:pt x="11528" y="169"/>
                  </a:lnTo>
                  <a:lnTo>
                    <a:pt x="11551" y="180"/>
                  </a:lnTo>
                  <a:lnTo>
                    <a:pt x="11570" y="191"/>
                  </a:lnTo>
                  <a:lnTo>
                    <a:pt x="11584" y="199"/>
                  </a:lnTo>
                  <a:lnTo>
                    <a:pt x="11592" y="204"/>
                  </a:lnTo>
                  <a:lnTo>
                    <a:pt x="11597" y="207"/>
                  </a:lnTo>
                  <a:lnTo>
                    <a:pt x="11603" y="208"/>
                  </a:lnTo>
                  <a:lnTo>
                    <a:pt x="11609" y="207"/>
                  </a:lnTo>
                  <a:lnTo>
                    <a:pt x="11615" y="206"/>
                  </a:lnTo>
                  <a:lnTo>
                    <a:pt x="11620" y="203"/>
                  </a:lnTo>
                  <a:lnTo>
                    <a:pt x="11625" y="199"/>
                  </a:lnTo>
                  <a:lnTo>
                    <a:pt x="11631" y="195"/>
                  </a:lnTo>
                  <a:lnTo>
                    <a:pt x="11635" y="190"/>
                  </a:lnTo>
                  <a:lnTo>
                    <a:pt x="11682" y="121"/>
                  </a:lnTo>
                  <a:lnTo>
                    <a:pt x="11684" y="116"/>
                  </a:lnTo>
                  <a:lnTo>
                    <a:pt x="11686" y="111"/>
                  </a:lnTo>
                  <a:lnTo>
                    <a:pt x="11686" y="105"/>
                  </a:lnTo>
                  <a:lnTo>
                    <a:pt x="11686" y="100"/>
                  </a:lnTo>
                  <a:lnTo>
                    <a:pt x="11684" y="94"/>
                  </a:lnTo>
                  <a:lnTo>
                    <a:pt x="11682" y="88"/>
                  </a:lnTo>
                  <a:lnTo>
                    <a:pt x="11679" y="84"/>
                  </a:lnTo>
                  <a:lnTo>
                    <a:pt x="11674" y="81"/>
                  </a:lnTo>
                  <a:lnTo>
                    <a:pt x="11662" y="72"/>
                  </a:lnTo>
                  <a:lnTo>
                    <a:pt x="11643" y="60"/>
                  </a:lnTo>
                  <a:lnTo>
                    <a:pt x="11618" y="47"/>
                  </a:lnTo>
                  <a:lnTo>
                    <a:pt x="11589" y="33"/>
                  </a:lnTo>
                  <a:lnTo>
                    <a:pt x="11572" y="27"/>
                  </a:lnTo>
                  <a:lnTo>
                    <a:pt x="11555" y="21"/>
                  </a:lnTo>
                  <a:lnTo>
                    <a:pt x="11536" y="15"/>
                  </a:lnTo>
                  <a:lnTo>
                    <a:pt x="11516" y="10"/>
                  </a:lnTo>
                  <a:lnTo>
                    <a:pt x="11496" y="6"/>
                  </a:lnTo>
                  <a:lnTo>
                    <a:pt x="11474" y="3"/>
                  </a:lnTo>
                  <a:lnTo>
                    <a:pt x="11451" y="1"/>
                  </a:lnTo>
                  <a:lnTo>
                    <a:pt x="11428" y="0"/>
                  </a:lnTo>
                  <a:lnTo>
                    <a:pt x="11410" y="0"/>
                  </a:lnTo>
                  <a:lnTo>
                    <a:pt x="11393" y="1"/>
                  </a:lnTo>
                  <a:lnTo>
                    <a:pt x="11376" y="3"/>
                  </a:lnTo>
                  <a:lnTo>
                    <a:pt x="11360" y="5"/>
                  </a:lnTo>
                  <a:lnTo>
                    <a:pt x="11345" y="8"/>
                  </a:lnTo>
                  <a:lnTo>
                    <a:pt x="11330" y="12"/>
                  </a:lnTo>
                  <a:lnTo>
                    <a:pt x="11316" y="16"/>
                  </a:lnTo>
                  <a:lnTo>
                    <a:pt x="11303" y="21"/>
                  </a:lnTo>
                  <a:lnTo>
                    <a:pt x="11290" y="26"/>
                  </a:lnTo>
                  <a:lnTo>
                    <a:pt x="11277" y="32"/>
                  </a:lnTo>
                  <a:lnTo>
                    <a:pt x="11265" y="38"/>
                  </a:lnTo>
                  <a:lnTo>
                    <a:pt x="11254" y="45"/>
                  </a:lnTo>
                  <a:lnTo>
                    <a:pt x="11244" y="52"/>
                  </a:lnTo>
                  <a:lnTo>
                    <a:pt x="11234" y="59"/>
                  </a:lnTo>
                  <a:lnTo>
                    <a:pt x="11225" y="67"/>
                  </a:lnTo>
                  <a:lnTo>
                    <a:pt x="11216" y="75"/>
                  </a:lnTo>
                  <a:lnTo>
                    <a:pt x="11208" y="84"/>
                  </a:lnTo>
                  <a:lnTo>
                    <a:pt x="11200" y="93"/>
                  </a:lnTo>
                  <a:lnTo>
                    <a:pt x="11193" y="102"/>
                  </a:lnTo>
                  <a:lnTo>
                    <a:pt x="11187" y="112"/>
                  </a:lnTo>
                  <a:lnTo>
                    <a:pt x="11181" y="121"/>
                  </a:lnTo>
                  <a:lnTo>
                    <a:pt x="11176" y="131"/>
                  </a:lnTo>
                  <a:lnTo>
                    <a:pt x="11171" y="141"/>
                  </a:lnTo>
                  <a:lnTo>
                    <a:pt x="11167" y="151"/>
                  </a:lnTo>
                  <a:lnTo>
                    <a:pt x="11163" y="161"/>
                  </a:lnTo>
                  <a:lnTo>
                    <a:pt x="11160" y="171"/>
                  </a:lnTo>
                  <a:lnTo>
                    <a:pt x="11157" y="181"/>
                  </a:lnTo>
                  <a:lnTo>
                    <a:pt x="11155" y="191"/>
                  </a:lnTo>
                  <a:lnTo>
                    <a:pt x="11152" y="212"/>
                  </a:lnTo>
                  <a:lnTo>
                    <a:pt x="11151" y="232"/>
                  </a:lnTo>
                  <a:lnTo>
                    <a:pt x="11152" y="245"/>
                  </a:lnTo>
                  <a:lnTo>
                    <a:pt x="11153" y="258"/>
                  </a:lnTo>
                  <a:lnTo>
                    <a:pt x="11154" y="271"/>
                  </a:lnTo>
                  <a:lnTo>
                    <a:pt x="11156" y="283"/>
                  </a:lnTo>
                  <a:lnTo>
                    <a:pt x="11159" y="294"/>
                  </a:lnTo>
                  <a:lnTo>
                    <a:pt x="11163" y="305"/>
                  </a:lnTo>
                  <a:lnTo>
                    <a:pt x="11167" y="316"/>
                  </a:lnTo>
                  <a:lnTo>
                    <a:pt x="11171" y="327"/>
                  </a:lnTo>
                  <a:lnTo>
                    <a:pt x="11176" y="337"/>
                  </a:lnTo>
                  <a:lnTo>
                    <a:pt x="11181" y="347"/>
                  </a:lnTo>
                  <a:lnTo>
                    <a:pt x="11187" y="356"/>
                  </a:lnTo>
                  <a:lnTo>
                    <a:pt x="11194" y="365"/>
                  </a:lnTo>
                  <a:lnTo>
                    <a:pt x="11208" y="382"/>
                  </a:lnTo>
                  <a:lnTo>
                    <a:pt x="11223" y="399"/>
                  </a:lnTo>
                  <a:lnTo>
                    <a:pt x="11240" y="414"/>
                  </a:lnTo>
                  <a:lnTo>
                    <a:pt x="11258" y="428"/>
                  </a:lnTo>
                  <a:lnTo>
                    <a:pt x="11277" y="441"/>
                  </a:lnTo>
                  <a:lnTo>
                    <a:pt x="11298" y="453"/>
                  </a:lnTo>
                  <a:lnTo>
                    <a:pt x="11318" y="465"/>
                  </a:lnTo>
                  <a:lnTo>
                    <a:pt x="11339" y="475"/>
                  </a:lnTo>
                  <a:lnTo>
                    <a:pt x="11361" y="484"/>
                  </a:lnTo>
                  <a:lnTo>
                    <a:pt x="11382" y="493"/>
                  </a:lnTo>
                  <a:lnTo>
                    <a:pt x="11401" y="501"/>
                  </a:lnTo>
                  <a:lnTo>
                    <a:pt x="11418" y="509"/>
                  </a:lnTo>
                  <a:lnTo>
                    <a:pt x="11435" y="517"/>
                  </a:lnTo>
                  <a:lnTo>
                    <a:pt x="11450" y="524"/>
                  </a:lnTo>
                  <a:lnTo>
                    <a:pt x="11465" y="533"/>
                  </a:lnTo>
                  <a:lnTo>
                    <a:pt x="11478" y="541"/>
                  </a:lnTo>
                  <a:lnTo>
                    <a:pt x="11489" y="549"/>
                  </a:lnTo>
                  <a:lnTo>
                    <a:pt x="11500" y="558"/>
                  </a:lnTo>
                  <a:lnTo>
                    <a:pt x="11509" y="567"/>
                  </a:lnTo>
                  <a:lnTo>
                    <a:pt x="11517" y="576"/>
                  </a:lnTo>
                  <a:lnTo>
                    <a:pt x="11523" y="585"/>
                  </a:lnTo>
                  <a:lnTo>
                    <a:pt x="11529" y="595"/>
                  </a:lnTo>
                  <a:lnTo>
                    <a:pt x="11533" y="605"/>
                  </a:lnTo>
                  <a:lnTo>
                    <a:pt x="11536" y="616"/>
                  </a:lnTo>
                  <a:lnTo>
                    <a:pt x="11538" y="627"/>
                  </a:lnTo>
                  <a:lnTo>
                    <a:pt x="11539" y="638"/>
                  </a:lnTo>
                  <a:lnTo>
                    <a:pt x="11538" y="648"/>
                  </a:lnTo>
                  <a:lnTo>
                    <a:pt x="11537" y="657"/>
                  </a:lnTo>
                  <a:lnTo>
                    <a:pt x="11534" y="666"/>
                  </a:lnTo>
                  <a:lnTo>
                    <a:pt x="11530" y="675"/>
                  </a:lnTo>
                  <a:lnTo>
                    <a:pt x="11526" y="683"/>
                  </a:lnTo>
                  <a:lnTo>
                    <a:pt x="11520" y="690"/>
                  </a:lnTo>
                  <a:lnTo>
                    <a:pt x="11514" y="698"/>
                  </a:lnTo>
                  <a:lnTo>
                    <a:pt x="11507" y="704"/>
                  </a:lnTo>
                  <a:lnTo>
                    <a:pt x="11499" y="710"/>
                  </a:lnTo>
                  <a:lnTo>
                    <a:pt x="11491" y="715"/>
                  </a:lnTo>
                  <a:lnTo>
                    <a:pt x="11481" y="720"/>
                  </a:lnTo>
                  <a:lnTo>
                    <a:pt x="11472" y="724"/>
                  </a:lnTo>
                  <a:lnTo>
                    <a:pt x="11461" y="727"/>
                  </a:lnTo>
                  <a:lnTo>
                    <a:pt x="11449" y="729"/>
                  </a:lnTo>
                  <a:lnTo>
                    <a:pt x="11438" y="731"/>
                  </a:lnTo>
                  <a:lnTo>
                    <a:pt x="11426" y="731"/>
                  </a:lnTo>
                  <a:lnTo>
                    <a:pt x="11411" y="730"/>
                  </a:lnTo>
                  <a:lnTo>
                    <a:pt x="11396" y="728"/>
                  </a:lnTo>
                  <a:lnTo>
                    <a:pt x="11380" y="724"/>
                  </a:lnTo>
                  <a:lnTo>
                    <a:pt x="11365" y="720"/>
                  </a:lnTo>
                  <a:lnTo>
                    <a:pt x="11350" y="714"/>
                  </a:lnTo>
                  <a:lnTo>
                    <a:pt x="11335" y="708"/>
                  </a:lnTo>
                  <a:lnTo>
                    <a:pt x="11320" y="702"/>
                  </a:lnTo>
                  <a:lnTo>
                    <a:pt x="11306" y="695"/>
                  </a:lnTo>
                  <a:lnTo>
                    <a:pt x="11281" y="682"/>
                  </a:lnTo>
                  <a:lnTo>
                    <a:pt x="11261" y="670"/>
                  </a:lnTo>
                  <a:lnTo>
                    <a:pt x="11247" y="661"/>
                  </a:lnTo>
                  <a:lnTo>
                    <a:pt x="11240" y="656"/>
                  </a:lnTo>
                  <a:lnTo>
                    <a:pt x="11236" y="654"/>
                  </a:lnTo>
                  <a:lnTo>
                    <a:pt x="11231" y="652"/>
                  </a:lnTo>
                  <a:lnTo>
                    <a:pt x="11225" y="651"/>
                  </a:lnTo>
                  <a:lnTo>
                    <a:pt x="11219" y="651"/>
                  </a:lnTo>
                  <a:lnTo>
                    <a:pt x="11214" y="653"/>
                  </a:lnTo>
                  <a:lnTo>
                    <a:pt x="11208" y="655"/>
                  </a:lnTo>
                  <a:lnTo>
                    <a:pt x="11203" y="659"/>
                  </a:lnTo>
                  <a:lnTo>
                    <a:pt x="11199" y="665"/>
                  </a:lnTo>
                  <a:lnTo>
                    <a:pt x="11155" y="739"/>
                  </a:lnTo>
                  <a:lnTo>
                    <a:pt x="11151" y="746"/>
                  </a:lnTo>
                  <a:lnTo>
                    <a:pt x="11150" y="752"/>
                  </a:lnTo>
                  <a:lnTo>
                    <a:pt x="11149" y="756"/>
                  </a:lnTo>
                  <a:lnTo>
                    <a:pt x="11150" y="760"/>
                  </a:lnTo>
                  <a:lnTo>
                    <a:pt x="11151" y="764"/>
                  </a:lnTo>
                  <a:lnTo>
                    <a:pt x="11154" y="768"/>
                  </a:lnTo>
                  <a:lnTo>
                    <a:pt x="11157" y="771"/>
                  </a:lnTo>
                  <a:lnTo>
                    <a:pt x="11161" y="7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nvGrpSpPr>
            <p:cNvPr id="73" name="Grupė 72"/>
            <p:cNvGrpSpPr/>
            <p:nvPr/>
          </p:nvGrpSpPr>
          <p:grpSpPr>
            <a:xfrm>
              <a:off x="2022415" y="2212975"/>
              <a:ext cx="1538288" cy="1633538"/>
              <a:chOff x="3162300" y="2212975"/>
              <a:chExt cx="1538288" cy="1633538"/>
            </a:xfrm>
          </p:grpSpPr>
          <p:sp>
            <p:nvSpPr>
              <p:cNvPr id="74" name="Freeform 19"/>
              <p:cNvSpPr>
                <a:spLocks/>
              </p:cNvSpPr>
              <p:nvPr/>
            </p:nvSpPr>
            <p:spPr bwMode="auto">
              <a:xfrm>
                <a:off x="3367088" y="2686050"/>
                <a:ext cx="1125538" cy="1160463"/>
              </a:xfrm>
              <a:custGeom>
                <a:avLst/>
                <a:gdLst>
                  <a:gd name="T0" fmla="*/ 1012 w 11336"/>
                  <a:gd name="T1" fmla="*/ 2900 h 11697"/>
                  <a:gd name="T2" fmla="*/ 495 w 11336"/>
                  <a:gd name="T3" fmla="*/ 3805 h 11697"/>
                  <a:gd name="T4" fmla="*/ 248 w 11336"/>
                  <a:gd name="T5" fmla="*/ 4503 h 11697"/>
                  <a:gd name="T6" fmla="*/ 149 w 11336"/>
                  <a:gd name="T7" fmla="*/ 4903 h 11697"/>
                  <a:gd name="T8" fmla="*/ 67 w 11336"/>
                  <a:gd name="T9" fmla="*/ 5327 h 11697"/>
                  <a:gd name="T10" fmla="*/ 13 w 11336"/>
                  <a:gd name="T11" fmla="*/ 5794 h 11697"/>
                  <a:gd name="T12" fmla="*/ 0 w 11336"/>
                  <a:gd name="T13" fmla="*/ 6123 h 11697"/>
                  <a:gd name="T14" fmla="*/ 16 w 11336"/>
                  <a:gd name="T15" fmla="*/ 6512 h 11697"/>
                  <a:gd name="T16" fmla="*/ 50 w 11336"/>
                  <a:gd name="T17" fmla="*/ 6839 h 11697"/>
                  <a:gd name="T18" fmla="*/ 101 w 11336"/>
                  <a:gd name="T19" fmla="*/ 7154 h 11697"/>
                  <a:gd name="T20" fmla="*/ 171 w 11336"/>
                  <a:gd name="T21" fmla="*/ 7470 h 11697"/>
                  <a:gd name="T22" fmla="*/ 245 w 11336"/>
                  <a:gd name="T23" fmla="*/ 7733 h 11697"/>
                  <a:gd name="T24" fmla="*/ 318 w 11336"/>
                  <a:gd name="T25" fmla="*/ 7951 h 11697"/>
                  <a:gd name="T26" fmla="*/ 418 w 11336"/>
                  <a:gd name="T27" fmla="*/ 8212 h 11697"/>
                  <a:gd name="T28" fmla="*/ 504 w 11336"/>
                  <a:gd name="T29" fmla="*/ 8407 h 11697"/>
                  <a:gd name="T30" fmla="*/ 859 w 11336"/>
                  <a:gd name="T31" fmla="*/ 9034 h 11697"/>
                  <a:gd name="T32" fmla="*/ 1049 w 11336"/>
                  <a:gd name="T33" fmla="*/ 9320 h 11697"/>
                  <a:gd name="T34" fmla="*/ 1259 w 11336"/>
                  <a:gd name="T35" fmla="*/ 9605 h 11697"/>
                  <a:gd name="T36" fmla="*/ 1490 w 11336"/>
                  <a:gd name="T37" fmla="*/ 9880 h 11697"/>
                  <a:gd name="T38" fmla="*/ 1791 w 11336"/>
                  <a:gd name="T39" fmla="*/ 10182 h 11697"/>
                  <a:gd name="T40" fmla="*/ 2043 w 11336"/>
                  <a:gd name="T41" fmla="*/ 10404 h 11697"/>
                  <a:gd name="T42" fmla="*/ 2308 w 11336"/>
                  <a:gd name="T43" fmla="*/ 10608 h 11697"/>
                  <a:gd name="T44" fmla="*/ 2590 w 11336"/>
                  <a:gd name="T45" fmla="*/ 10800 h 11697"/>
                  <a:gd name="T46" fmla="*/ 2865 w 11336"/>
                  <a:gd name="T47" fmla="*/ 10965 h 11697"/>
                  <a:gd name="T48" fmla="*/ 3104 w 11336"/>
                  <a:gd name="T49" fmla="*/ 11092 h 11697"/>
                  <a:gd name="T50" fmla="*/ 3314 w 11336"/>
                  <a:gd name="T51" fmla="*/ 11192 h 11697"/>
                  <a:gd name="T52" fmla="*/ 3570 w 11336"/>
                  <a:gd name="T53" fmla="*/ 11300 h 11697"/>
                  <a:gd name="T54" fmla="*/ 3868 w 11336"/>
                  <a:gd name="T55" fmla="*/ 11408 h 11697"/>
                  <a:gd name="T56" fmla="*/ 4178 w 11336"/>
                  <a:gd name="T57" fmla="*/ 11500 h 11697"/>
                  <a:gd name="T58" fmla="*/ 4490 w 11336"/>
                  <a:gd name="T59" fmla="*/ 11575 h 11697"/>
                  <a:gd name="T60" fmla="*/ 4805 w 11336"/>
                  <a:gd name="T61" fmla="*/ 11632 h 11697"/>
                  <a:gd name="T62" fmla="*/ 5133 w 11336"/>
                  <a:gd name="T63" fmla="*/ 11672 h 11697"/>
                  <a:gd name="T64" fmla="*/ 5437 w 11336"/>
                  <a:gd name="T65" fmla="*/ 11692 h 11697"/>
                  <a:gd name="T66" fmla="*/ 5781 w 11336"/>
                  <a:gd name="T67" fmla="*/ 11695 h 11697"/>
                  <a:gd name="T68" fmla="*/ 6157 w 11336"/>
                  <a:gd name="T69" fmla="*/ 11675 h 11697"/>
                  <a:gd name="T70" fmla="*/ 6488 w 11336"/>
                  <a:gd name="T71" fmla="*/ 11637 h 11697"/>
                  <a:gd name="T72" fmla="*/ 6805 w 11336"/>
                  <a:gd name="T73" fmla="*/ 11582 h 11697"/>
                  <a:gd name="T74" fmla="*/ 7116 w 11336"/>
                  <a:gd name="T75" fmla="*/ 11510 h 11697"/>
                  <a:gd name="T76" fmla="*/ 7417 w 11336"/>
                  <a:gd name="T77" fmla="*/ 11421 h 11697"/>
                  <a:gd name="T78" fmla="*/ 7838 w 11336"/>
                  <a:gd name="T79" fmla="*/ 11268 h 11697"/>
                  <a:gd name="T80" fmla="*/ 8281 w 11336"/>
                  <a:gd name="T81" fmla="*/ 11063 h 11697"/>
                  <a:gd name="T82" fmla="*/ 8680 w 11336"/>
                  <a:gd name="T83" fmla="*/ 10837 h 11697"/>
                  <a:gd name="T84" fmla="*/ 9086 w 11336"/>
                  <a:gd name="T85" fmla="*/ 10558 h 11697"/>
                  <a:gd name="T86" fmla="*/ 9476 w 11336"/>
                  <a:gd name="T87" fmla="*/ 10239 h 11697"/>
                  <a:gd name="T88" fmla="*/ 9897 w 11336"/>
                  <a:gd name="T89" fmla="*/ 9814 h 11697"/>
                  <a:gd name="T90" fmla="*/ 10742 w 11336"/>
                  <a:gd name="T91" fmla="*/ 8572 h 11697"/>
                  <a:gd name="T92" fmla="*/ 10956 w 11336"/>
                  <a:gd name="T93" fmla="*/ 8104 h 11697"/>
                  <a:gd name="T94" fmla="*/ 11080 w 11336"/>
                  <a:gd name="T95" fmla="*/ 7756 h 11697"/>
                  <a:gd name="T96" fmla="*/ 11166 w 11336"/>
                  <a:gd name="T97" fmla="*/ 7448 h 11697"/>
                  <a:gd name="T98" fmla="*/ 11235 w 11336"/>
                  <a:gd name="T99" fmla="*/ 7135 h 11697"/>
                  <a:gd name="T100" fmla="*/ 11287 w 11336"/>
                  <a:gd name="T101" fmla="*/ 6810 h 11697"/>
                  <a:gd name="T102" fmla="*/ 11325 w 11336"/>
                  <a:gd name="T103" fmla="*/ 6425 h 11697"/>
                  <a:gd name="T104" fmla="*/ 11336 w 11336"/>
                  <a:gd name="T105" fmla="*/ 6065 h 11697"/>
                  <a:gd name="T106" fmla="*/ 11256 w 11336"/>
                  <a:gd name="T107" fmla="*/ 5209 h 11697"/>
                  <a:gd name="T108" fmla="*/ 10926 w 11336"/>
                  <a:gd name="T109" fmla="*/ 3997 h 11697"/>
                  <a:gd name="T110" fmla="*/ 10366 w 11336"/>
                  <a:gd name="T111" fmla="*/ 2953 h 11697"/>
                  <a:gd name="T112" fmla="*/ 9519 w 11336"/>
                  <a:gd name="T113" fmla="*/ 1980 h 11697"/>
                  <a:gd name="T114" fmla="*/ 7964 w 11336"/>
                  <a:gd name="T115" fmla="*/ 943 h 11697"/>
                  <a:gd name="T116" fmla="*/ 5994 w 11336"/>
                  <a:gd name="T117" fmla="*/ 108 h 11697"/>
                  <a:gd name="T118" fmla="*/ 4481 w 11336"/>
                  <a:gd name="T119" fmla="*/ 440 h 11697"/>
                  <a:gd name="T120" fmla="*/ 2658 w 11336"/>
                  <a:gd name="T121" fmla="*/ 1356 h 1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336" h="11697">
                    <a:moveTo>
                      <a:pt x="1656" y="2137"/>
                    </a:moveTo>
                    <a:lnTo>
                      <a:pt x="1600" y="2192"/>
                    </a:lnTo>
                    <a:lnTo>
                      <a:pt x="1547" y="2249"/>
                    </a:lnTo>
                    <a:lnTo>
                      <a:pt x="1493" y="2305"/>
                    </a:lnTo>
                    <a:lnTo>
                      <a:pt x="1441" y="2362"/>
                    </a:lnTo>
                    <a:lnTo>
                      <a:pt x="1389" y="2420"/>
                    </a:lnTo>
                    <a:lnTo>
                      <a:pt x="1339" y="2478"/>
                    </a:lnTo>
                    <a:lnTo>
                      <a:pt x="1289" y="2537"/>
                    </a:lnTo>
                    <a:lnTo>
                      <a:pt x="1240" y="2597"/>
                    </a:lnTo>
                    <a:lnTo>
                      <a:pt x="1193" y="2656"/>
                    </a:lnTo>
                    <a:lnTo>
                      <a:pt x="1145" y="2716"/>
                    </a:lnTo>
                    <a:lnTo>
                      <a:pt x="1100" y="2777"/>
                    </a:lnTo>
                    <a:lnTo>
                      <a:pt x="1055" y="2838"/>
                    </a:lnTo>
                    <a:lnTo>
                      <a:pt x="1012" y="2900"/>
                    </a:lnTo>
                    <a:lnTo>
                      <a:pt x="968" y="2962"/>
                    </a:lnTo>
                    <a:lnTo>
                      <a:pt x="926" y="3025"/>
                    </a:lnTo>
                    <a:lnTo>
                      <a:pt x="885" y="3087"/>
                    </a:lnTo>
                    <a:lnTo>
                      <a:pt x="845" y="3150"/>
                    </a:lnTo>
                    <a:lnTo>
                      <a:pt x="806" y="3214"/>
                    </a:lnTo>
                    <a:lnTo>
                      <a:pt x="768" y="3279"/>
                    </a:lnTo>
                    <a:lnTo>
                      <a:pt x="730" y="3343"/>
                    </a:lnTo>
                    <a:lnTo>
                      <a:pt x="694" y="3408"/>
                    </a:lnTo>
                    <a:lnTo>
                      <a:pt x="658" y="3473"/>
                    </a:lnTo>
                    <a:lnTo>
                      <a:pt x="624" y="3539"/>
                    </a:lnTo>
                    <a:lnTo>
                      <a:pt x="590" y="3605"/>
                    </a:lnTo>
                    <a:lnTo>
                      <a:pt x="557" y="3671"/>
                    </a:lnTo>
                    <a:lnTo>
                      <a:pt x="526" y="3738"/>
                    </a:lnTo>
                    <a:lnTo>
                      <a:pt x="495" y="3805"/>
                    </a:lnTo>
                    <a:lnTo>
                      <a:pt x="465" y="3872"/>
                    </a:lnTo>
                    <a:lnTo>
                      <a:pt x="436" y="3940"/>
                    </a:lnTo>
                    <a:lnTo>
                      <a:pt x="408" y="4008"/>
                    </a:lnTo>
                    <a:lnTo>
                      <a:pt x="381" y="4076"/>
                    </a:lnTo>
                    <a:lnTo>
                      <a:pt x="354" y="4144"/>
                    </a:lnTo>
                    <a:lnTo>
                      <a:pt x="354" y="4147"/>
                    </a:lnTo>
                    <a:lnTo>
                      <a:pt x="353" y="4149"/>
                    </a:lnTo>
                    <a:lnTo>
                      <a:pt x="337" y="4200"/>
                    </a:lnTo>
                    <a:lnTo>
                      <a:pt x="321" y="4251"/>
                    </a:lnTo>
                    <a:lnTo>
                      <a:pt x="306" y="4302"/>
                    </a:lnTo>
                    <a:lnTo>
                      <a:pt x="291" y="4352"/>
                    </a:lnTo>
                    <a:lnTo>
                      <a:pt x="276" y="4402"/>
                    </a:lnTo>
                    <a:lnTo>
                      <a:pt x="262" y="4453"/>
                    </a:lnTo>
                    <a:lnTo>
                      <a:pt x="248" y="4503"/>
                    </a:lnTo>
                    <a:lnTo>
                      <a:pt x="234" y="4553"/>
                    </a:lnTo>
                    <a:lnTo>
                      <a:pt x="230" y="4568"/>
                    </a:lnTo>
                    <a:lnTo>
                      <a:pt x="226" y="4584"/>
                    </a:lnTo>
                    <a:lnTo>
                      <a:pt x="218" y="4615"/>
                    </a:lnTo>
                    <a:lnTo>
                      <a:pt x="209" y="4646"/>
                    </a:lnTo>
                    <a:lnTo>
                      <a:pt x="202" y="4677"/>
                    </a:lnTo>
                    <a:lnTo>
                      <a:pt x="195" y="4708"/>
                    </a:lnTo>
                    <a:lnTo>
                      <a:pt x="188" y="4739"/>
                    </a:lnTo>
                    <a:lnTo>
                      <a:pt x="181" y="4770"/>
                    </a:lnTo>
                    <a:lnTo>
                      <a:pt x="173" y="4801"/>
                    </a:lnTo>
                    <a:lnTo>
                      <a:pt x="166" y="4832"/>
                    </a:lnTo>
                    <a:lnTo>
                      <a:pt x="160" y="4855"/>
                    </a:lnTo>
                    <a:lnTo>
                      <a:pt x="155" y="4879"/>
                    </a:lnTo>
                    <a:lnTo>
                      <a:pt x="149" y="4903"/>
                    </a:lnTo>
                    <a:lnTo>
                      <a:pt x="144" y="4925"/>
                    </a:lnTo>
                    <a:lnTo>
                      <a:pt x="137" y="4949"/>
                    </a:lnTo>
                    <a:lnTo>
                      <a:pt x="132" y="4972"/>
                    </a:lnTo>
                    <a:lnTo>
                      <a:pt x="127" y="4995"/>
                    </a:lnTo>
                    <a:lnTo>
                      <a:pt x="122" y="5019"/>
                    </a:lnTo>
                    <a:lnTo>
                      <a:pt x="116" y="5053"/>
                    </a:lnTo>
                    <a:lnTo>
                      <a:pt x="110" y="5087"/>
                    </a:lnTo>
                    <a:lnTo>
                      <a:pt x="104" y="5121"/>
                    </a:lnTo>
                    <a:lnTo>
                      <a:pt x="98" y="5155"/>
                    </a:lnTo>
                    <a:lnTo>
                      <a:pt x="92" y="5190"/>
                    </a:lnTo>
                    <a:lnTo>
                      <a:pt x="85" y="5225"/>
                    </a:lnTo>
                    <a:lnTo>
                      <a:pt x="79" y="5259"/>
                    </a:lnTo>
                    <a:lnTo>
                      <a:pt x="73" y="5294"/>
                    </a:lnTo>
                    <a:lnTo>
                      <a:pt x="67" y="5327"/>
                    </a:lnTo>
                    <a:lnTo>
                      <a:pt x="61" y="5361"/>
                    </a:lnTo>
                    <a:lnTo>
                      <a:pt x="56" y="5395"/>
                    </a:lnTo>
                    <a:lnTo>
                      <a:pt x="51" y="5429"/>
                    </a:lnTo>
                    <a:lnTo>
                      <a:pt x="48" y="5456"/>
                    </a:lnTo>
                    <a:lnTo>
                      <a:pt x="46" y="5482"/>
                    </a:lnTo>
                    <a:lnTo>
                      <a:pt x="43" y="5508"/>
                    </a:lnTo>
                    <a:lnTo>
                      <a:pt x="40" y="5534"/>
                    </a:lnTo>
                    <a:lnTo>
                      <a:pt x="36" y="5571"/>
                    </a:lnTo>
                    <a:lnTo>
                      <a:pt x="31" y="5608"/>
                    </a:lnTo>
                    <a:lnTo>
                      <a:pt x="27" y="5646"/>
                    </a:lnTo>
                    <a:lnTo>
                      <a:pt x="23" y="5684"/>
                    </a:lnTo>
                    <a:lnTo>
                      <a:pt x="19" y="5721"/>
                    </a:lnTo>
                    <a:lnTo>
                      <a:pt x="16" y="5758"/>
                    </a:lnTo>
                    <a:lnTo>
                      <a:pt x="13" y="5794"/>
                    </a:lnTo>
                    <a:lnTo>
                      <a:pt x="10" y="5831"/>
                    </a:lnTo>
                    <a:lnTo>
                      <a:pt x="9" y="5849"/>
                    </a:lnTo>
                    <a:lnTo>
                      <a:pt x="7" y="5868"/>
                    </a:lnTo>
                    <a:lnTo>
                      <a:pt x="5" y="5886"/>
                    </a:lnTo>
                    <a:lnTo>
                      <a:pt x="4" y="5905"/>
                    </a:lnTo>
                    <a:lnTo>
                      <a:pt x="3" y="5919"/>
                    </a:lnTo>
                    <a:lnTo>
                      <a:pt x="3" y="5934"/>
                    </a:lnTo>
                    <a:lnTo>
                      <a:pt x="3" y="5948"/>
                    </a:lnTo>
                    <a:lnTo>
                      <a:pt x="2" y="5962"/>
                    </a:lnTo>
                    <a:lnTo>
                      <a:pt x="2" y="5993"/>
                    </a:lnTo>
                    <a:lnTo>
                      <a:pt x="1" y="6023"/>
                    </a:lnTo>
                    <a:lnTo>
                      <a:pt x="0" y="6054"/>
                    </a:lnTo>
                    <a:lnTo>
                      <a:pt x="0" y="6085"/>
                    </a:lnTo>
                    <a:lnTo>
                      <a:pt x="0" y="6123"/>
                    </a:lnTo>
                    <a:lnTo>
                      <a:pt x="1" y="6161"/>
                    </a:lnTo>
                    <a:lnTo>
                      <a:pt x="2" y="6200"/>
                    </a:lnTo>
                    <a:lnTo>
                      <a:pt x="3" y="6238"/>
                    </a:lnTo>
                    <a:lnTo>
                      <a:pt x="3" y="6269"/>
                    </a:lnTo>
                    <a:lnTo>
                      <a:pt x="4" y="6301"/>
                    </a:lnTo>
                    <a:lnTo>
                      <a:pt x="5" y="6332"/>
                    </a:lnTo>
                    <a:lnTo>
                      <a:pt x="6" y="6364"/>
                    </a:lnTo>
                    <a:lnTo>
                      <a:pt x="8" y="6391"/>
                    </a:lnTo>
                    <a:lnTo>
                      <a:pt x="10" y="6420"/>
                    </a:lnTo>
                    <a:lnTo>
                      <a:pt x="12" y="6449"/>
                    </a:lnTo>
                    <a:lnTo>
                      <a:pt x="14" y="6477"/>
                    </a:lnTo>
                    <a:lnTo>
                      <a:pt x="14" y="6488"/>
                    </a:lnTo>
                    <a:lnTo>
                      <a:pt x="15" y="6501"/>
                    </a:lnTo>
                    <a:lnTo>
                      <a:pt x="16" y="6512"/>
                    </a:lnTo>
                    <a:lnTo>
                      <a:pt x="17" y="6523"/>
                    </a:lnTo>
                    <a:lnTo>
                      <a:pt x="19" y="6551"/>
                    </a:lnTo>
                    <a:lnTo>
                      <a:pt x="21" y="6580"/>
                    </a:lnTo>
                    <a:lnTo>
                      <a:pt x="23" y="6608"/>
                    </a:lnTo>
                    <a:lnTo>
                      <a:pt x="25" y="6635"/>
                    </a:lnTo>
                    <a:lnTo>
                      <a:pt x="29" y="6668"/>
                    </a:lnTo>
                    <a:lnTo>
                      <a:pt x="32" y="6701"/>
                    </a:lnTo>
                    <a:lnTo>
                      <a:pt x="37" y="6733"/>
                    </a:lnTo>
                    <a:lnTo>
                      <a:pt x="41" y="6766"/>
                    </a:lnTo>
                    <a:lnTo>
                      <a:pt x="43" y="6779"/>
                    </a:lnTo>
                    <a:lnTo>
                      <a:pt x="44" y="6792"/>
                    </a:lnTo>
                    <a:lnTo>
                      <a:pt x="46" y="6805"/>
                    </a:lnTo>
                    <a:lnTo>
                      <a:pt x="47" y="6817"/>
                    </a:lnTo>
                    <a:lnTo>
                      <a:pt x="50" y="6839"/>
                    </a:lnTo>
                    <a:lnTo>
                      <a:pt x="53" y="6861"/>
                    </a:lnTo>
                    <a:lnTo>
                      <a:pt x="55" y="6882"/>
                    </a:lnTo>
                    <a:lnTo>
                      <a:pt x="58" y="6904"/>
                    </a:lnTo>
                    <a:lnTo>
                      <a:pt x="63" y="6936"/>
                    </a:lnTo>
                    <a:lnTo>
                      <a:pt x="68" y="6967"/>
                    </a:lnTo>
                    <a:lnTo>
                      <a:pt x="74" y="6998"/>
                    </a:lnTo>
                    <a:lnTo>
                      <a:pt x="79" y="7028"/>
                    </a:lnTo>
                    <a:lnTo>
                      <a:pt x="82" y="7047"/>
                    </a:lnTo>
                    <a:lnTo>
                      <a:pt x="85" y="7064"/>
                    </a:lnTo>
                    <a:lnTo>
                      <a:pt x="88" y="7082"/>
                    </a:lnTo>
                    <a:lnTo>
                      <a:pt x="91" y="7100"/>
                    </a:lnTo>
                    <a:lnTo>
                      <a:pt x="94" y="7118"/>
                    </a:lnTo>
                    <a:lnTo>
                      <a:pt x="97" y="7136"/>
                    </a:lnTo>
                    <a:lnTo>
                      <a:pt x="101" y="7154"/>
                    </a:lnTo>
                    <a:lnTo>
                      <a:pt x="104" y="7172"/>
                    </a:lnTo>
                    <a:lnTo>
                      <a:pt x="111" y="7203"/>
                    </a:lnTo>
                    <a:lnTo>
                      <a:pt x="118" y="7234"/>
                    </a:lnTo>
                    <a:lnTo>
                      <a:pt x="124" y="7266"/>
                    </a:lnTo>
                    <a:lnTo>
                      <a:pt x="131" y="7297"/>
                    </a:lnTo>
                    <a:lnTo>
                      <a:pt x="135" y="7314"/>
                    </a:lnTo>
                    <a:lnTo>
                      <a:pt x="139" y="7333"/>
                    </a:lnTo>
                    <a:lnTo>
                      <a:pt x="144" y="7351"/>
                    </a:lnTo>
                    <a:lnTo>
                      <a:pt x="148" y="7369"/>
                    </a:lnTo>
                    <a:lnTo>
                      <a:pt x="152" y="7387"/>
                    </a:lnTo>
                    <a:lnTo>
                      <a:pt x="156" y="7404"/>
                    </a:lnTo>
                    <a:lnTo>
                      <a:pt x="160" y="7422"/>
                    </a:lnTo>
                    <a:lnTo>
                      <a:pt x="163" y="7439"/>
                    </a:lnTo>
                    <a:lnTo>
                      <a:pt x="171" y="7470"/>
                    </a:lnTo>
                    <a:lnTo>
                      <a:pt x="180" y="7501"/>
                    </a:lnTo>
                    <a:lnTo>
                      <a:pt x="188" y="7532"/>
                    </a:lnTo>
                    <a:lnTo>
                      <a:pt x="197" y="7562"/>
                    </a:lnTo>
                    <a:lnTo>
                      <a:pt x="201" y="7579"/>
                    </a:lnTo>
                    <a:lnTo>
                      <a:pt x="206" y="7595"/>
                    </a:lnTo>
                    <a:lnTo>
                      <a:pt x="210" y="7611"/>
                    </a:lnTo>
                    <a:lnTo>
                      <a:pt x="215" y="7627"/>
                    </a:lnTo>
                    <a:lnTo>
                      <a:pt x="216" y="7629"/>
                    </a:lnTo>
                    <a:lnTo>
                      <a:pt x="216" y="7630"/>
                    </a:lnTo>
                    <a:lnTo>
                      <a:pt x="221" y="7649"/>
                    </a:lnTo>
                    <a:lnTo>
                      <a:pt x="226" y="7667"/>
                    </a:lnTo>
                    <a:lnTo>
                      <a:pt x="232" y="7686"/>
                    </a:lnTo>
                    <a:lnTo>
                      <a:pt x="237" y="7704"/>
                    </a:lnTo>
                    <a:lnTo>
                      <a:pt x="245" y="7733"/>
                    </a:lnTo>
                    <a:lnTo>
                      <a:pt x="256" y="7762"/>
                    </a:lnTo>
                    <a:lnTo>
                      <a:pt x="265" y="7792"/>
                    </a:lnTo>
                    <a:lnTo>
                      <a:pt x="274" y="7821"/>
                    </a:lnTo>
                    <a:lnTo>
                      <a:pt x="278" y="7832"/>
                    </a:lnTo>
                    <a:lnTo>
                      <a:pt x="281" y="7844"/>
                    </a:lnTo>
                    <a:lnTo>
                      <a:pt x="285" y="7856"/>
                    </a:lnTo>
                    <a:lnTo>
                      <a:pt x="290" y="7868"/>
                    </a:lnTo>
                    <a:lnTo>
                      <a:pt x="293" y="7876"/>
                    </a:lnTo>
                    <a:lnTo>
                      <a:pt x="295" y="7885"/>
                    </a:lnTo>
                    <a:lnTo>
                      <a:pt x="298" y="7893"/>
                    </a:lnTo>
                    <a:lnTo>
                      <a:pt x="301" y="7902"/>
                    </a:lnTo>
                    <a:lnTo>
                      <a:pt x="307" y="7919"/>
                    </a:lnTo>
                    <a:lnTo>
                      <a:pt x="312" y="7935"/>
                    </a:lnTo>
                    <a:lnTo>
                      <a:pt x="318" y="7951"/>
                    </a:lnTo>
                    <a:lnTo>
                      <a:pt x="324" y="7968"/>
                    </a:lnTo>
                    <a:lnTo>
                      <a:pt x="334" y="7996"/>
                    </a:lnTo>
                    <a:lnTo>
                      <a:pt x="344" y="8023"/>
                    </a:lnTo>
                    <a:lnTo>
                      <a:pt x="355" y="8051"/>
                    </a:lnTo>
                    <a:lnTo>
                      <a:pt x="366" y="8079"/>
                    </a:lnTo>
                    <a:lnTo>
                      <a:pt x="371" y="8092"/>
                    </a:lnTo>
                    <a:lnTo>
                      <a:pt x="376" y="8106"/>
                    </a:lnTo>
                    <a:lnTo>
                      <a:pt x="381" y="8119"/>
                    </a:lnTo>
                    <a:lnTo>
                      <a:pt x="386" y="8133"/>
                    </a:lnTo>
                    <a:lnTo>
                      <a:pt x="391" y="8146"/>
                    </a:lnTo>
                    <a:lnTo>
                      <a:pt x="398" y="8159"/>
                    </a:lnTo>
                    <a:lnTo>
                      <a:pt x="404" y="8177"/>
                    </a:lnTo>
                    <a:lnTo>
                      <a:pt x="411" y="8194"/>
                    </a:lnTo>
                    <a:lnTo>
                      <a:pt x="418" y="8212"/>
                    </a:lnTo>
                    <a:lnTo>
                      <a:pt x="425" y="8228"/>
                    </a:lnTo>
                    <a:lnTo>
                      <a:pt x="436" y="8255"/>
                    </a:lnTo>
                    <a:lnTo>
                      <a:pt x="447" y="8281"/>
                    </a:lnTo>
                    <a:lnTo>
                      <a:pt x="458" y="8307"/>
                    </a:lnTo>
                    <a:lnTo>
                      <a:pt x="471" y="8333"/>
                    </a:lnTo>
                    <a:lnTo>
                      <a:pt x="472" y="8336"/>
                    </a:lnTo>
                    <a:lnTo>
                      <a:pt x="473" y="8338"/>
                    </a:lnTo>
                    <a:lnTo>
                      <a:pt x="477" y="8349"/>
                    </a:lnTo>
                    <a:lnTo>
                      <a:pt x="482" y="8359"/>
                    </a:lnTo>
                    <a:lnTo>
                      <a:pt x="486" y="8369"/>
                    </a:lnTo>
                    <a:lnTo>
                      <a:pt x="491" y="8380"/>
                    </a:lnTo>
                    <a:lnTo>
                      <a:pt x="495" y="8389"/>
                    </a:lnTo>
                    <a:lnTo>
                      <a:pt x="499" y="8398"/>
                    </a:lnTo>
                    <a:lnTo>
                      <a:pt x="504" y="8407"/>
                    </a:lnTo>
                    <a:lnTo>
                      <a:pt x="508" y="8417"/>
                    </a:lnTo>
                    <a:lnTo>
                      <a:pt x="510" y="8421"/>
                    </a:lnTo>
                    <a:lnTo>
                      <a:pt x="512" y="8425"/>
                    </a:lnTo>
                    <a:lnTo>
                      <a:pt x="551" y="8499"/>
                    </a:lnTo>
                    <a:lnTo>
                      <a:pt x="591" y="8573"/>
                    </a:lnTo>
                    <a:lnTo>
                      <a:pt x="631" y="8646"/>
                    </a:lnTo>
                    <a:lnTo>
                      <a:pt x="672" y="8719"/>
                    </a:lnTo>
                    <a:lnTo>
                      <a:pt x="713" y="8790"/>
                    </a:lnTo>
                    <a:lnTo>
                      <a:pt x="755" y="8860"/>
                    </a:lnTo>
                    <a:lnTo>
                      <a:pt x="797" y="8930"/>
                    </a:lnTo>
                    <a:lnTo>
                      <a:pt x="838" y="8999"/>
                    </a:lnTo>
                    <a:lnTo>
                      <a:pt x="845" y="9010"/>
                    </a:lnTo>
                    <a:lnTo>
                      <a:pt x="852" y="9022"/>
                    </a:lnTo>
                    <a:lnTo>
                      <a:pt x="859" y="9034"/>
                    </a:lnTo>
                    <a:lnTo>
                      <a:pt x="867" y="9045"/>
                    </a:lnTo>
                    <a:lnTo>
                      <a:pt x="881" y="9068"/>
                    </a:lnTo>
                    <a:lnTo>
                      <a:pt x="895" y="9091"/>
                    </a:lnTo>
                    <a:lnTo>
                      <a:pt x="911" y="9113"/>
                    </a:lnTo>
                    <a:lnTo>
                      <a:pt x="925" y="9136"/>
                    </a:lnTo>
                    <a:lnTo>
                      <a:pt x="943" y="9163"/>
                    </a:lnTo>
                    <a:lnTo>
                      <a:pt x="961" y="9190"/>
                    </a:lnTo>
                    <a:lnTo>
                      <a:pt x="979" y="9218"/>
                    </a:lnTo>
                    <a:lnTo>
                      <a:pt x="997" y="9245"/>
                    </a:lnTo>
                    <a:lnTo>
                      <a:pt x="1003" y="9254"/>
                    </a:lnTo>
                    <a:lnTo>
                      <a:pt x="1011" y="9263"/>
                    </a:lnTo>
                    <a:lnTo>
                      <a:pt x="1017" y="9273"/>
                    </a:lnTo>
                    <a:lnTo>
                      <a:pt x="1023" y="9282"/>
                    </a:lnTo>
                    <a:lnTo>
                      <a:pt x="1049" y="9320"/>
                    </a:lnTo>
                    <a:lnTo>
                      <a:pt x="1075" y="9357"/>
                    </a:lnTo>
                    <a:lnTo>
                      <a:pt x="1101" y="9394"/>
                    </a:lnTo>
                    <a:lnTo>
                      <a:pt x="1127" y="9431"/>
                    </a:lnTo>
                    <a:lnTo>
                      <a:pt x="1131" y="9435"/>
                    </a:lnTo>
                    <a:lnTo>
                      <a:pt x="1134" y="9439"/>
                    </a:lnTo>
                    <a:lnTo>
                      <a:pt x="1149" y="9460"/>
                    </a:lnTo>
                    <a:lnTo>
                      <a:pt x="1164" y="9481"/>
                    </a:lnTo>
                    <a:lnTo>
                      <a:pt x="1179" y="9502"/>
                    </a:lnTo>
                    <a:lnTo>
                      <a:pt x="1195" y="9523"/>
                    </a:lnTo>
                    <a:lnTo>
                      <a:pt x="1210" y="9542"/>
                    </a:lnTo>
                    <a:lnTo>
                      <a:pt x="1226" y="9563"/>
                    </a:lnTo>
                    <a:lnTo>
                      <a:pt x="1242" y="9583"/>
                    </a:lnTo>
                    <a:lnTo>
                      <a:pt x="1258" y="9603"/>
                    </a:lnTo>
                    <a:lnTo>
                      <a:pt x="1259" y="9605"/>
                    </a:lnTo>
                    <a:lnTo>
                      <a:pt x="1260" y="9606"/>
                    </a:lnTo>
                    <a:lnTo>
                      <a:pt x="1275" y="9626"/>
                    </a:lnTo>
                    <a:lnTo>
                      <a:pt x="1291" y="9646"/>
                    </a:lnTo>
                    <a:lnTo>
                      <a:pt x="1307" y="9666"/>
                    </a:lnTo>
                    <a:lnTo>
                      <a:pt x="1323" y="9685"/>
                    </a:lnTo>
                    <a:lnTo>
                      <a:pt x="1339" y="9705"/>
                    </a:lnTo>
                    <a:lnTo>
                      <a:pt x="1355" y="9724"/>
                    </a:lnTo>
                    <a:lnTo>
                      <a:pt x="1372" y="9744"/>
                    </a:lnTo>
                    <a:lnTo>
                      <a:pt x="1387" y="9764"/>
                    </a:lnTo>
                    <a:lnTo>
                      <a:pt x="1396" y="9773"/>
                    </a:lnTo>
                    <a:lnTo>
                      <a:pt x="1405" y="9783"/>
                    </a:lnTo>
                    <a:lnTo>
                      <a:pt x="1432" y="9815"/>
                    </a:lnTo>
                    <a:lnTo>
                      <a:pt x="1461" y="9848"/>
                    </a:lnTo>
                    <a:lnTo>
                      <a:pt x="1490" y="9880"/>
                    </a:lnTo>
                    <a:lnTo>
                      <a:pt x="1518" y="9911"/>
                    </a:lnTo>
                    <a:lnTo>
                      <a:pt x="1531" y="9925"/>
                    </a:lnTo>
                    <a:lnTo>
                      <a:pt x="1543" y="9938"/>
                    </a:lnTo>
                    <a:lnTo>
                      <a:pt x="1557" y="9952"/>
                    </a:lnTo>
                    <a:lnTo>
                      <a:pt x="1569" y="9965"/>
                    </a:lnTo>
                    <a:lnTo>
                      <a:pt x="1590" y="9987"/>
                    </a:lnTo>
                    <a:lnTo>
                      <a:pt x="1610" y="10007"/>
                    </a:lnTo>
                    <a:lnTo>
                      <a:pt x="1631" y="10029"/>
                    </a:lnTo>
                    <a:lnTo>
                      <a:pt x="1651" y="10050"/>
                    </a:lnTo>
                    <a:lnTo>
                      <a:pt x="1680" y="10078"/>
                    </a:lnTo>
                    <a:lnTo>
                      <a:pt x="1710" y="10106"/>
                    </a:lnTo>
                    <a:lnTo>
                      <a:pt x="1740" y="10134"/>
                    </a:lnTo>
                    <a:lnTo>
                      <a:pt x="1770" y="10162"/>
                    </a:lnTo>
                    <a:lnTo>
                      <a:pt x="1791" y="10182"/>
                    </a:lnTo>
                    <a:lnTo>
                      <a:pt x="1812" y="10202"/>
                    </a:lnTo>
                    <a:lnTo>
                      <a:pt x="1834" y="10221"/>
                    </a:lnTo>
                    <a:lnTo>
                      <a:pt x="1855" y="10241"/>
                    </a:lnTo>
                    <a:lnTo>
                      <a:pt x="1877" y="10261"/>
                    </a:lnTo>
                    <a:lnTo>
                      <a:pt x="1898" y="10279"/>
                    </a:lnTo>
                    <a:lnTo>
                      <a:pt x="1920" y="10298"/>
                    </a:lnTo>
                    <a:lnTo>
                      <a:pt x="1942" y="10316"/>
                    </a:lnTo>
                    <a:lnTo>
                      <a:pt x="1952" y="10325"/>
                    </a:lnTo>
                    <a:lnTo>
                      <a:pt x="1963" y="10335"/>
                    </a:lnTo>
                    <a:lnTo>
                      <a:pt x="1973" y="10344"/>
                    </a:lnTo>
                    <a:lnTo>
                      <a:pt x="1985" y="10353"/>
                    </a:lnTo>
                    <a:lnTo>
                      <a:pt x="2004" y="10370"/>
                    </a:lnTo>
                    <a:lnTo>
                      <a:pt x="2024" y="10387"/>
                    </a:lnTo>
                    <a:lnTo>
                      <a:pt x="2043" y="10404"/>
                    </a:lnTo>
                    <a:lnTo>
                      <a:pt x="2064" y="10420"/>
                    </a:lnTo>
                    <a:lnTo>
                      <a:pt x="2092" y="10442"/>
                    </a:lnTo>
                    <a:lnTo>
                      <a:pt x="2118" y="10464"/>
                    </a:lnTo>
                    <a:lnTo>
                      <a:pt x="2147" y="10486"/>
                    </a:lnTo>
                    <a:lnTo>
                      <a:pt x="2175" y="10507"/>
                    </a:lnTo>
                    <a:lnTo>
                      <a:pt x="2183" y="10514"/>
                    </a:lnTo>
                    <a:lnTo>
                      <a:pt x="2191" y="10520"/>
                    </a:lnTo>
                    <a:lnTo>
                      <a:pt x="2201" y="10527"/>
                    </a:lnTo>
                    <a:lnTo>
                      <a:pt x="2209" y="10534"/>
                    </a:lnTo>
                    <a:lnTo>
                      <a:pt x="2226" y="10548"/>
                    </a:lnTo>
                    <a:lnTo>
                      <a:pt x="2244" y="10561"/>
                    </a:lnTo>
                    <a:lnTo>
                      <a:pt x="2262" y="10574"/>
                    </a:lnTo>
                    <a:lnTo>
                      <a:pt x="2280" y="10588"/>
                    </a:lnTo>
                    <a:lnTo>
                      <a:pt x="2308" y="10608"/>
                    </a:lnTo>
                    <a:lnTo>
                      <a:pt x="2336" y="10629"/>
                    </a:lnTo>
                    <a:lnTo>
                      <a:pt x="2365" y="10648"/>
                    </a:lnTo>
                    <a:lnTo>
                      <a:pt x="2394" y="10669"/>
                    </a:lnTo>
                    <a:lnTo>
                      <a:pt x="2406" y="10677"/>
                    </a:lnTo>
                    <a:lnTo>
                      <a:pt x="2419" y="10685"/>
                    </a:lnTo>
                    <a:lnTo>
                      <a:pt x="2430" y="10694"/>
                    </a:lnTo>
                    <a:lnTo>
                      <a:pt x="2442" y="10703"/>
                    </a:lnTo>
                    <a:lnTo>
                      <a:pt x="2458" y="10713"/>
                    </a:lnTo>
                    <a:lnTo>
                      <a:pt x="2473" y="10724"/>
                    </a:lnTo>
                    <a:lnTo>
                      <a:pt x="2489" y="10734"/>
                    </a:lnTo>
                    <a:lnTo>
                      <a:pt x="2504" y="10744"/>
                    </a:lnTo>
                    <a:lnTo>
                      <a:pt x="2532" y="10764"/>
                    </a:lnTo>
                    <a:lnTo>
                      <a:pt x="2561" y="10782"/>
                    </a:lnTo>
                    <a:lnTo>
                      <a:pt x="2590" y="10800"/>
                    </a:lnTo>
                    <a:lnTo>
                      <a:pt x="2619" y="10818"/>
                    </a:lnTo>
                    <a:lnTo>
                      <a:pt x="2633" y="10827"/>
                    </a:lnTo>
                    <a:lnTo>
                      <a:pt x="2647" y="10836"/>
                    </a:lnTo>
                    <a:lnTo>
                      <a:pt x="2662" y="10845"/>
                    </a:lnTo>
                    <a:lnTo>
                      <a:pt x="2675" y="10854"/>
                    </a:lnTo>
                    <a:lnTo>
                      <a:pt x="2690" y="10864"/>
                    </a:lnTo>
                    <a:lnTo>
                      <a:pt x="2706" y="10873"/>
                    </a:lnTo>
                    <a:lnTo>
                      <a:pt x="2721" y="10882"/>
                    </a:lnTo>
                    <a:lnTo>
                      <a:pt x="2736" y="10891"/>
                    </a:lnTo>
                    <a:lnTo>
                      <a:pt x="2765" y="10909"/>
                    </a:lnTo>
                    <a:lnTo>
                      <a:pt x="2794" y="10925"/>
                    </a:lnTo>
                    <a:lnTo>
                      <a:pt x="2824" y="10942"/>
                    </a:lnTo>
                    <a:lnTo>
                      <a:pt x="2854" y="10958"/>
                    </a:lnTo>
                    <a:lnTo>
                      <a:pt x="2865" y="10965"/>
                    </a:lnTo>
                    <a:lnTo>
                      <a:pt x="2877" y="10972"/>
                    </a:lnTo>
                    <a:lnTo>
                      <a:pt x="2889" y="10979"/>
                    </a:lnTo>
                    <a:lnTo>
                      <a:pt x="2900" y="10985"/>
                    </a:lnTo>
                    <a:lnTo>
                      <a:pt x="2909" y="10990"/>
                    </a:lnTo>
                    <a:lnTo>
                      <a:pt x="2919" y="10995"/>
                    </a:lnTo>
                    <a:lnTo>
                      <a:pt x="2934" y="11003"/>
                    </a:lnTo>
                    <a:lnTo>
                      <a:pt x="2949" y="11012"/>
                    </a:lnTo>
                    <a:lnTo>
                      <a:pt x="2963" y="11020"/>
                    </a:lnTo>
                    <a:lnTo>
                      <a:pt x="2978" y="11028"/>
                    </a:lnTo>
                    <a:lnTo>
                      <a:pt x="3007" y="11044"/>
                    </a:lnTo>
                    <a:lnTo>
                      <a:pt x="3037" y="11058"/>
                    </a:lnTo>
                    <a:lnTo>
                      <a:pt x="3067" y="11073"/>
                    </a:lnTo>
                    <a:lnTo>
                      <a:pt x="3096" y="11088"/>
                    </a:lnTo>
                    <a:lnTo>
                      <a:pt x="3104" y="11092"/>
                    </a:lnTo>
                    <a:lnTo>
                      <a:pt x="3112" y="11096"/>
                    </a:lnTo>
                    <a:lnTo>
                      <a:pt x="3120" y="11100"/>
                    </a:lnTo>
                    <a:lnTo>
                      <a:pt x="3129" y="11104"/>
                    </a:lnTo>
                    <a:lnTo>
                      <a:pt x="3138" y="11109"/>
                    </a:lnTo>
                    <a:lnTo>
                      <a:pt x="3148" y="11114"/>
                    </a:lnTo>
                    <a:lnTo>
                      <a:pt x="3157" y="11119"/>
                    </a:lnTo>
                    <a:lnTo>
                      <a:pt x="3167" y="11124"/>
                    </a:lnTo>
                    <a:lnTo>
                      <a:pt x="3182" y="11131"/>
                    </a:lnTo>
                    <a:lnTo>
                      <a:pt x="3197" y="11138"/>
                    </a:lnTo>
                    <a:lnTo>
                      <a:pt x="3214" y="11146"/>
                    </a:lnTo>
                    <a:lnTo>
                      <a:pt x="3229" y="11154"/>
                    </a:lnTo>
                    <a:lnTo>
                      <a:pt x="3257" y="11167"/>
                    </a:lnTo>
                    <a:lnTo>
                      <a:pt x="3286" y="11179"/>
                    </a:lnTo>
                    <a:lnTo>
                      <a:pt x="3314" y="11192"/>
                    </a:lnTo>
                    <a:lnTo>
                      <a:pt x="3341" y="11205"/>
                    </a:lnTo>
                    <a:lnTo>
                      <a:pt x="3352" y="11209"/>
                    </a:lnTo>
                    <a:lnTo>
                      <a:pt x="3361" y="11213"/>
                    </a:lnTo>
                    <a:lnTo>
                      <a:pt x="3376" y="11220"/>
                    </a:lnTo>
                    <a:lnTo>
                      <a:pt x="3391" y="11226"/>
                    </a:lnTo>
                    <a:lnTo>
                      <a:pt x="3405" y="11233"/>
                    </a:lnTo>
                    <a:lnTo>
                      <a:pt x="3421" y="11239"/>
                    </a:lnTo>
                    <a:lnTo>
                      <a:pt x="3437" y="11246"/>
                    </a:lnTo>
                    <a:lnTo>
                      <a:pt x="3454" y="11254"/>
                    </a:lnTo>
                    <a:lnTo>
                      <a:pt x="3470" y="11261"/>
                    </a:lnTo>
                    <a:lnTo>
                      <a:pt x="3486" y="11268"/>
                    </a:lnTo>
                    <a:lnTo>
                      <a:pt x="3514" y="11278"/>
                    </a:lnTo>
                    <a:lnTo>
                      <a:pt x="3542" y="11290"/>
                    </a:lnTo>
                    <a:lnTo>
                      <a:pt x="3570" y="11300"/>
                    </a:lnTo>
                    <a:lnTo>
                      <a:pt x="3597" y="11311"/>
                    </a:lnTo>
                    <a:lnTo>
                      <a:pt x="3616" y="11318"/>
                    </a:lnTo>
                    <a:lnTo>
                      <a:pt x="3636" y="11326"/>
                    </a:lnTo>
                    <a:lnTo>
                      <a:pt x="3656" y="11333"/>
                    </a:lnTo>
                    <a:lnTo>
                      <a:pt x="3676" y="11341"/>
                    </a:lnTo>
                    <a:lnTo>
                      <a:pt x="3694" y="11347"/>
                    </a:lnTo>
                    <a:lnTo>
                      <a:pt x="3713" y="11354"/>
                    </a:lnTo>
                    <a:lnTo>
                      <a:pt x="3732" y="11362"/>
                    </a:lnTo>
                    <a:lnTo>
                      <a:pt x="3751" y="11369"/>
                    </a:lnTo>
                    <a:lnTo>
                      <a:pt x="3774" y="11376"/>
                    </a:lnTo>
                    <a:lnTo>
                      <a:pt x="3798" y="11384"/>
                    </a:lnTo>
                    <a:lnTo>
                      <a:pt x="3822" y="11392"/>
                    </a:lnTo>
                    <a:lnTo>
                      <a:pt x="3845" y="11401"/>
                    </a:lnTo>
                    <a:lnTo>
                      <a:pt x="3868" y="11408"/>
                    </a:lnTo>
                    <a:lnTo>
                      <a:pt x="3892" y="11415"/>
                    </a:lnTo>
                    <a:lnTo>
                      <a:pt x="3915" y="11423"/>
                    </a:lnTo>
                    <a:lnTo>
                      <a:pt x="3938" y="11430"/>
                    </a:lnTo>
                    <a:lnTo>
                      <a:pt x="3959" y="11437"/>
                    </a:lnTo>
                    <a:lnTo>
                      <a:pt x="3978" y="11443"/>
                    </a:lnTo>
                    <a:lnTo>
                      <a:pt x="3998" y="11449"/>
                    </a:lnTo>
                    <a:lnTo>
                      <a:pt x="4018" y="11455"/>
                    </a:lnTo>
                    <a:lnTo>
                      <a:pt x="4039" y="11461"/>
                    </a:lnTo>
                    <a:lnTo>
                      <a:pt x="4059" y="11468"/>
                    </a:lnTo>
                    <a:lnTo>
                      <a:pt x="4080" y="11474"/>
                    </a:lnTo>
                    <a:lnTo>
                      <a:pt x="4101" y="11479"/>
                    </a:lnTo>
                    <a:lnTo>
                      <a:pt x="4126" y="11486"/>
                    </a:lnTo>
                    <a:lnTo>
                      <a:pt x="4152" y="11493"/>
                    </a:lnTo>
                    <a:lnTo>
                      <a:pt x="4178" y="11500"/>
                    </a:lnTo>
                    <a:lnTo>
                      <a:pt x="4203" y="11507"/>
                    </a:lnTo>
                    <a:lnTo>
                      <a:pt x="4224" y="11513"/>
                    </a:lnTo>
                    <a:lnTo>
                      <a:pt x="4245" y="11518"/>
                    </a:lnTo>
                    <a:lnTo>
                      <a:pt x="4265" y="11524"/>
                    </a:lnTo>
                    <a:lnTo>
                      <a:pt x="4287" y="11529"/>
                    </a:lnTo>
                    <a:lnTo>
                      <a:pt x="4305" y="11533"/>
                    </a:lnTo>
                    <a:lnTo>
                      <a:pt x="4325" y="11539"/>
                    </a:lnTo>
                    <a:lnTo>
                      <a:pt x="4344" y="11543"/>
                    </a:lnTo>
                    <a:lnTo>
                      <a:pt x="4363" y="11547"/>
                    </a:lnTo>
                    <a:lnTo>
                      <a:pt x="4390" y="11553"/>
                    </a:lnTo>
                    <a:lnTo>
                      <a:pt x="4415" y="11559"/>
                    </a:lnTo>
                    <a:lnTo>
                      <a:pt x="4442" y="11564"/>
                    </a:lnTo>
                    <a:lnTo>
                      <a:pt x="4469" y="11570"/>
                    </a:lnTo>
                    <a:lnTo>
                      <a:pt x="4490" y="11575"/>
                    </a:lnTo>
                    <a:lnTo>
                      <a:pt x="4513" y="11580"/>
                    </a:lnTo>
                    <a:lnTo>
                      <a:pt x="4535" y="11585"/>
                    </a:lnTo>
                    <a:lnTo>
                      <a:pt x="4557" y="11589"/>
                    </a:lnTo>
                    <a:lnTo>
                      <a:pt x="4577" y="11593"/>
                    </a:lnTo>
                    <a:lnTo>
                      <a:pt x="4596" y="11596"/>
                    </a:lnTo>
                    <a:lnTo>
                      <a:pt x="4616" y="11599"/>
                    </a:lnTo>
                    <a:lnTo>
                      <a:pt x="4635" y="11603"/>
                    </a:lnTo>
                    <a:lnTo>
                      <a:pt x="4660" y="11607"/>
                    </a:lnTo>
                    <a:lnTo>
                      <a:pt x="4686" y="11612"/>
                    </a:lnTo>
                    <a:lnTo>
                      <a:pt x="4712" y="11616"/>
                    </a:lnTo>
                    <a:lnTo>
                      <a:pt x="4736" y="11621"/>
                    </a:lnTo>
                    <a:lnTo>
                      <a:pt x="4760" y="11624"/>
                    </a:lnTo>
                    <a:lnTo>
                      <a:pt x="4782" y="11628"/>
                    </a:lnTo>
                    <a:lnTo>
                      <a:pt x="4805" y="11632"/>
                    </a:lnTo>
                    <a:lnTo>
                      <a:pt x="4828" y="11635"/>
                    </a:lnTo>
                    <a:lnTo>
                      <a:pt x="4851" y="11638"/>
                    </a:lnTo>
                    <a:lnTo>
                      <a:pt x="4874" y="11641"/>
                    </a:lnTo>
                    <a:lnTo>
                      <a:pt x="4897" y="11645"/>
                    </a:lnTo>
                    <a:lnTo>
                      <a:pt x="4920" y="11648"/>
                    </a:lnTo>
                    <a:lnTo>
                      <a:pt x="4941" y="11650"/>
                    </a:lnTo>
                    <a:lnTo>
                      <a:pt x="4962" y="11653"/>
                    </a:lnTo>
                    <a:lnTo>
                      <a:pt x="4983" y="11656"/>
                    </a:lnTo>
                    <a:lnTo>
                      <a:pt x="5004" y="11658"/>
                    </a:lnTo>
                    <a:lnTo>
                      <a:pt x="5028" y="11661"/>
                    </a:lnTo>
                    <a:lnTo>
                      <a:pt x="5052" y="11664"/>
                    </a:lnTo>
                    <a:lnTo>
                      <a:pt x="5077" y="11666"/>
                    </a:lnTo>
                    <a:lnTo>
                      <a:pt x="5101" y="11669"/>
                    </a:lnTo>
                    <a:lnTo>
                      <a:pt x="5133" y="11672"/>
                    </a:lnTo>
                    <a:lnTo>
                      <a:pt x="5165" y="11674"/>
                    </a:lnTo>
                    <a:lnTo>
                      <a:pt x="5197" y="11677"/>
                    </a:lnTo>
                    <a:lnTo>
                      <a:pt x="5230" y="11680"/>
                    </a:lnTo>
                    <a:lnTo>
                      <a:pt x="5240" y="11681"/>
                    </a:lnTo>
                    <a:lnTo>
                      <a:pt x="5253" y="11681"/>
                    </a:lnTo>
                    <a:lnTo>
                      <a:pt x="5264" y="11682"/>
                    </a:lnTo>
                    <a:lnTo>
                      <a:pt x="5274" y="11683"/>
                    </a:lnTo>
                    <a:lnTo>
                      <a:pt x="5300" y="11685"/>
                    </a:lnTo>
                    <a:lnTo>
                      <a:pt x="5326" y="11687"/>
                    </a:lnTo>
                    <a:lnTo>
                      <a:pt x="5351" y="11688"/>
                    </a:lnTo>
                    <a:lnTo>
                      <a:pt x="5377" y="11690"/>
                    </a:lnTo>
                    <a:lnTo>
                      <a:pt x="5397" y="11691"/>
                    </a:lnTo>
                    <a:lnTo>
                      <a:pt x="5416" y="11692"/>
                    </a:lnTo>
                    <a:lnTo>
                      <a:pt x="5437" y="11692"/>
                    </a:lnTo>
                    <a:lnTo>
                      <a:pt x="5456" y="11693"/>
                    </a:lnTo>
                    <a:lnTo>
                      <a:pt x="5477" y="11693"/>
                    </a:lnTo>
                    <a:lnTo>
                      <a:pt x="5496" y="11694"/>
                    </a:lnTo>
                    <a:lnTo>
                      <a:pt x="5517" y="11694"/>
                    </a:lnTo>
                    <a:lnTo>
                      <a:pt x="5536" y="11695"/>
                    </a:lnTo>
                    <a:lnTo>
                      <a:pt x="5565" y="11695"/>
                    </a:lnTo>
                    <a:lnTo>
                      <a:pt x="5594" y="11696"/>
                    </a:lnTo>
                    <a:lnTo>
                      <a:pt x="5623" y="11697"/>
                    </a:lnTo>
                    <a:lnTo>
                      <a:pt x="5653" y="11697"/>
                    </a:lnTo>
                    <a:lnTo>
                      <a:pt x="5678" y="11697"/>
                    </a:lnTo>
                    <a:lnTo>
                      <a:pt x="5704" y="11697"/>
                    </a:lnTo>
                    <a:lnTo>
                      <a:pt x="5730" y="11696"/>
                    </a:lnTo>
                    <a:lnTo>
                      <a:pt x="5756" y="11696"/>
                    </a:lnTo>
                    <a:lnTo>
                      <a:pt x="5781" y="11695"/>
                    </a:lnTo>
                    <a:lnTo>
                      <a:pt x="5807" y="11695"/>
                    </a:lnTo>
                    <a:lnTo>
                      <a:pt x="5833" y="11694"/>
                    </a:lnTo>
                    <a:lnTo>
                      <a:pt x="5858" y="11693"/>
                    </a:lnTo>
                    <a:lnTo>
                      <a:pt x="5875" y="11693"/>
                    </a:lnTo>
                    <a:lnTo>
                      <a:pt x="5891" y="11692"/>
                    </a:lnTo>
                    <a:lnTo>
                      <a:pt x="5908" y="11692"/>
                    </a:lnTo>
                    <a:lnTo>
                      <a:pt x="5924" y="11691"/>
                    </a:lnTo>
                    <a:lnTo>
                      <a:pt x="5955" y="11690"/>
                    </a:lnTo>
                    <a:lnTo>
                      <a:pt x="5987" y="11687"/>
                    </a:lnTo>
                    <a:lnTo>
                      <a:pt x="6019" y="11685"/>
                    </a:lnTo>
                    <a:lnTo>
                      <a:pt x="6050" y="11683"/>
                    </a:lnTo>
                    <a:lnTo>
                      <a:pt x="6086" y="11681"/>
                    </a:lnTo>
                    <a:lnTo>
                      <a:pt x="6121" y="11678"/>
                    </a:lnTo>
                    <a:lnTo>
                      <a:pt x="6157" y="11675"/>
                    </a:lnTo>
                    <a:lnTo>
                      <a:pt x="6192" y="11672"/>
                    </a:lnTo>
                    <a:lnTo>
                      <a:pt x="6212" y="11670"/>
                    </a:lnTo>
                    <a:lnTo>
                      <a:pt x="6234" y="11668"/>
                    </a:lnTo>
                    <a:lnTo>
                      <a:pt x="6254" y="11666"/>
                    </a:lnTo>
                    <a:lnTo>
                      <a:pt x="6276" y="11664"/>
                    </a:lnTo>
                    <a:lnTo>
                      <a:pt x="6297" y="11661"/>
                    </a:lnTo>
                    <a:lnTo>
                      <a:pt x="6317" y="11659"/>
                    </a:lnTo>
                    <a:lnTo>
                      <a:pt x="6339" y="11656"/>
                    </a:lnTo>
                    <a:lnTo>
                      <a:pt x="6359" y="11654"/>
                    </a:lnTo>
                    <a:lnTo>
                      <a:pt x="6386" y="11651"/>
                    </a:lnTo>
                    <a:lnTo>
                      <a:pt x="6413" y="11648"/>
                    </a:lnTo>
                    <a:lnTo>
                      <a:pt x="6439" y="11645"/>
                    </a:lnTo>
                    <a:lnTo>
                      <a:pt x="6465" y="11640"/>
                    </a:lnTo>
                    <a:lnTo>
                      <a:pt x="6488" y="11637"/>
                    </a:lnTo>
                    <a:lnTo>
                      <a:pt x="6511" y="11634"/>
                    </a:lnTo>
                    <a:lnTo>
                      <a:pt x="6533" y="11630"/>
                    </a:lnTo>
                    <a:lnTo>
                      <a:pt x="6555" y="11627"/>
                    </a:lnTo>
                    <a:lnTo>
                      <a:pt x="6577" y="11623"/>
                    </a:lnTo>
                    <a:lnTo>
                      <a:pt x="6600" y="11619"/>
                    </a:lnTo>
                    <a:lnTo>
                      <a:pt x="6623" y="11615"/>
                    </a:lnTo>
                    <a:lnTo>
                      <a:pt x="6645" y="11612"/>
                    </a:lnTo>
                    <a:lnTo>
                      <a:pt x="6668" y="11607"/>
                    </a:lnTo>
                    <a:lnTo>
                      <a:pt x="6692" y="11603"/>
                    </a:lnTo>
                    <a:lnTo>
                      <a:pt x="6714" y="11600"/>
                    </a:lnTo>
                    <a:lnTo>
                      <a:pt x="6737" y="11595"/>
                    </a:lnTo>
                    <a:lnTo>
                      <a:pt x="6759" y="11591"/>
                    </a:lnTo>
                    <a:lnTo>
                      <a:pt x="6782" y="11587"/>
                    </a:lnTo>
                    <a:lnTo>
                      <a:pt x="6805" y="11582"/>
                    </a:lnTo>
                    <a:lnTo>
                      <a:pt x="6827" y="11577"/>
                    </a:lnTo>
                    <a:lnTo>
                      <a:pt x="6850" y="11572"/>
                    </a:lnTo>
                    <a:lnTo>
                      <a:pt x="6873" y="11567"/>
                    </a:lnTo>
                    <a:lnTo>
                      <a:pt x="6895" y="11562"/>
                    </a:lnTo>
                    <a:lnTo>
                      <a:pt x="6918" y="11557"/>
                    </a:lnTo>
                    <a:lnTo>
                      <a:pt x="6940" y="11552"/>
                    </a:lnTo>
                    <a:lnTo>
                      <a:pt x="6963" y="11548"/>
                    </a:lnTo>
                    <a:lnTo>
                      <a:pt x="6986" y="11543"/>
                    </a:lnTo>
                    <a:lnTo>
                      <a:pt x="7007" y="11538"/>
                    </a:lnTo>
                    <a:lnTo>
                      <a:pt x="7029" y="11531"/>
                    </a:lnTo>
                    <a:lnTo>
                      <a:pt x="7052" y="11526"/>
                    </a:lnTo>
                    <a:lnTo>
                      <a:pt x="7073" y="11521"/>
                    </a:lnTo>
                    <a:lnTo>
                      <a:pt x="7095" y="11515"/>
                    </a:lnTo>
                    <a:lnTo>
                      <a:pt x="7116" y="11510"/>
                    </a:lnTo>
                    <a:lnTo>
                      <a:pt x="7138" y="11504"/>
                    </a:lnTo>
                    <a:lnTo>
                      <a:pt x="7160" y="11497"/>
                    </a:lnTo>
                    <a:lnTo>
                      <a:pt x="7180" y="11492"/>
                    </a:lnTo>
                    <a:lnTo>
                      <a:pt x="7205" y="11485"/>
                    </a:lnTo>
                    <a:lnTo>
                      <a:pt x="7230" y="11479"/>
                    </a:lnTo>
                    <a:lnTo>
                      <a:pt x="7253" y="11472"/>
                    </a:lnTo>
                    <a:lnTo>
                      <a:pt x="7277" y="11465"/>
                    </a:lnTo>
                    <a:lnTo>
                      <a:pt x="7297" y="11459"/>
                    </a:lnTo>
                    <a:lnTo>
                      <a:pt x="7317" y="11453"/>
                    </a:lnTo>
                    <a:lnTo>
                      <a:pt x="7338" y="11447"/>
                    </a:lnTo>
                    <a:lnTo>
                      <a:pt x="7357" y="11441"/>
                    </a:lnTo>
                    <a:lnTo>
                      <a:pt x="7377" y="11435"/>
                    </a:lnTo>
                    <a:lnTo>
                      <a:pt x="7397" y="11428"/>
                    </a:lnTo>
                    <a:lnTo>
                      <a:pt x="7417" y="11421"/>
                    </a:lnTo>
                    <a:lnTo>
                      <a:pt x="7436" y="11415"/>
                    </a:lnTo>
                    <a:lnTo>
                      <a:pt x="7464" y="11406"/>
                    </a:lnTo>
                    <a:lnTo>
                      <a:pt x="7491" y="11398"/>
                    </a:lnTo>
                    <a:lnTo>
                      <a:pt x="7518" y="11388"/>
                    </a:lnTo>
                    <a:lnTo>
                      <a:pt x="7544" y="11379"/>
                    </a:lnTo>
                    <a:lnTo>
                      <a:pt x="7580" y="11367"/>
                    </a:lnTo>
                    <a:lnTo>
                      <a:pt x="7615" y="11354"/>
                    </a:lnTo>
                    <a:lnTo>
                      <a:pt x="7650" y="11341"/>
                    </a:lnTo>
                    <a:lnTo>
                      <a:pt x="7686" y="11328"/>
                    </a:lnTo>
                    <a:lnTo>
                      <a:pt x="7716" y="11316"/>
                    </a:lnTo>
                    <a:lnTo>
                      <a:pt x="7747" y="11304"/>
                    </a:lnTo>
                    <a:lnTo>
                      <a:pt x="7778" y="11293"/>
                    </a:lnTo>
                    <a:lnTo>
                      <a:pt x="7809" y="11280"/>
                    </a:lnTo>
                    <a:lnTo>
                      <a:pt x="7838" y="11268"/>
                    </a:lnTo>
                    <a:lnTo>
                      <a:pt x="7869" y="11255"/>
                    </a:lnTo>
                    <a:lnTo>
                      <a:pt x="7899" y="11242"/>
                    </a:lnTo>
                    <a:lnTo>
                      <a:pt x="7930" y="11229"/>
                    </a:lnTo>
                    <a:lnTo>
                      <a:pt x="7964" y="11213"/>
                    </a:lnTo>
                    <a:lnTo>
                      <a:pt x="7999" y="11199"/>
                    </a:lnTo>
                    <a:lnTo>
                      <a:pt x="8033" y="11184"/>
                    </a:lnTo>
                    <a:lnTo>
                      <a:pt x="8067" y="11168"/>
                    </a:lnTo>
                    <a:lnTo>
                      <a:pt x="8093" y="11156"/>
                    </a:lnTo>
                    <a:lnTo>
                      <a:pt x="8118" y="11143"/>
                    </a:lnTo>
                    <a:lnTo>
                      <a:pt x="8144" y="11131"/>
                    </a:lnTo>
                    <a:lnTo>
                      <a:pt x="8171" y="11118"/>
                    </a:lnTo>
                    <a:lnTo>
                      <a:pt x="8208" y="11100"/>
                    </a:lnTo>
                    <a:lnTo>
                      <a:pt x="8245" y="11082"/>
                    </a:lnTo>
                    <a:lnTo>
                      <a:pt x="8281" y="11063"/>
                    </a:lnTo>
                    <a:lnTo>
                      <a:pt x="8318" y="11045"/>
                    </a:lnTo>
                    <a:lnTo>
                      <a:pt x="8340" y="11032"/>
                    </a:lnTo>
                    <a:lnTo>
                      <a:pt x="8362" y="11020"/>
                    </a:lnTo>
                    <a:lnTo>
                      <a:pt x="8385" y="11008"/>
                    </a:lnTo>
                    <a:lnTo>
                      <a:pt x="8407" y="10996"/>
                    </a:lnTo>
                    <a:lnTo>
                      <a:pt x="8445" y="10975"/>
                    </a:lnTo>
                    <a:lnTo>
                      <a:pt x="8484" y="10953"/>
                    </a:lnTo>
                    <a:lnTo>
                      <a:pt x="8523" y="10931"/>
                    </a:lnTo>
                    <a:lnTo>
                      <a:pt x="8562" y="10909"/>
                    </a:lnTo>
                    <a:lnTo>
                      <a:pt x="8581" y="10897"/>
                    </a:lnTo>
                    <a:lnTo>
                      <a:pt x="8602" y="10885"/>
                    </a:lnTo>
                    <a:lnTo>
                      <a:pt x="8621" y="10873"/>
                    </a:lnTo>
                    <a:lnTo>
                      <a:pt x="8641" y="10860"/>
                    </a:lnTo>
                    <a:lnTo>
                      <a:pt x="8680" y="10837"/>
                    </a:lnTo>
                    <a:lnTo>
                      <a:pt x="8719" y="10812"/>
                    </a:lnTo>
                    <a:lnTo>
                      <a:pt x="8757" y="10787"/>
                    </a:lnTo>
                    <a:lnTo>
                      <a:pt x="8796" y="10763"/>
                    </a:lnTo>
                    <a:lnTo>
                      <a:pt x="8816" y="10750"/>
                    </a:lnTo>
                    <a:lnTo>
                      <a:pt x="8835" y="10737"/>
                    </a:lnTo>
                    <a:lnTo>
                      <a:pt x="8855" y="10724"/>
                    </a:lnTo>
                    <a:lnTo>
                      <a:pt x="8874" y="10710"/>
                    </a:lnTo>
                    <a:lnTo>
                      <a:pt x="8911" y="10684"/>
                    </a:lnTo>
                    <a:lnTo>
                      <a:pt x="8948" y="10659"/>
                    </a:lnTo>
                    <a:lnTo>
                      <a:pt x="8985" y="10633"/>
                    </a:lnTo>
                    <a:lnTo>
                      <a:pt x="9021" y="10607"/>
                    </a:lnTo>
                    <a:lnTo>
                      <a:pt x="9043" y="10591"/>
                    </a:lnTo>
                    <a:lnTo>
                      <a:pt x="9065" y="10574"/>
                    </a:lnTo>
                    <a:lnTo>
                      <a:pt x="9086" y="10558"/>
                    </a:lnTo>
                    <a:lnTo>
                      <a:pt x="9109" y="10541"/>
                    </a:lnTo>
                    <a:lnTo>
                      <a:pt x="9142" y="10516"/>
                    </a:lnTo>
                    <a:lnTo>
                      <a:pt x="9174" y="10491"/>
                    </a:lnTo>
                    <a:lnTo>
                      <a:pt x="9206" y="10466"/>
                    </a:lnTo>
                    <a:lnTo>
                      <a:pt x="9239" y="10441"/>
                    </a:lnTo>
                    <a:lnTo>
                      <a:pt x="9267" y="10417"/>
                    </a:lnTo>
                    <a:lnTo>
                      <a:pt x="9295" y="10394"/>
                    </a:lnTo>
                    <a:lnTo>
                      <a:pt x="9323" y="10371"/>
                    </a:lnTo>
                    <a:lnTo>
                      <a:pt x="9352" y="10346"/>
                    </a:lnTo>
                    <a:lnTo>
                      <a:pt x="9376" y="10325"/>
                    </a:lnTo>
                    <a:lnTo>
                      <a:pt x="9401" y="10305"/>
                    </a:lnTo>
                    <a:lnTo>
                      <a:pt x="9426" y="10284"/>
                    </a:lnTo>
                    <a:lnTo>
                      <a:pt x="9450" y="10263"/>
                    </a:lnTo>
                    <a:lnTo>
                      <a:pt x="9476" y="10239"/>
                    </a:lnTo>
                    <a:lnTo>
                      <a:pt x="9502" y="10216"/>
                    </a:lnTo>
                    <a:lnTo>
                      <a:pt x="9527" y="10193"/>
                    </a:lnTo>
                    <a:lnTo>
                      <a:pt x="9553" y="10169"/>
                    </a:lnTo>
                    <a:lnTo>
                      <a:pt x="9579" y="10145"/>
                    </a:lnTo>
                    <a:lnTo>
                      <a:pt x="9605" y="10121"/>
                    </a:lnTo>
                    <a:lnTo>
                      <a:pt x="9629" y="10097"/>
                    </a:lnTo>
                    <a:lnTo>
                      <a:pt x="9655" y="10072"/>
                    </a:lnTo>
                    <a:lnTo>
                      <a:pt x="9690" y="10036"/>
                    </a:lnTo>
                    <a:lnTo>
                      <a:pt x="9726" y="10000"/>
                    </a:lnTo>
                    <a:lnTo>
                      <a:pt x="9760" y="9964"/>
                    </a:lnTo>
                    <a:lnTo>
                      <a:pt x="9795" y="9927"/>
                    </a:lnTo>
                    <a:lnTo>
                      <a:pt x="9829" y="9890"/>
                    </a:lnTo>
                    <a:lnTo>
                      <a:pt x="9863" y="9853"/>
                    </a:lnTo>
                    <a:lnTo>
                      <a:pt x="9897" y="9814"/>
                    </a:lnTo>
                    <a:lnTo>
                      <a:pt x="9931" y="9775"/>
                    </a:lnTo>
                    <a:lnTo>
                      <a:pt x="9997" y="9696"/>
                    </a:lnTo>
                    <a:lnTo>
                      <a:pt x="10063" y="9613"/>
                    </a:lnTo>
                    <a:lnTo>
                      <a:pt x="10129" y="9529"/>
                    </a:lnTo>
                    <a:lnTo>
                      <a:pt x="10194" y="9441"/>
                    </a:lnTo>
                    <a:lnTo>
                      <a:pt x="10258" y="9353"/>
                    </a:lnTo>
                    <a:lnTo>
                      <a:pt x="10320" y="9262"/>
                    </a:lnTo>
                    <a:lnTo>
                      <a:pt x="10383" y="9170"/>
                    </a:lnTo>
                    <a:lnTo>
                      <a:pt x="10445" y="9074"/>
                    </a:lnTo>
                    <a:lnTo>
                      <a:pt x="10506" y="8977"/>
                    </a:lnTo>
                    <a:lnTo>
                      <a:pt x="10566" y="8879"/>
                    </a:lnTo>
                    <a:lnTo>
                      <a:pt x="10626" y="8778"/>
                    </a:lnTo>
                    <a:lnTo>
                      <a:pt x="10685" y="8676"/>
                    </a:lnTo>
                    <a:lnTo>
                      <a:pt x="10742" y="8572"/>
                    </a:lnTo>
                    <a:lnTo>
                      <a:pt x="10800" y="8466"/>
                    </a:lnTo>
                    <a:lnTo>
                      <a:pt x="10810" y="8444"/>
                    </a:lnTo>
                    <a:lnTo>
                      <a:pt x="10820" y="8423"/>
                    </a:lnTo>
                    <a:lnTo>
                      <a:pt x="10831" y="8400"/>
                    </a:lnTo>
                    <a:lnTo>
                      <a:pt x="10841" y="8378"/>
                    </a:lnTo>
                    <a:lnTo>
                      <a:pt x="10854" y="8349"/>
                    </a:lnTo>
                    <a:lnTo>
                      <a:pt x="10868" y="8319"/>
                    </a:lnTo>
                    <a:lnTo>
                      <a:pt x="10881" y="8289"/>
                    </a:lnTo>
                    <a:lnTo>
                      <a:pt x="10893" y="8259"/>
                    </a:lnTo>
                    <a:lnTo>
                      <a:pt x="10907" y="8229"/>
                    </a:lnTo>
                    <a:lnTo>
                      <a:pt x="10918" y="8198"/>
                    </a:lnTo>
                    <a:lnTo>
                      <a:pt x="10930" y="8169"/>
                    </a:lnTo>
                    <a:lnTo>
                      <a:pt x="10943" y="8139"/>
                    </a:lnTo>
                    <a:lnTo>
                      <a:pt x="10956" y="8104"/>
                    </a:lnTo>
                    <a:lnTo>
                      <a:pt x="10971" y="8069"/>
                    </a:lnTo>
                    <a:lnTo>
                      <a:pt x="10984" y="8034"/>
                    </a:lnTo>
                    <a:lnTo>
                      <a:pt x="10996" y="7999"/>
                    </a:lnTo>
                    <a:lnTo>
                      <a:pt x="11007" y="7972"/>
                    </a:lnTo>
                    <a:lnTo>
                      <a:pt x="11016" y="7946"/>
                    </a:lnTo>
                    <a:lnTo>
                      <a:pt x="11024" y="7920"/>
                    </a:lnTo>
                    <a:lnTo>
                      <a:pt x="11033" y="7893"/>
                    </a:lnTo>
                    <a:lnTo>
                      <a:pt x="11040" y="7873"/>
                    </a:lnTo>
                    <a:lnTo>
                      <a:pt x="11047" y="7854"/>
                    </a:lnTo>
                    <a:lnTo>
                      <a:pt x="11054" y="7834"/>
                    </a:lnTo>
                    <a:lnTo>
                      <a:pt x="11060" y="7815"/>
                    </a:lnTo>
                    <a:lnTo>
                      <a:pt x="11066" y="7795"/>
                    </a:lnTo>
                    <a:lnTo>
                      <a:pt x="11073" y="7775"/>
                    </a:lnTo>
                    <a:lnTo>
                      <a:pt x="11080" y="7756"/>
                    </a:lnTo>
                    <a:lnTo>
                      <a:pt x="11086" y="7735"/>
                    </a:lnTo>
                    <a:lnTo>
                      <a:pt x="11093" y="7712"/>
                    </a:lnTo>
                    <a:lnTo>
                      <a:pt x="11100" y="7688"/>
                    </a:lnTo>
                    <a:lnTo>
                      <a:pt x="11106" y="7664"/>
                    </a:lnTo>
                    <a:lnTo>
                      <a:pt x="11113" y="7641"/>
                    </a:lnTo>
                    <a:lnTo>
                      <a:pt x="11120" y="7620"/>
                    </a:lnTo>
                    <a:lnTo>
                      <a:pt x="11126" y="7598"/>
                    </a:lnTo>
                    <a:lnTo>
                      <a:pt x="11132" y="7577"/>
                    </a:lnTo>
                    <a:lnTo>
                      <a:pt x="11138" y="7555"/>
                    </a:lnTo>
                    <a:lnTo>
                      <a:pt x="11143" y="7535"/>
                    </a:lnTo>
                    <a:lnTo>
                      <a:pt x="11149" y="7513"/>
                    </a:lnTo>
                    <a:lnTo>
                      <a:pt x="11156" y="7491"/>
                    </a:lnTo>
                    <a:lnTo>
                      <a:pt x="11161" y="7470"/>
                    </a:lnTo>
                    <a:lnTo>
                      <a:pt x="11166" y="7448"/>
                    </a:lnTo>
                    <a:lnTo>
                      <a:pt x="11172" y="7426"/>
                    </a:lnTo>
                    <a:lnTo>
                      <a:pt x="11177" y="7404"/>
                    </a:lnTo>
                    <a:lnTo>
                      <a:pt x="11182" y="7381"/>
                    </a:lnTo>
                    <a:lnTo>
                      <a:pt x="11188" y="7360"/>
                    </a:lnTo>
                    <a:lnTo>
                      <a:pt x="11193" y="7337"/>
                    </a:lnTo>
                    <a:lnTo>
                      <a:pt x="11198" y="7314"/>
                    </a:lnTo>
                    <a:lnTo>
                      <a:pt x="11203" y="7293"/>
                    </a:lnTo>
                    <a:lnTo>
                      <a:pt x="11208" y="7270"/>
                    </a:lnTo>
                    <a:lnTo>
                      <a:pt x="11213" y="7249"/>
                    </a:lnTo>
                    <a:lnTo>
                      <a:pt x="11217" y="7226"/>
                    </a:lnTo>
                    <a:lnTo>
                      <a:pt x="11223" y="7203"/>
                    </a:lnTo>
                    <a:lnTo>
                      <a:pt x="11227" y="7181"/>
                    </a:lnTo>
                    <a:lnTo>
                      <a:pt x="11231" y="7158"/>
                    </a:lnTo>
                    <a:lnTo>
                      <a:pt x="11235" y="7135"/>
                    </a:lnTo>
                    <a:lnTo>
                      <a:pt x="11239" y="7113"/>
                    </a:lnTo>
                    <a:lnTo>
                      <a:pt x="11243" y="7090"/>
                    </a:lnTo>
                    <a:lnTo>
                      <a:pt x="11247" y="7069"/>
                    </a:lnTo>
                    <a:lnTo>
                      <a:pt x="11251" y="7046"/>
                    </a:lnTo>
                    <a:lnTo>
                      <a:pt x="11255" y="7024"/>
                    </a:lnTo>
                    <a:lnTo>
                      <a:pt x="11260" y="7002"/>
                    </a:lnTo>
                    <a:lnTo>
                      <a:pt x="11264" y="6980"/>
                    </a:lnTo>
                    <a:lnTo>
                      <a:pt x="11267" y="6957"/>
                    </a:lnTo>
                    <a:lnTo>
                      <a:pt x="11270" y="6935"/>
                    </a:lnTo>
                    <a:lnTo>
                      <a:pt x="11274" y="6909"/>
                    </a:lnTo>
                    <a:lnTo>
                      <a:pt x="11278" y="6883"/>
                    </a:lnTo>
                    <a:lnTo>
                      <a:pt x="11281" y="6857"/>
                    </a:lnTo>
                    <a:lnTo>
                      <a:pt x="11284" y="6831"/>
                    </a:lnTo>
                    <a:lnTo>
                      <a:pt x="11287" y="6810"/>
                    </a:lnTo>
                    <a:lnTo>
                      <a:pt x="11290" y="6790"/>
                    </a:lnTo>
                    <a:lnTo>
                      <a:pt x="11292" y="6769"/>
                    </a:lnTo>
                    <a:lnTo>
                      <a:pt x="11296" y="6749"/>
                    </a:lnTo>
                    <a:lnTo>
                      <a:pt x="11298" y="6728"/>
                    </a:lnTo>
                    <a:lnTo>
                      <a:pt x="11301" y="6706"/>
                    </a:lnTo>
                    <a:lnTo>
                      <a:pt x="11303" y="6686"/>
                    </a:lnTo>
                    <a:lnTo>
                      <a:pt x="11305" y="6665"/>
                    </a:lnTo>
                    <a:lnTo>
                      <a:pt x="11309" y="6630"/>
                    </a:lnTo>
                    <a:lnTo>
                      <a:pt x="11312" y="6595"/>
                    </a:lnTo>
                    <a:lnTo>
                      <a:pt x="11314" y="6560"/>
                    </a:lnTo>
                    <a:lnTo>
                      <a:pt x="11317" y="6525"/>
                    </a:lnTo>
                    <a:lnTo>
                      <a:pt x="11319" y="6492"/>
                    </a:lnTo>
                    <a:lnTo>
                      <a:pt x="11322" y="6459"/>
                    </a:lnTo>
                    <a:lnTo>
                      <a:pt x="11325" y="6425"/>
                    </a:lnTo>
                    <a:lnTo>
                      <a:pt x="11327" y="6393"/>
                    </a:lnTo>
                    <a:lnTo>
                      <a:pt x="11328" y="6358"/>
                    </a:lnTo>
                    <a:lnTo>
                      <a:pt x="11331" y="6324"/>
                    </a:lnTo>
                    <a:lnTo>
                      <a:pt x="11332" y="6289"/>
                    </a:lnTo>
                    <a:lnTo>
                      <a:pt x="11334" y="6255"/>
                    </a:lnTo>
                    <a:lnTo>
                      <a:pt x="11334" y="6220"/>
                    </a:lnTo>
                    <a:lnTo>
                      <a:pt x="11335" y="6185"/>
                    </a:lnTo>
                    <a:lnTo>
                      <a:pt x="11336" y="6151"/>
                    </a:lnTo>
                    <a:lnTo>
                      <a:pt x="11336" y="6116"/>
                    </a:lnTo>
                    <a:lnTo>
                      <a:pt x="11336" y="6116"/>
                    </a:lnTo>
                    <a:lnTo>
                      <a:pt x="11336" y="6116"/>
                    </a:lnTo>
                    <a:lnTo>
                      <a:pt x="11336" y="6116"/>
                    </a:lnTo>
                    <a:lnTo>
                      <a:pt x="11336" y="6090"/>
                    </a:lnTo>
                    <a:lnTo>
                      <a:pt x="11336" y="6065"/>
                    </a:lnTo>
                    <a:lnTo>
                      <a:pt x="11336" y="6040"/>
                    </a:lnTo>
                    <a:lnTo>
                      <a:pt x="11335" y="6014"/>
                    </a:lnTo>
                    <a:lnTo>
                      <a:pt x="11335" y="5988"/>
                    </a:lnTo>
                    <a:lnTo>
                      <a:pt x="11334" y="5962"/>
                    </a:lnTo>
                    <a:lnTo>
                      <a:pt x="11333" y="5937"/>
                    </a:lnTo>
                    <a:lnTo>
                      <a:pt x="11332" y="5911"/>
                    </a:lnTo>
                    <a:lnTo>
                      <a:pt x="11327" y="5826"/>
                    </a:lnTo>
                    <a:lnTo>
                      <a:pt x="11321" y="5740"/>
                    </a:lnTo>
                    <a:lnTo>
                      <a:pt x="11314" y="5653"/>
                    </a:lnTo>
                    <a:lnTo>
                      <a:pt x="11306" y="5565"/>
                    </a:lnTo>
                    <a:lnTo>
                      <a:pt x="11296" y="5478"/>
                    </a:lnTo>
                    <a:lnTo>
                      <a:pt x="11284" y="5388"/>
                    </a:lnTo>
                    <a:lnTo>
                      <a:pt x="11271" y="5300"/>
                    </a:lnTo>
                    <a:lnTo>
                      <a:pt x="11256" y="5209"/>
                    </a:lnTo>
                    <a:lnTo>
                      <a:pt x="11241" y="5119"/>
                    </a:lnTo>
                    <a:lnTo>
                      <a:pt x="11224" y="5027"/>
                    </a:lnTo>
                    <a:lnTo>
                      <a:pt x="11205" y="4935"/>
                    </a:lnTo>
                    <a:lnTo>
                      <a:pt x="11185" y="4843"/>
                    </a:lnTo>
                    <a:lnTo>
                      <a:pt x="11164" y="4750"/>
                    </a:lnTo>
                    <a:lnTo>
                      <a:pt x="11142" y="4657"/>
                    </a:lnTo>
                    <a:lnTo>
                      <a:pt x="11119" y="4563"/>
                    </a:lnTo>
                    <a:lnTo>
                      <a:pt x="11094" y="4468"/>
                    </a:lnTo>
                    <a:lnTo>
                      <a:pt x="11069" y="4389"/>
                    </a:lnTo>
                    <a:lnTo>
                      <a:pt x="11043" y="4310"/>
                    </a:lnTo>
                    <a:lnTo>
                      <a:pt x="11016" y="4232"/>
                    </a:lnTo>
                    <a:lnTo>
                      <a:pt x="10987" y="4152"/>
                    </a:lnTo>
                    <a:lnTo>
                      <a:pt x="10957" y="4074"/>
                    </a:lnTo>
                    <a:lnTo>
                      <a:pt x="10926" y="3997"/>
                    </a:lnTo>
                    <a:lnTo>
                      <a:pt x="10894" y="3919"/>
                    </a:lnTo>
                    <a:lnTo>
                      <a:pt x="10860" y="3843"/>
                    </a:lnTo>
                    <a:lnTo>
                      <a:pt x="10827" y="3765"/>
                    </a:lnTo>
                    <a:lnTo>
                      <a:pt x="10791" y="3689"/>
                    </a:lnTo>
                    <a:lnTo>
                      <a:pt x="10753" y="3613"/>
                    </a:lnTo>
                    <a:lnTo>
                      <a:pt x="10715" y="3538"/>
                    </a:lnTo>
                    <a:lnTo>
                      <a:pt x="10675" y="3463"/>
                    </a:lnTo>
                    <a:lnTo>
                      <a:pt x="10635" y="3389"/>
                    </a:lnTo>
                    <a:lnTo>
                      <a:pt x="10593" y="3315"/>
                    </a:lnTo>
                    <a:lnTo>
                      <a:pt x="10550" y="3241"/>
                    </a:lnTo>
                    <a:lnTo>
                      <a:pt x="10506" y="3169"/>
                    </a:lnTo>
                    <a:lnTo>
                      <a:pt x="10460" y="3096"/>
                    </a:lnTo>
                    <a:lnTo>
                      <a:pt x="10413" y="3024"/>
                    </a:lnTo>
                    <a:lnTo>
                      <a:pt x="10366" y="2953"/>
                    </a:lnTo>
                    <a:lnTo>
                      <a:pt x="10316" y="2882"/>
                    </a:lnTo>
                    <a:lnTo>
                      <a:pt x="10266" y="2812"/>
                    </a:lnTo>
                    <a:lnTo>
                      <a:pt x="10215" y="2742"/>
                    </a:lnTo>
                    <a:lnTo>
                      <a:pt x="10161" y="2673"/>
                    </a:lnTo>
                    <a:lnTo>
                      <a:pt x="10108" y="2605"/>
                    </a:lnTo>
                    <a:lnTo>
                      <a:pt x="10052" y="2537"/>
                    </a:lnTo>
                    <a:lnTo>
                      <a:pt x="9995" y="2470"/>
                    </a:lnTo>
                    <a:lnTo>
                      <a:pt x="9938" y="2404"/>
                    </a:lnTo>
                    <a:lnTo>
                      <a:pt x="9878" y="2338"/>
                    </a:lnTo>
                    <a:lnTo>
                      <a:pt x="9818" y="2273"/>
                    </a:lnTo>
                    <a:lnTo>
                      <a:pt x="9757" y="2209"/>
                    </a:lnTo>
                    <a:lnTo>
                      <a:pt x="9694" y="2146"/>
                    </a:lnTo>
                    <a:lnTo>
                      <a:pt x="9608" y="2062"/>
                    </a:lnTo>
                    <a:lnTo>
                      <a:pt x="9519" y="1980"/>
                    </a:lnTo>
                    <a:lnTo>
                      <a:pt x="9427" y="1899"/>
                    </a:lnTo>
                    <a:lnTo>
                      <a:pt x="9331" y="1819"/>
                    </a:lnTo>
                    <a:lnTo>
                      <a:pt x="9232" y="1740"/>
                    </a:lnTo>
                    <a:lnTo>
                      <a:pt x="9130" y="1662"/>
                    </a:lnTo>
                    <a:lnTo>
                      <a:pt x="9025" y="1585"/>
                    </a:lnTo>
                    <a:lnTo>
                      <a:pt x="8917" y="1510"/>
                    </a:lnTo>
                    <a:lnTo>
                      <a:pt x="8807" y="1436"/>
                    </a:lnTo>
                    <a:lnTo>
                      <a:pt x="8694" y="1362"/>
                    </a:lnTo>
                    <a:lnTo>
                      <a:pt x="8579" y="1290"/>
                    </a:lnTo>
                    <a:lnTo>
                      <a:pt x="8461" y="1219"/>
                    </a:lnTo>
                    <a:lnTo>
                      <a:pt x="8339" y="1148"/>
                    </a:lnTo>
                    <a:lnTo>
                      <a:pt x="8217" y="1079"/>
                    </a:lnTo>
                    <a:lnTo>
                      <a:pt x="8091" y="1011"/>
                    </a:lnTo>
                    <a:lnTo>
                      <a:pt x="7964" y="943"/>
                    </a:lnTo>
                    <a:lnTo>
                      <a:pt x="7834" y="877"/>
                    </a:lnTo>
                    <a:lnTo>
                      <a:pt x="7703" y="812"/>
                    </a:lnTo>
                    <a:lnTo>
                      <a:pt x="7569" y="748"/>
                    </a:lnTo>
                    <a:lnTo>
                      <a:pt x="7433" y="685"/>
                    </a:lnTo>
                    <a:lnTo>
                      <a:pt x="7296" y="623"/>
                    </a:lnTo>
                    <a:lnTo>
                      <a:pt x="7158" y="562"/>
                    </a:lnTo>
                    <a:lnTo>
                      <a:pt x="7017" y="501"/>
                    </a:lnTo>
                    <a:lnTo>
                      <a:pt x="6875" y="443"/>
                    </a:lnTo>
                    <a:lnTo>
                      <a:pt x="6731" y="384"/>
                    </a:lnTo>
                    <a:lnTo>
                      <a:pt x="6586" y="328"/>
                    </a:lnTo>
                    <a:lnTo>
                      <a:pt x="6440" y="271"/>
                    </a:lnTo>
                    <a:lnTo>
                      <a:pt x="6292" y="215"/>
                    </a:lnTo>
                    <a:lnTo>
                      <a:pt x="6144" y="162"/>
                    </a:lnTo>
                    <a:lnTo>
                      <a:pt x="5994" y="108"/>
                    </a:lnTo>
                    <a:lnTo>
                      <a:pt x="5844" y="56"/>
                    </a:lnTo>
                    <a:lnTo>
                      <a:pt x="5693" y="4"/>
                    </a:lnTo>
                    <a:lnTo>
                      <a:pt x="5686" y="2"/>
                    </a:lnTo>
                    <a:lnTo>
                      <a:pt x="5678" y="0"/>
                    </a:lnTo>
                    <a:lnTo>
                      <a:pt x="5671" y="2"/>
                    </a:lnTo>
                    <a:lnTo>
                      <a:pt x="5664" y="4"/>
                    </a:lnTo>
                    <a:lnTo>
                      <a:pt x="5513" y="56"/>
                    </a:lnTo>
                    <a:lnTo>
                      <a:pt x="5362" y="107"/>
                    </a:lnTo>
                    <a:lnTo>
                      <a:pt x="5212" y="161"/>
                    </a:lnTo>
                    <a:lnTo>
                      <a:pt x="5063" y="214"/>
                    </a:lnTo>
                    <a:lnTo>
                      <a:pt x="4916" y="270"/>
                    </a:lnTo>
                    <a:lnTo>
                      <a:pt x="4770" y="326"/>
                    </a:lnTo>
                    <a:lnTo>
                      <a:pt x="4625" y="382"/>
                    </a:lnTo>
                    <a:lnTo>
                      <a:pt x="4481" y="440"/>
                    </a:lnTo>
                    <a:lnTo>
                      <a:pt x="4339" y="499"/>
                    </a:lnTo>
                    <a:lnTo>
                      <a:pt x="4198" y="559"/>
                    </a:lnTo>
                    <a:lnTo>
                      <a:pt x="4058" y="620"/>
                    </a:lnTo>
                    <a:lnTo>
                      <a:pt x="3922" y="682"/>
                    </a:lnTo>
                    <a:lnTo>
                      <a:pt x="3786" y="744"/>
                    </a:lnTo>
                    <a:lnTo>
                      <a:pt x="3652" y="808"/>
                    </a:lnTo>
                    <a:lnTo>
                      <a:pt x="3520" y="873"/>
                    </a:lnTo>
                    <a:lnTo>
                      <a:pt x="3390" y="939"/>
                    </a:lnTo>
                    <a:lnTo>
                      <a:pt x="3262" y="1006"/>
                    </a:lnTo>
                    <a:lnTo>
                      <a:pt x="3137" y="1074"/>
                    </a:lnTo>
                    <a:lnTo>
                      <a:pt x="3013" y="1143"/>
                    </a:lnTo>
                    <a:lnTo>
                      <a:pt x="2893" y="1213"/>
                    </a:lnTo>
                    <a:lnTo>
                      <a:pt x="2774" y="1284"/>
                    </a:lnTo>
                    <a:lnTo>
                      <a:pt x="2658" y="1356"/>
                    </a:lnTo>
                    <a:lnTo>
                      <a:pt x="2544" y="1429"/>
                    </a:lnTo>
                    <a:lnTo>
                      <a:pt x="2434" y="1504"/>
                    </a:lnTo>
                    <a:lnTo>
                      <a:pt x="2326" y="1579"/>
                    </a:lnTo>
                    <a:lnTo>
                      <a:pt x="2221" y="1655"/>
                    </a:lnTo>
                    <a:lnTo>
                      <a:pt x="2119" y="1732"/>
                    </a:lnTo>
                    <a:lnTo>
                      <a:pt x="2020" y="1811"/>
                    </a:lnTo>
                    <a:lnTo>
                      <a:pt x="1924" y="1891"/>
                    </a:lnTo>
                    <a:lnTo>
                      <a:pt x="1831" y="1972"/>
                    </a:lnTo>
                    <a:lnTo>
                      <a:pt x="1742" y="2054"/>
                    </a:lnTo>
                    <a:lnTo>
                      <a:pt x="1656" y="2137"/>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5" name="Freeform 20"/>
              <p:cNvSpPr>
                <a:spLocks/>
              </p:cNvSpPr>
              <p:nvPr/>
            </p:nvSpPr>
            <p:spPr bwMode="auto">
              <a:xfrm>
                <a:off x="3367088" y="2527300"/>
                <a:ext cx="1333500" cy="1319213"/>
              </a:xfrm>
              <a:custGeom>
                <a:avLst/>
                <a:gdLst>
                  <a:gd name="T0" fmla="*/ 11800 w 13434"/>
                  <a:gd name="T1" fmla="*/ 212 h 13299"/>
                  <a:gd name="T2" fmla="*/ 9739 w 13434"/>
                  <a:gd name="T3" fmla="*/ 566 h 13299"/>
                  <a:gd name="T4" fmla="*/ 7648 w 13434"/>
                  <a:gd name="T5" fmla="*/ 1031 h 13299"/>
                  <a:gd name="T6" fmla="*/ 5843 w 13434"/>
                  <a:gd name="T7" fmla="*/ 1548 h 13299"/>
                  <a:gd name="T8" fmla="*/ 4339 w 13434"/>
                  <a:gd name="T9" fmla="*/ 2100 h 13299"/>
                  <a:gd name="T10" fmla="*/ 3013 w 13434"/>
                  <a:gd name="T11" fmla="*/ 2744 h 13299"/>
                  <a:gd name="T12" fmla="*/ 1924 w 13434"/>
                  <a:gd name="T13" fmla="*/ 3493 h 13299"/>
                  <a:gd name="T14" fmla="*/ 1285 w 13434"/>
                  <a:gd name="T15" fmla="*/ 4143 h 13299"/>
                  <a:gd name="T16" fmla="*/ 838 w 13434"/>
                  <a:gd name="T17" fmla="*/ 4763 h 13299"/>
                  <a:gd name="T18" fmla="*/ 486 w 13434"/>
                  <a:gd name="T19" fmla="*/ 5426 h 13299"/>
                  <a:gd name="T20" fmla="*/ 246 w 13434"/>
                  <a:gd name="T21" fmla="*/ 6107 h 13299"/>
                  <a:gd name="T22" fmla="*/ 38 w 13434"/>
                  <a:gd name="T23" fmla="*/ 7139 h 13299"/>
                  <a:gd name="T24" fmla="*/ 2 w 13434"/>
                  <a:gd name="T25" fmla="*/ 7584 h 13299"/>
                  <a:gd name="T26" fmla="*/ 1 w 13434"/>
                  <a:gd name="T27" fmla="*/ 7809 h 13299"/>
                  <a:gd name="T28" fmla="*/ 19 w 13434"/>
                  <a:gd name="T29" fmla="*/ 8148 h 13299"/>
                  <a:gd name="T30" fmla="*/ 45 w 13434"/>
                  <a:gd name="T31" fmla="*/ 8399 h 13299"/>
                  <a:gd name="T32" fmla="*/ 80 w 13434"/>
                  <a:gd name="T33" fmla="*/ 8636 h 13299"/>
                  <a:gd name="T34" fmla="*/ 122 w 13434"/>
                  <a:gd name="T35" fmla="*/ 8860 h 13299"/>
                  <a:gd name="T36" fmla="*/ 174 w 13434"/>
                  <a:gd name="T37" fmla="*/ 9082 h 13299"/>
                  <a:gd name="T38" fmla="*/ 236 w 13434"/>
                  <a:gd name="T39" fmla="*/ 9302 h 13299"/>
                  <a:gd name="T40" fmla="*/ 304 w 13434"/>
                  <a:gd name="T41" fmla="*/ 9509 h 13299"/>
                  <a:gd name="T42" fmla="*/ 420 w 13434"/>
                  <a:gd name="T43" fmla="*/ 9819 h 13299"/>
                  <a:gd name="T44" fmla="*/ 511 w 13434"/>
                  <a:gd name="T45" fmla="*/ 10024 h 13299"/>
                  <a:gd name="T46" fmla="*/ 941 w 13434"/>
                  <a:gd name="T47" fmla="*/ 10760 h 13299"/>
                  <a:gd name="T48" fmla="*/ 1492 w 13434"/>
                  <a:gd name="T49" fmla="*/ 11483 h 13299"/>
                  <a:gd name="T50" fmla="*/ 1792 w 13434"/>
                  <a:gd name="T51" fmla="*/ 11786 h 13299"/>
                  <a:gd name="T52" fmla="*/ 2052 w 13434"/>
                  <a:gd name="T53" fmla="*/ 12011 h 13299"/>
                  <a:gd name="T54" fmla="*/ 2332 w 13434"/>
                  <a:gd name="T55" fmla="*/ 12228 h 13299"/>
                  <a:gd name="T56" fmla="*/ 2637 w 13434"/>
                  <a:gd name="T57" fmla="*/ 12432 h 13299"/>
                  <a:gd name="T58" fmla="*/ 2931 w 13434"/>
                  <a:gd name="T59" fmla="*/ 12603 h 13299"/>
                  <a:gd name="T60" fmla="*/ 3223 w 13434"/>
                  <a:gd name="T61" fmla="*/ 12753 h 13299"/>
                  <a:gd name="T62" fmla="*/ 3538 w 13434"/>
                  <a:gd name="T63" fmla="*/ 12889 h 13299"/>
                  <a:gd name="T64" fmla="*/ 3852 w 13434"/>
                  <a:gd name="T65" fmla="*/ 13004 h 13299"/>
                  <a:gd name="T66" fmla="*/ 4061 w 13434"/>
                  <a:gd name="T67" fmla="*/ 13071 h 13299"/>
                  <a:gd name="T68" fmla="*/ 4285 w 13434"/>
                  <a:gd name="T69" fmla="*/ 13130 h 13299"/>
                  <a:gd name="T70" fmla="*/ 4509 w 13434"/>
                  <a:gd name="T71" fmla="*/ 13181 h 13299"/>
                  <a:gd name="T72" fmla="*/ 4736 w 13434"/>
                  <a:gd name="T73" fmla="*/ 13223 h 13299"/>
                  <a:gd name="T74" fmla="*/ 4976 w 13434"/>
                  <a:gd name="T75" fmla="*/ 13256 h 13299"/>
                  <a:gd name="T76" fmla="*/ 5229 w 13434"/>
                  <a:gd name="T77" fmla="*/ 13280 h 13299"/>
                  <a:gd name="T78" fmla="*/ 5569 w 13434"/>
                  <a:gd name="T79" fmla="*/ 13298 h 13299"/>
                  <a:gd name="T80" fmla="*/ 5787 w 13434"/>
                  <a:gd name="T81" fmla="*/ 13298 h 13299"/>
                  <a:gd name="T82" fmla="*/ 6129 w 13434"/>
                  <a:gd name="T83" fmla="*/ 13279 h 13299"/>
                  <a:gd name="T84" fmla="*/ 6382 w 13434"/>
                  <a:gd name="T85" fmla="*/ 13254 h 13299"/>
                  <a:gd name="T86" fmla="*/ 6621 w 13434"/>
                  <a:gd name="T87" fmla="*/ 13219 h 13299"/>
                  <a:gd name="T88" fmla="*/ 6848 w 13434"/>
                  <a:gd name="T89" fmla="*/ 13177 h 13299"/>
                  <a:gd name="T90" fmla="*/ 7072 w 13434"/>
                  <a:gd name="T91" fmla="*/ 13125 h 13299"/>
                  <a:gd name="T92" fmla="*/ 7295 w 13434"/>
                  <a:gd name="T93" fmla="*/ 13064 h 13299"/>
                  <a:gd name="T94" fmla="*/ 7505 w 13434"/>
                  <a:gd name="T95" fmla="*/ 12996 h 13299"/>
                  <a:gd name="T96" fmla="*/ 7819 w 13434"/>
                  <a:gd name="T97" fmla="*/ 12881 h 13299"/>
                  <a:gd name="T98" fmla="*/ 8133 w 13434"/>
                  <a:gd name="T99" fmla="*/ 12743 h 13299"/>
                  <a:gd name="T100" fmla="*/ 8424 w 13434"/>
                  <a:gd name="T101" fmla="*/ 12593 h 13299"/>
                  <a:gd name="T102" fmla="*/ 8718 w 13434"/>
                  <a:gd name="T103" fmla="*/ 12419 h 13299"/>
                  <a:gd name="T104" fmla="*/ 9022 w 13434"/>
                  <a:gd name="T105" fmla="*/ 12214 h 13299"/>
                  <a:gd name="T106" fmla="*/ 9303 w 13434"/>
                  <a:gd name="T107" fmla="*/ 11997 h 13299"/>
                  <a:gd name="T108" fmla="*/ 9561 w 13434"/>
                  <a:gd name="T109" fmla="*/ 11771 h 13299"/>
                  <a:gd name="T110" fmla="*/ 9862 w 13434"/>
                  <a:gd name="T111" fmla="*/ 11467 h 13299"/>
                  <a:gd name="T112" fmla="*/ 10411 w 13434"/>
                  <a:gd name="T113" fmla="*/ 10742 h 13299"/>
                  <a:gd name="T114" fmla="*/ 10854 w 13434"/>
                  <a:gd name="T115" fmla="*/ 9971 h 13299"/>
                  <a:gd name="T116" fmla="*/ 11639 w 13434"/>
                  <a:gd name="T117" fmla="*/ 8153 h 13299"/>
                  <a:gd name="T118" fmla="*/ 12767 w 13434"/>
                  <a:gd name="T119" fmla="*/ 4041 h 13299"/>
                  <a:gd name="T120" fmla="*/ 13329 w 13434"/>
                  <a:gd name="T121" fmla="*/ 822 h 1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34" h="13299">
                    <a:moveTo>
                      <a:pt x="13434" y="0"/>
                    </a:moveTo>
                    <a:lnTo>
                      <a:pt x="13408" y="3"/>
                    </a:lnTo>
                    <a:lnTo>
                      <a:pt x="13331" y="12"/>
                    </a:lnTo>
                    <a:lnTo>
                      <a:pt x="13207" y="25"/>
                    </a:lnTo>
                    <a:lnTo>
                      <a:pt x="13038" y="45"/>
                    </a:lnTo>
                    <a:lnTo>
                      <a:pt x="12827" y="71"/>
                    </a:lnTo>
                    <a:lnTo>
                      <a:pt x="12577" y="103"/>
                    </a:lnTo>
                    <a:lnTo>
                      <a:pt x="12291" y="142"/>
                    </a:lnTo>
                    <a:lnTo>
                      <a:pt x="11971" y="187"/>
                    </a:lnTo>
                    <a:lnTo>
                      <a:pt x="11800" y="212"/>
                    </a:lnTo>
                    <a:lnTo>
                      <a:pt x="11621" y="239"/>
                    </a:lnTo>
                    <a:lnTo>
                      <a:pt x="11434" y="268"/>
                    </a:lnTo>
                    <a:lnTo>
                      <a:pt x="11242" y="299"/>
                    </a:lnTo>
                    <a:lnTo>
                      <a:pt x="11044" y="332"/>
                    </a:lnTo>
                    <a:lnTo>
                      <a:pt x="10839" y="365"/>
                    </a:lnTo>
                    <a:lnTo>
                      <a:pt x="10629" y="402"/>
                    </a:lnTo>
                    <a:lnTo>
                      <a:pt x="10413" y="440"/>
                    </a:lnTo>
                    <a:lnTo>
                      <a:pt x="10193" y="480"/>
                    </a:lnTo>
                    <a:lnTo>
                      <a:pt x="9968" y="522"/>
                    </a:lnTo>
                    <a:lnTo>
                      <a:pt x="9739" y="566"/>
                    </a:lnTo>
                    <a:lnTo>
                      <a:pt x="9507" y="612"/>
                    </a:lnTo>
                    <a:lnTo>
                      <a:pt x="9270" y="660"/>
                    </a:lnTo>
                    <a:lnTo>
                      <a:pt x="9031" y="710"/>
                    </a:lnTo>
                    <a:lnTo>
                      <a:pt x="8789" y="763"/>
                    </a:lnTo>
                    <a:lnTo>
                      <a:pt x="8544" y="817"/>
                    </a:lnTo>
                    <a:lnTo>
                      <a:pt x="8367" y="857"/>
                    </a:lnTo>
                    <a:lnTo>
                      <a:pt x="8188" y="900"/>
                    </a:lnTo>
                    <a:lnTo>
                      <a:pt x="8009" y="942"/>
                    </a:lnTo>
                    <a:lnTo>
                      <a:pt x="7829" y="986"/>
                    </a:lnTo>
                    <a:lnTo>
                      <a:pt x="7648" y="1031"/>
                    </a:lnTo>
                    <a:lnTo>
                      <a:pt x="7467" y="1078"/>
                    </a:lnTo>
                    <a:lnTo>
                      <a:pt x="7286" y="1125"/>
                    </a:lnTo>
                    <a:lnTo>
                      <a:pt x="7105" y="1173"/>
                    </a:lnTo>
                    <a:lnTo>
                      <a:pt x="6923" y="1223"/>
                    </a:lnTo>
                    <a:lnTo>
                      <a:pt x="6742" y="1274"/>
                    </a:lnTo>
                    <a:lnTo>
                      <a:pt x="6561" y="1327"/>
                    </a:lnTo>
                    <a:lnTo>
                      <a:pt x="6381" y="1380"/>
                    </a:lnTo>
                    <a:lnTo>
                      <a:pt x="6201" y="1435"/>
                    </a:lnTo>
                    <a:lnTo>
                      <a:pt x="6021" y="1490"/>
                    </a:lnTo>
                    <a:lnTo>
                      <a:pt x="5843" y="1548"/>
                    </a:lnTo>
                    <a:lnTo>
                      <a:pt x="5665" y="1605"/>
                    </a:lnTo>
                    <a:lnTo>
                      <a:pt x="5513" y="1657"/>
                    </a:lnTo>
                    <a:lnTo>
                      <a:pt x="5363" y="1709"/>
                    </a:lnTo>
                    <a:lnTo>
                      <a:pt x="5212" y="1762"/>
                    </a:lnTo>
                    <a:lnTo>
                      <a:pt x="5064" y="1816"/>
                    </a:lnTo>
                    <a:lnTo>
                      <a:pt x="4916" y="1871"/>
                    </a:lnTo>
                    <a:lnTo>
                      <a:pt x="4770" y="1926"/>
                    </a:lnTo>
                    <a:lnTo>
                      <a:pt x="4625" y="1984"/>
                    </a:lnTo>
                    <a:lnTo>
                      <a:pt x="4481" y="2042"/>
                    </a:lnTo>
                    <a:lnTo>
                      <a:pt x="4339" y="2100"/>
                    </a:lnTo>
                    <a:lnTo>
                      <a:pt x="4198" y="2160"/>
                    </a:lnTo>
                    <a:lnTo>
                      <a:pt x="4059" y="2221"/>
                    </a:lnTo>
                    <a:lnTo>
                      <a:pt x="3922" y="2283"/>
                    </a:lnTo>
                    <a:lnTo>
                      <a:pt x="3786" y="2345"/>
                    </a:lnTo>
                    <a:lnTo>
                      <a:pt x="3652" y="2409"/>
                    </a:lnTo>
                    <a:lnTo>
                      <a:pt x="3520" y="2474"/>
                    </a:lnTo>
                    <a:lnTo>
                      <a:pt x="3391" y="2540"/>
                    </a:lnTo>
                    <a:lnTo>
                      <a:pt x="3262" y="2607"/>
                    </a:lnTo>
                    <a:lnTo>
                      <a:pt x="3137" y="2675"/>
                    </a:lnTo>
                    <a:lnTo>
                      <a:pt x="3013" y="2744"/>
                    </a:lnTo>
                    <a:lnTo>
                      <a:pt x="2893" y="2813"/>
                    </a:lnTo>
                    <a:lnTo>
                      <a:pt x="2775" y="2884"/>
                    </a:lnTo>
                    <a:lnTo>
                      <a:pt x="2658" y="2958"/>
                    </a:lnTo>
                    <a:lnTo>
                      <a:pt x="2545" y="3031"/>
                    </a:lnTo>
                    <a:lnTo>
                      <a:pt x="2434" y="3105"/>
                    </a:lnTo>
                    <a:lnTo>
                      <a:pt x="2326" y="3180"/>
                    </a:lnTo>
                    <a:lnTo>
                      <a:pt x="2221" y="3256"/>
                    </a:lnTo>
                    <a:lnTo>
                      <a:pt x="2119" y="3334"/>
                    </a:lnTo>
                    <a:lnTo>
                      <a:pt x="2021" y="3412"/>
                    </a:lnTo>
                    <a:lnTo>
                      <a:pt x="1924" y="3493"/>
                    </a:lnTo>
                    <a:lnTo>
                      <a:pt x="1831" y="3573"/>
                    </a:lnTo>
                    <a:lnTo>
                      <a:pt x="1742" y="3655"/>
                    </a:lnTo>
                    <a:lnTo>
                      <a:pt x="1656" y="3739"/>
                    </a:lnTo>
                    <a:lnTo>
                      <a:pt x="1600" y="3794"/>
                    </a:lnTo>
                    <a:lnTo>
                      <a:pt x="1546" y="3851"/>
                    </a:lnTo>
                    <a:lnTo>
                      <a:pt x="1491" y="3908"/>
                    </a:lnTo>
                    <a:lnTo>
                      <a:pt x="1439" y="3966"/>
                    </a:lnTo>
                    <a:lnTo>
                      <a:pt x="1386" y="4025"/>
                    </a:lnTo>
                    <a:lnTo>
                      <a:pt x="1336" y="4083"/>
                    </a:lnTo>
                    <a:lnTo>
                      <a:pt x="1285" y="4143"/>
                    </a:lnTo>
                    <a:lnTo>
                      <a:pt x="1236" y="4203"/>
                    </a:lnTo>
                    <a:lnTo>
                      <a:pt x="1189" y="4263"/>
                    </a:lnTo>
                    <a:lnTo>
                      <a:pt x="1141" y="4324"/>
                    </a:lnTo>
                    <a:lnTo>
                      <a:pt x="1095" y="4386"/>
                    </a:lnTo>
                    <a:lnTo>
                      <a:pt x="1050" y="4448"/>
                    </a:lnTo>
                    <a:lnTo>
                      <a:pt x="1005" y="4510"/>
                    </a:lnTo>
                    <a:lnTo>
                      <a:pt x="962" y="4573"/>
                    </a:lnTo>
                    <a:lnTo>
                      <a:pt x="920" y="4636"/>
                    </a:lnTo>
                    <a:lnTo>
                      <a:pt x="878" y="4700"/>
                    </a:lnTo>
                    <a:lnTo>
                      <a:pt x="838" y="4763"/>
                    </a:lnTo>
                    <a:lnTo>
                      <a:pt x="799" y="4828"/>
                    </a:lnTo>
                    <a:lnTo>
                      <a:pt x="760" y="4893"/>
                    </a:lnTo>
                    <a:lnTo>
                      <a:pt x="723" y="4959"/>
                    </a:lnTo>
                    <a:lnTo>
                      <a:pt x="686" y="5025"/>
                    </a:lnTo>
                    <a:lnTo>
                      <a:pt x="650" y="5091"/>
                    </a:lnTo>
                    <a:lnTo>
                      <a:pt x="616" y="5157"/>
                    </a:lnTo>
                    <a:lnTo>
                      <a:pt x="582" y="5223"/>
                    </a:lnTo>
                    <a:lnTo>
                      <a:pt x="549" y="5291"/>
                    </a:lnTo>
                    <a:lnTo>
                      <a:pt x="517" y="5358"/>
                    </a:lnTo>
                    <a:lnTo>
                      <a:pt x="486" y="5426"/>
                    </a:lnTo>
                    <a:lnTo>
                      <a:pt x="456" y="5494"/>
                    </a:lnTo>
                    <a:lnTo>
                      <a:pt x="427" y="5563"/>
                    </a:lnTo>
                    <a:lnTo>
                      <a:pt x="399" y="5632"/>
                    </a:lnTo>
                    <a:lnTo>
                      <a:pt x="372" y="5701"/>
                    </a:lnTo>
                    <a:lnTo>
                      <a:pt x="346" y="5770"/>
                    </a:lnTo>
                    <a:lnTo>
                      <a:pt x="344" y="5776"/>
                    </a:lnTo>
                    <a:lnTo>
                      <a:pt x="342" y="5783"/>
                    </a:lnTo>
                    <a:lnTo>
                      <a:pt x="308" y="5891"/>
                    </a:lnTo>
                    <a:lnTo>
                      <a:pt x="276" y="6000"/>
                    </a:lnTo>
                    <a:lnTo>
                      <a:pt x="246" y="6107"/>
                    </a:lnTo>
                    <a:lnTo>
                      <a:pt x="218" y="6214"/>
                    </a:lnTo>
                    <a:lnTo>
                      <a:pt x="190" y="6320"/>
                    </a:lnTo>
                    <a:lnTo>
                      <a:pt x="165" y="6425"/>
                    </a:lnTo>
                    <a:lnTo>
                      <a:pt x="141" y="6530"/>
                    </a:lnTo>
                    <a:lnTo>
                      <a:pt x="120" y="6634"/>
                    </a:lnTo>
                    <a:lnTo>
                      <a:pt x="99" y="6737"/>
                    </a:lnTo>
                    <a:lnTo>
                      <a:pt x="81" y="6839"/>
                    </a:lnTo>
                    <a:lnTo>
                      <a:pt x="64" y="6940"/>
                    </a:lnTo>
                    <a:lnTo>
                      <a:pt x="50" y="7041"/>
                    </a:lnTo>
                    <a:lnTo>
                      <a:pt x="38" y="7139"/>
                    </a:lnTo>
                    <a:lnTo>
                      <a:pt x="26" y="7238"/>
                    </a:lnTo>
                    <a:lnTo>
                      <a:pt x="18" y="7335"/>
                    </a:lnTo>
                    <a:lnTo>
                      <a:pt x="11" y="7432"/>
                    </a:lnTo>
                    <a:lnTo>
                      <a:pt x="9" y="7451"/>
                    </a:lnTo>
                    <a:lnTo>
                      <a:pt x="7" y="7472"/>
                    </a:lnTo>
                    <a:lnTo>
                      <a:pt x="5" y="7492"/>
                    </a:lnTo>
                    <a:lnTo>
                      <a:pt x="4" y="7512"/>
                    </a:lnTo>
                    <a:lnTo>
                      <a:pt x="3" y="7537"/>
                    </a:lnTo>
                    <a:lnTo>
                      <a:pt x="3" y="7560"/>
                    </a:lnTo>
                    <a:lnTo>
                      <a:pt x="2" y="7584"/>
                    </a:lnTo>
                    <a:lnTo>
                      <a:pt x="1" y="7609"/>
                    </a:lnTo>
                    <a:lnTo>
                      <a:pt x="0" y="7632"/>
                    </a:lnTo>
                    <a:lnTo>
                      <a:pt x="0" y="7657"/>
                    </a:lnTo>
                    <a:lnTo>
                      <a:pt x="0" y="7681"/>
                    </a:lnTo>
                    <a:lnTo>
                      <a:pt x="0" y="7704"/>
                    </a:lnTo>
                    <a:lnTo>
                      <a:pt x="0" y="7705"/>
                    </a:lnTo>
                    <a:lnTo>
                      <a:pt x="0" y="7705"/>
                    </a:lnTo>
                    <a:lnTo>
                      <a:pt x="0" y="7740"/>
                    </a:lnTo>
                    <a:lnTo>
                      <a:pt x="0" y="7774"/>
                    </a:lnTo>
                    <a:lnTo>
                      <a:pt x="1" y="7809"/>
                    </a:lnTo>
                    <a:lnTo>
                      <a:pt x="2" y="7844"/>
                    </a:lnTo>
                    <a:lnTo>
                      <a:pt x="3" y="7879"/>
                    </a:lnTo>
                    <a:lnTo>
                      <a:pt x="4" y="7913"/>
                    </a:lnTo>
                    <a:lnTo>
                      <a:pt x="5" y="7948"/>
                    </a:lnTo>
                    <a:lnTo>
                      <a:pt x="7" y="7982"/>
                    </a:lnTo>
                    <a:lnTo>
                      <a:pt x="9" y="8015"/>
                    </a:lnTo>
                    <a:lnTo>
                      <a:pt x="11" y="8048"/>
                    </a:lnTo>
                    <a:lnTo>
                      <a:pt x="14" y="8080"/>
                    </a:lnTo>
                    <a:lnTo>
                      <a:pt x="16" y="8113"/>
                    </a:lnTo>
                    <a:lnTo>
                      <a:pt x="19" y="8148"/>
                    </a:lnTo>
                    <a:lnTo>
                      <a:pt x="21" y="8184"/>
                    </a:lnTo>
                    <a:lnTo>
                      <a:pt x="24" y="8220"/>
                    </a:lnTo>
                    <a:lnTo>
                      <a:pt x="27" y="8255"/>
                    </a:lnTo>
                    <a:lnTo>
                      <a:pt x="29" y="8275"/>
                    </a:lnTo>
                    <a:lnTo>
                      <a:pt x="31" y="8296"/>
                    </a:lnTo>
                    <a:lnTo>
                      <a:pt x="35" y="8317"/>
                    </a:lnTo>
                    <a:lnTo>
                      <a:pt x="37" y="8337"/>
                    </a:lnTo>
                    <a:lnTo>
                      <a:pt x="40" y="8358"/>
                    </a:lnTo>
                    <a:lnTo>
                      <a:pt x="42" y="8378"/>
                    </a:lnTo>
                    <a:lnTo>
                      <a:pt x="45" y="8399"/>
                    </a:lnTo>
                    <a:lnTo>
                      <a:pt x="48" y="8418"/>
                    </a:lnTo>
                    <a:lnTo>
                      <a:pt x="51" y="8445"/>
                    </a:lnTo>
                    <a:lnTo>
                      <a:pt x="54" y="8472"/>
                    </a:lnTo>
                    <a:lnTo>
                      <a:pt x="57" y="8499"/>
                    </a:lnTo>
                    <a:lnTo>
                      <a:pt x="61" y="8525"/>
                    </a:lnTo>
                    <a:lnTo>
                      <a:pt x="64" y="8547"/>
                    </a:lnTo>
                    <a:lnTo>
                      <a:pt x="68" y="8569"/>
                    </a:lnTo>
                    <a:lnTo>
                      <a:pt x="72" y="8591"/>
                    </a:lnTo>
                    <a:lnTo>
                      <a:pt x="76" y="8613"/>
                    </a:lnTo>
                    <a:lnTo>
                      <a:pt x="80" y="8636"/>
                    </a:lnTo>
                    <a:lnTo>
                      <a:pt x="84" y="8657"/>
                    </a:lnTo>
                    <a:lnTo>
                      <a:pt x="88" y="8680"/>
                    </a:lnTo>
                    <a:lnTo>
                      <a:pt x="91" y="8701"/>
                    </a:lnTo>
                    <a:lnTo>
                      <a:pt x="96" y="8724"/>
                    </a:lnTo>
                    <a:lnTo>
                      <a:pt x="100" y="8748"/>
                    </a:lnTo>
                    <a:lnTo>
                      <a:pt x="104" y="8770"/>
                    </a:lnTo>
                    <a:lnTo>
                      <a:pt x="109" y="8793"/>
                    </a:lnTo>
                    <a:lnTo>
                      <a:pt x="113" y="8816"/>
                    </a:lnTo>
                    <a:lnTo>
                      <a:pt x="118" y="8837"/>
                    </a:lnTo>
                    <a:lnTo>
                      <a:pt x="122" y="8860"/>
                    </a:lnTo>
                    <a:lnTo>
                      <a:pt x="127" y="8882"/>
                    </a:lnTo>
                    <a:lnTo>
                      <a:pt x="132" y="8904"/>
                    </a:lnTo>
                    <a:lnTo>
                      <a:pt x="137" y="8926"/>
                    </a:lnTo>
                    <a:lnTo>
                      <a:pt x="143" y="8948"/>
                    </a:lnTo>
                    <a:lnTo>
                      <a:pt x="148" y="8970"/>
                    </a:lnTo>
                    <a:lnTo>
                      <a:pt x="153" y="8993"/>
                    </a:lnTo>
                    <a:lnTo>
                      <a:pt x="158" y="9015"/>
                    </a:lnTo>
                    <a:lnTo>
                      <a:pt x="163" y="9038"/>
                    </a:lnTo>
                    <a:lnTo>
                      <a:pt x="169" y="9061"/>
                    </a:lnTo>
                    <a:lnTo>
                      <a:pt x="174" y="9082"/>
                    </a:lnTo>
                    <a:lnTo>
                      <a:pt x="181" y="9103"/>
                    </a:lnTo>
                    <a:lnTo>
                      <a:pt x="186" y="9124"/>
                    </a:lnTo>
                    <a:lnTo>
                      <a:pt x="192" y="9146"/>
                    </a:lnTo>
                    <a:lnTo>
                      <a:pt x="197" y="9167"/>
                    </a:lnTo>
                    <a:lnTo>
                      <a:pt x="203" y="9188"/>
                    </a:lnTo>
                    <a:lnTo>
                      <a:pt x="209" y="9210"/>
                    </a:lnTo>
                    <a:lnTo>
                      <a:pt x="216" y="9230"/>
                    </a:lnTo>
                    <a:lnTo>
                      <a:pt x="223" y="9254"/>
                    </a:lnTo>
                    <a:lnTo>
                      <a:pt x="229" y="9278"/>
                    </a:lnTo>
                    <a:lnTo>
                      <a:pt x="236" y="9302"/>
                    </a:lnTo>
                    <a:lnTo>
                      <a:pt x="243" y="9326"/>
                    </a:lnTo>
                    <a:lnTo>
                      <a:pt x="249" y="9346"/>
                    </a:lnTo>
                    <a:lnTo>
                      <a:pt x="256" y="9365"/>
                    </a:lnTo>
                    <a:lnTo>
                      <a:pt x="262" y="9385"/>
                    </a:lnTo>
                    <a:lnTo>
                      <a:pt x="268" y="9404"/>
                    </a:lnTo>
                    <a:lnTo>
                      <a:pt x="275" y="9424"/>
                    </a:lnTo>
                    <a:lnTo>
                      <a:pt x="281" y="9443"/>
                    </a:lnTo>
                    <a:lnTo>
                      <a:pt x="288" y="9463"/>
                    </a:lnTo>
                    <a:lnTo>
                      <a:pt x="295" y="9482"/>
                    </a:lnTo>
                    <a:lnTo>
                      <a:pt x="304" y="9509"/>
                    </a:lnTo>
                    <a:lnTo>
                      <a:pt x="312" y="9536"/>
                    </a:lnTo>
                    <a:lnTo>
                      <a:pt x="321" y="9563"/>
                    </a:lnTo>
                    <a:lnTo>
                      <a:pt x="331" y="9589"/>
                    </a:lnTo>
                    <a:lnTo>
                      <a:pt x="344" y="9624"/>
                    </a:lnTo>
                    <a:lnTo>
                      <a:pt x="357" y="9659"/>
                    </a:lnTo>
                    <a:lnTo>
                      <a:pt x="371" y="9693"/>
                    </a:lnTo>
                    <a:lnTo>
                      <a:pt x="384" y="9728"/>
                    </a:lnTo>
                    <a:lnTo>
                      <a:pt x="397" y="9759"/>
                    </a:lnTo>
                    <a:lnTo>
                      <a:pt x="409" y="9789"/>
                    </a:lnTo>
                    <a:lnTo>
                      <a:pt x="420" y="9819"/>
                    </a:lnTo>
                    <a:lnTo>
                      <a:pt x="434" y="9850"/>
                    </a:lnTo>
                    <a:lnTo>
                      <a:pt x="446" y="9880"/>
                    </a:lnTo>
                    <a:lnTo>
                      <a:pt x="459" y="9909"/>
                    </a:lnTo>
                    <a:lnTo>
                      <a:pt x="473" y="9939"/>
                    </a:lnTo>
                    <a:lnTo>
                      <a:pt x="486" y="9969"/>
                    </a:lnTo>
                    <a:lnTo>
                      <a:pt x="491" y="9979"/>
                    </a:lnTo>
                    <a:lnTo>
                      <a:pt x="495" y="9991"/>
                    </a:lnTo>
                    <a:lnTo>
                      <a:pt x="500" y="10001"/>
                    </a:lnTo>
                    <a:lnTo>
                      <a:pt x="506" y="10012"/>
                    </a:lnTo>
                    <a:lnTo>
                      <a:pt x="511" y="10024"/>
                    </a:lnTo>
                    <a:lnTo>
                      <a:pt x="516" y="10034"/>
                    </a:lnTo>
                    <a:lnTo>
                      <a:pt x="521" y="10045"/>
                    </a:lnTo>
                    <a:lnTo>
                      <a:pt x="526" y="10057"/>
                    </a:lnTo>
                    <a:lnTo>
                      <a:pt x="583" y="10163"/>
                    </a:lnTo>
                    <a:lnTo>
                      <a:pt x="640" y="10267"/>
                    </a:lnTo>
                    <a:lnTo>
                      <a:pt x="699" y="10369"/>
                    </a:lnTo>
                    <a:lnTo>
                      <a:pt x="759" y="10469"/>
                    </a:lnTo>
                    <a:lnTo>
                      <a:pt x="818" y="10569"/>
                    </a:lnTo>
                    <a:lnTo>
                      <a:pt x="879" y="10666"/>
                    </a:lnTo>
                    <a:lnTo>
                      <a:pt x="941" y="10760"/>
                    </a:lnTo>
                    <a:lnTo>
                      <a:pt x="1002" y="10854"/>
                    </a:lnTo>
                    <a:lnTo>
                      <a:pt x="1065" y="10945"/>
                    </a:lnTo>
                    <a:lnTo>
                      <a:pt x="1129" y="11034"/>
                    </a:lnTo>
                    <a:lnTo>
                      <a:pt x="1194" y="11121"/>
                    </a:lnTo>
                    <a:lnTo>
                      <a:pt x="1259" y="11205"/>
                    </a:lnTo>
                    <a:lnTo>
                      <a:pt x="1324" y="11287"/>
                    </a:lnTo>
                    <a:lnTo>
                      <a:pt x="1390" y="11368"/>
                    </a:lnTo>
                    <a:lnTo>
                      <a:pt x="1424" y="11407"/>
                    </a:lnTo>
                    <a:lnTo>
                      <a:pt x="1458" y="11445"/>
                    </a:lnTo>
                    <a:lnTo>
                      <a:pt x="1492" y="11483"/>
                    </a:lnTo>
                    <a:lnTo>
                      <a:pt x="1526" y="11520"/>
                    </a:lnTo>
                    <a:lnTo>
                      <a:pt x="1560" y="11557"/>
                    </a:lnTo>
                    <a:lnTo>
                      <a:pt x="1595" y="11593"/>
                    </a:lnTo>
                    <a:lnTo>
                      <a:pt x="1630" y="11629"/>
                    </a:lnTo>
                    <a:lnTo>
                      <a:pt x="1666" y="11665"/>
                    </a:lnTo>
                    <a:lnTo>
                      <a:pt x="1691" y="11690"/>
                    </a:lnTo>
                    <a:lnTo>
                      <a:pt x="1716" y="11714"/>
                    </a:lnTo>
                    <a:lnTo>
                      <a:pt x="1741" y="11738"/>
                    </a:lnTo>
                    <a:lnTo>
                      <a:pt x="1767" y="11762"/>
                    </a:lnTo>
                    <a:lnTo>
                      <a:pt x="1792" y="11786"/>
                    </a:lnTo>
                    <a:lnTo>
                      <a:pt x="1818" y="11809"/>
                    </a:lnTo>
                    <a:lnTo>
                      <a:pt x="1844" y="11833"/>
                    </a:lnTo>
                    <a:lnTo>
                      <a:pt x="1870" y="11856"/>
                    </a:lnTo>
                    <a:lnTo>
                      <a:pt x="1893" y="11877"/>
                    </a:lnTo>
                    <a:lnTo>
                      <a:pt x="1919" y="11899"/>
                    </a:lnTo>
                    <a:lnTo>
                      <a:pt x="1944" y="11919"/>
                    </a:lnTo>
                    <a:lnTo>
                      <a:pt x="1968" y="11941"/>
                    </a:lnTo>
                    <a:lnTo>
                      <a:pt x="1996" y="11964"/>
                    </a:lnTo>
                    <a:lnTo>
                      <a:pt x="2023" y="11988"/>
                    </a:lnTo>
                    <a:lnTo>
                      <a:pt x="2052" y="12011"/>
                    </a:lnTo>
                    <a:lnTo>
                      <a:pt x="2079" y="12034"/>
                    </a:lnTo>
                    <a:lnTo>
                      <a:pt x="2111" y="12060"/>
                    </a:lnTo>
                    <a:lnTo>
                      <a:pt x="2144" y="12085"/>
                    </a:lnTo>
                    <a:lnTo>
                      <a:pt x="2177" y="12111"/>
                    </a:lnTo>
                    <a:lnTo>
                      <a:pt x="2210" y="12135"/>
                    </a:lnTo>
                    <a:lnTo>
                      <a:pt x="2232" y="12152"/>
                    </a:lnTo>
                    <a:lnTo>
                      <a:pt x="2253" y="12168"/>
                    </a:lnTo>
                    <a:lnTo>
                      <a:pt x="2275" y="12186"/>
                    </a:lnTo>
                    <a:lnTo>
                      <a:pt x="2296" y="12201"/>
                    </a:lnTo>
                    <a:lnTo>
                      <a:pt x="2332" y="12228"/>
                    </a:lnTo>
                    <a:lnTo>
                      <a:pt x="2369" y="12254"/>
                    </a:lnTo>
                    <a:lnTo>
                      <a:pt x="2406" y="12278"/>
                    </a:lnTo>
                    <a:lnTo>
                      <a:pt x="2443" y="12304"/>
                    </a:lnTo>
                    <a:lnTo>
                      <a:pt x="2463" y="12317"/>
                    </a:lnTo>
                    <a:lnTo>
                      <a:pt x="2483" y="12331"/>
                    </a:lnTo>
                    <a:lnTo>
                      <a:pt x="2502" y="12344"/>
                    </a:lnTo>
                    <a:lnTo>
                      <a:pt x="2522" y="12357"/>
                    </a:lnTo>
                    <a:lnTo>
                      <a:pt x="2560" y="12383"/>
                    </a:lnTo>
                    <a:lnTo>
                      <a:pt x="2598" y="12407"/>
                    </a:lnTo>
                    <a:lnTo>
                      <a:pt x="2637" y="12432"/>
                    </a:lnTo>
                    <a:lnTo>
                      <a:pt x="2676" y="12455"/>
                    </a:lnTo>
                    <a:lnTo>
                      <a:pt x="2695" y="12468"/>
                    </a:lnTo>
                    <a:lnTo>
                      <a:pt x="2716" y="12480"/>
                    </a:lnTo>
                    <a:lnTo>
                      <a:pt x="2736" y="12492"/>
                    </a:lnTo>
                    <a:lnTo>
                      <a:pt x="2755" y="12505"/>
                    </a:lnTo>
                    <a:lnTo>
                      <a:pt x="2794" y="12526"/>
                    </a:lnTo>
                    <a:lnTo>
                      <a:pt x="2832" y="12549"/>
                    </a:lnTo>
                    <a:lnTo>
                      <a:pt x="2870" y="12569"/>
                    </a:lnTo>
                    <a:lnTo>
                      <a:pt x="2909" y="12591"/>
                    </a:lnTo>
                    <a:lnTo>
                      <a:pt x="2931" y="12603"/>
                    </a:lnTo>
                    <a:lnTo>
                      <a:pt x="2954" y="12616"/>
                    </a:lnTo>
                    <a:lnTo>
                      <a:pt x="2976" y="12628"/>
                    </a:lnTo>
                    <a:lnTo>
                      <a:pt x="2999" y="12640"/>
                    </a:lnTo>
                    <a:lnTo>
                      <a:pt x="3035" y="12659"/>
                    </a:lnTo>
                    <a:lnTo>
                      <a:pt x="3072" y="12677"/>
                    </a:lnTo>
                    <a:lnTo>
                      <a:pt x="3109" y="12696"/>
                    </a:lnTo>
                    <a:lnTo>
                      <a:pt x="3146" y="12715"/>
                    </a:lnTo>
                    <a:lnTo>
                      <a:pt x="3172" y="12727"/>
                    </a:lnTo>
                    <a:lnTo>
                      <a:pt x="3197" y="12740"/>
                    </a:lnTo>
                    <a:lnTo>
                      <a:pt x="3223" y="12753"/>
                    </a:lnTo>
                    <a:lnTo>
                      <a:pt x="3250" y="12765"/>
                    </a:lnTo>
                    <a:lnTo>
                      <a:pt x="3283" y="12780"/>
                    </a:lnTo>
                    <a:lnTo>
                      <a:pt x="3317" y="12796"/>
                    </a:lnTo>
                    <a:lnTo>
                      <a:pt x="3352" y="12810"/>
                    </a:lnTo>
                    <a:lnTo>
                      <a:pt x="3386" y="12826"/>
                    </a:lnTo>
                    <a:lnTo>
                      <a:pt x="3415" y="12839"/>
                    </a:lnTo>
                    <a:lnTo>
                      <a:pt x="3446" y="12851"/>
                    </a:lnTo>
                    <a:lnTo>
                      <a:pt x="3477" y="12865"/>
                    </a:lnTo>
                    <a:lnTo>
                      <a:pt x="3507" y="12877"/>
                    </a:lnTo>
                    <a:lnTo>
                      <a:pt x="3538" y="12889"/>
                    </a:lnTo>
                    <a:lnTo>
                      <a:pt x="3568" y="12901"/>
                    </a:lnTo>
                    <a:lnTo>
                      <a:pt x="3599" y="12913"/>
                    </a:lnTo>
                    <a:lnTo>
                      <a:pt x="3629" y="12924"/>
                    </a:lnTo>
                    <a:lnTo>
                      <a:pt x="3664" y="12938"/>
                    </a:lnTo>
                    <a:lnTo>
                      <a:pt x="3699" y="12951"/>
                    </a:lnTo>
                    <a:lnTo>
                      <a:pt x="3735" y="12965"/>
                    </a:lnTo>
                    <a:lnTo>
                      <a:pt x="3770" y="12977"/>
                    </a:lnTo>
                    <a:lnTo>
                      <a:pt x="3797" y="12986"/>
                    </a:lnTo>
                    <a:lnTo>
                      <a:pt x="3824" y="12995"/>
                    </a:lnTo>
                    <a:lnTo>
                      <a:pt x="3852" y="13004"/>
                    </a:lnTo>
                    <a:lnTo>
                      <a:pt x="3878" y="13013"/>
                    </a:lnTo>
                    <a:lnTo>
                      <a:pt x="3898" y="13019"/>
                    </a:lnTo>
                    <a:lnTo>
                      <a:pt x="3917" y="13025"/>
                    </a:lnTo>
                    <a:lnTo>
                      <a:pt x="3938" y="13032"/>
                    </a:lnTo>
                    <a:lnTo>
                      <a:pt x="3958" y="13039"/>
                    </a:lnTo>
                    <a:lnTo>
                      <a:pt x="3977" y="13045"/>
                    </a:lnTo>
                    <a:lnTo>
                      <a:pt x="3998" y="13051"/>
                    </a:lnTo>
                    <a:lnTo>
                      <a:pt x="4017" y="13057"/>
                    </a:lnTo>
                    <a:lnTo>
                      <a:pt x="4038" y="13063"/>
                    </a:lnTo>
                    <a:lnTo>
                      <a:pt x="4061" y="13071"/>
                    </a:lnTo>
                    <a:lnTo>
                      <a:pt x="4085" y="13077"/>
                    </a:lnTo>
                    <a:lnTo>
                      <a:pt x="4110" y="13083"/>
                    </a:lnTo>
                    <a:lnTo>
                      <a:pt x="4133" y="13090"/>
                    </a:lnTo>
                    <a:lnTo>
                      <a:pt x="4155" y="13096"/>
                    </a:lnTo>
                    <a:lnTo>
                      <a:pt x="4177" y="13101"/>
                    </a:lnTo>
                    <a:lnTo>
                      <a:pt x="4198" y="13108"/>
                    </a:lnTo>
                    <a:lnTo>
                      <a:pt x="4220" y="13114"/>
                    </a:lnTo>
                    <a:lnTo>
                      <a:pt x="4241" y="13119"/>
                    </a:lnTo>
                    <a:lnTo>
                      <a:pt x="4263" y="13125"/>
                    </a:lnTo>
                    <a:lnTo>
                      <a:pt x="4285" y="13130"/>
                    </a:lnTo>
                    <a:lnTo>
                      <a:pt x="4306" y="13135"/>
                    </a:lnTo>
                    <a:lnTo>
                      <a:pt x="4329" y="13142"/>
                    </a:lnTo>
                    <a:lnTo>
                      <a:pt x="4352" y="13146"/>
                    </a:lnTo>
                    <a:lnTo>
                      <a:pt x="4374" y="13151"/>
                    </a:lnTo>
                    <a:lnTo>
                      <a:pt x="4397" y="13156"/>
                    </a:lnTo>
                    <a:lnTo>
                      <a:pt x="4419" y="13161"/>
                    </a:lnTo>
                    <a:lnTo>
                      <a:pt x="4442" y="13166"/>
                    </a:lnTo>
                    <a:lnTo>
                      <a:pt x="4465" y="13171"/>
                    </a:lnTo>
                    <a:lnTo>
                      <a:pt x="4487" y="13177"/>
                    </a:lnTo>
                    <a:lnTo>
                      <a:pt x="4509" y="13181"/>
                    </a:lnTo>
                    <a:lnTo>
                      <a:pt x="4532" y="13186"/>
                    </a:lnTo>
                    <a:lnTo>
                      <a:pt x="4554" y="13190"/>
                    </a:lnTo>
                    <a:lnTo>
                      <a:pt x="4577" y="13195"/>
                    </a:lnTo>
                    <a:lnTo>
                      <a:pt x="4600" y="13199"/>
                    </a:lnTo>
                    <a:lnTo>
                      <a:pt x="4623" y="13203"/>
                    </a:lnTo>
                    <a:lnTo>
                      <a:pt x="4646" y="13206"/>
                    </a:lnTo>
                    <a:lnTo>
                      <a:pt x="4669" y="13211"/>
                    </a:lnTo>
                    <a:lnTo>
                      <a:pt x="4692" y="13215"/>
                    </a:lnTo>
                    <a:lnTo>
                      <a:pt x="4714" y="13219"/>
                    </a:lnTo>
                    <a:lnTo>
                      <a:pt x="4736" y="13223"/>
                    </a:lnTo>
                    <a:lnTo>
                      <a:pt x="4759" y="13226"/>
                    </a:lnTo>
                    <a:lnTo>
                      <a:pt x="4781" y="13230"/>
                    </a:lnTo>
                    <a:lnTo>
                      <a:pt x="4804" y="13233"/>
                    </a:lnTo>
                    <a:lnTo>
                      <a:pt x="4827" y="13237"/>
                    </a:lnTo>
                    <a:lnTo>
                      <a:pt x="4848" y="13240"/>
                    </a:lnTo>
                    <a:lnTo>
                      <a:pt x="4875" y="13244"/>
                    </a:lnTo>
                    <a:lnTo>
                      <a:pt x="4902" y="13248"/>
                    </a:lnTo>
                    <a:lnTo>
                      <a:pt x="4929" y="13251"/>
                    </a:lnTo>
                    <a:lnTo>
                      <a:pt x="4954" y="13254"/>
                    </a:lnTo>
                    <a:lnTo>
                      <a:pt x="4976" y="13256"/>
                    </a:lnTo>
                    <a:lnTo>
                      <a:pt x="4996" y="13259"/>
                    </a:lnTo>
                    <a:lnTo>
                      <a:pt x="5017" y="13261"/>
                    </a:lnTo>
                    <a:lnTo>
                      <a:pt x="5039" y="13264"/>
                    </a:lnTo>
                    <a:lnTo>
                      <a:pt x="5059" y="13266"/>
                    </a:lnTo>
                    <a:lnTo>
                      <a:pt x="5080" y="13269"/>
                    </a:lnTo>
                    <a:lnTo>
                      <a:pt x="5101" y="13271"/>
                    </a:lnTo>
                    <a:lnTo>
                      <a:pt x="5122" y="13273"/>
                    </a:lnTo>
                    <a:lnTo>
                      <a:pt x="5158" y="13276"/>
                    </a:lnTo>
                    <a:lnTo>
                      <a:pt x="5193" y="13278"/>
                    </a:lnTo>
                    <a:lnTo>
                      <a:pt x="5229" y="13280"/>
                    </a:lnTo>
                    <a:lnTo>
                      <a:pt x="5264" y="13284"/>
                    </a:lnTo>
                    <a:lnTo>
                      <a:pt x="5298" y="13286"/>
                    </a:lnTo>
                    <a:lnTo>
                      <a:pt x="5332" y="13289"/>
                    </a:lnTo>
                    <a:lnTo>
                      <a:pt x="5365" y="13291"/>
                    </a:lnTo>
                    <a:lnTo>
                      <a:pt x="5399" y="13293"/>
                    </a:lnTo>
                    <a:lnTo>
                      <a:pt x="5433" y="13294"/>
                    </a:lnTo>
                    <a:lnTo>
                      <a:pt x="5467" y="13295"/>
                    </a:lnTo>
                    <a:lnTo>
                      <a:pt x="5500" y="13297"/>
                    </a:lnTo>
                    <a:lnTo>
                      <a:pt x="5535" y="13297"/>
                    </a:lnTo>
                    <a:lnTo>
                      <a:pt x="5569" y="13298"/>
                    </a:lnTo>
                    <a:lnTo>
                      <a:pt x="5603" y="13299"/>
                    </a:lnTo>
                    <a:lnTo>
                      <a:pt x="5638" y="13299"/>
                    </a:lnTo>
                    <a:lnTo>
                      <a:pt x="5672" y="13299"/>
                    </a:lnTo>
                    <a:lnTo>
                      <a:pt x="5675" y="13299"/>
                    </a:lnTo>
                    <a:lnTo>
                      <a:pt x="5678" y="13299"/>
                    </a:lnTo>
                    <a:lnTo>
                      <a:pt x="5681" y="13299"/>
                    </a:lnTo>
                    <a:lnTo>
                      <a:pt x="5684" y="13299"/>
                    </a:lnTo>
                    <a:lnTo>
                      <a:pt x="5719" y="13299"/>
                    </a:lnTo>
                    <a:lnTo>
                      <a:pt x="5753" y="13298"/>
                    </a:lnTo>
                    <a:lnTo>
                      <a:pt x="5787" y="13298"/>
                    </a:lnTo>
                    <a:lnTo>
                      <a:pt x="5822" y="13297"/>
                    </a:lnTo>
                    <a:lnTo>
                      <a:pt x="5856" y="13296"/>
                    </a:lnTo>
                    <a:lnTo>
                      <a:pt x="5891" y="13295"/>
                    </a:lnTo>
                    <a:lnTo>
                      <a:pt x="5925" y="13293"/>
                    </a:lnTo>
                    <a:lnTo>
                      <a:pt x="5959" y="13292"/>
                    </a:lnTo>
                    <a:lnTo>
                      <a:pt x="5993" y="13290"/>
                    </a:lnTo>
                    <a:lnTo>
                      <a:pt x="6026" y="13287"/>
                    </a:lnTo>
                    <a:lnTo>
                      <a:pt x="6060" y="13285"/>
                    </a:lnTo>
                    <a:lnTo>
                      <a:pt x="6093" y="13282"/>
                    </a:lnTo>
                    <a:lnTo>
                      <a:pt x="6129" y="13279"/>
                    </a:lnTo>
                    <a:lnTo>
                      <a:pt x="6164" y="13276"/>
                    </a:lnTo>
                    <a:lnTo>
                      <a:pt x="6200" y="13274"/>
                    </a:lnTo>
                    <a:lnTo>
                      <a:pt x="6235" y="13271"/>
                    </a:lnTo>
                    <a:lnTo>
                      <a:pt x="6256" y="13269"/>
                    </a:lnTo>
                    <a:lnTo>
                      <a:pt x="6277" y="13266"/>
                    </a:lnTo>
                    <a:lnTo>
                      <a:pt x="6298" y="13264"/>
                    </a:lnTo>
                    <a:lnTo>
                      <a:pt x="6319" y="13261"/>
                    </a:lnTo>
                    <a:lnTo>
                      <a:pt x="6340" y="13259"/>
                    </a:lnTo>
                    <a:lnTo>
                      <a:pt x="6361" y="13256"/>
                    </a:lnTo>
                    <a:lnTo>
                      <a:pt x="6382" y="13254"/>
                    </a:lnTo>
                    <a:lnTo>
                      <a:pt x="6403" y="13251"/>
                    </a:lnTo>
                    <a:lnTo>
                      <a:pt x="6429" y="13248"/>
                    </a:lnTo>
                    <a:lnTo>
                      <a:pt x="6456" y="13244"/>
                    </a:lnTo>
                    <a:lnTo>
                      <a:pt x="6482" y="13240"/>
                    </a:lnTo>
                    <a:lnTo>
                      <a:pt x="6508" y="13237"/>
                    </a:lnTo>
                    <a:lnTo>
                      <a:pt x="6531" y="13234"/>
                    </a:lnTo>
                    <a:lnTo>
                      <a:pt x="6554" y="13230"/>
                    </a:lnTo>
                    <a:lnTo>
                      <a:pt x="6576" y="13227"/>
                    </a:lnTo>
                    <a:lnTo>
                      <a:pt x="6598" y="13223"/>
                    </a:lnTo>
                    <a:lnTo>
                      <a:pt x="6621" y="13219"/>
                    </a:lnTo>
                    <a:lnTo>
                      <a:pt x="6643" y="13215"/>
                    </a:lnTo>
                    <a:lnTo>
                      <a:pt x="6666" y="13211"/>
                    </a:lnTo>
                    <a:lnTo>
                      <a:pt x="6688" y="13207"/>
                    </a:lnTo>
                    <a:lnTo>
                      <a:pt x="6711" y="13203"/>
                    </a:lnTo>
                    <a:lnTo>
                      <a:pt x="6734" y="13199"/>
                    </a:lnTo>
                    <a:lnTo>
                      <a:pt x="6757" y="13195"/>
                    </a:lnTo>
                    <a:lnTo>
                      <a:pt x="6780" y="13191"/>
                    </a:lnTo>
                    <a:lnTo>
                      <a:pt x="6803" y="13186"/>
                    </a:lnTo>
                    <a:lnTo>
                      <a:pt x="6825" y="13182"/>
                    </a:lnTo>
                    <a:lnTo>
                      <a:pt x="6848" y="13177"/>
                    </a:lnTo>
                    <a:lnTo>
                      <a:pt x="6871" y="13171"/>
                    </a:lnTo>
                    <a:lnTo>
                      <a:pt x="6893" y="13166"/>
                    </a:lnTo>
                    <a:lnTo>
                      <a:pt x="6916" y="13161"/>
                    </a:lnTo>
                    <a:lnTo>
                      <a:pt x="6937" y="13156"/>
                    </a:lnTo>
                    <a:lnTo>
                      <a:pt x="6960" y="13151"/>
                    </a:lnTo>
                    <a:lnTo>
                      <a:pt x="6983" y="13146"/>
                    </a:lnTo>
                    <a:lnTo>
                      <a:pt x="7005" y="13141"/>
                    </a:lnTo>
                    <a:lnTo>
                      <a:pt x="7028" y="13135"/>
                    </a:lnTo>
                    <a:lnTo>
                      <a:pt x="7051" y="13130"/>
                    </a:lnTo>
                    <a:lnTo>
                      <a:pt x="7072" y="13125"/>
                    </a:lnTo>
                    <a:lnTo>
                      <a:pt x="7094" y="13119"/>
                    </a:lnTo>
                    <a:lnTo>
                      <a:pt x="7115" y="13114"/>
                    </a:lnTo>
                    <a:lnTo>
                      <a:pt x="7137" y="13108"/>
                    </a:lnTo>
                    <a:lnTo>
                      <a:pt x="7159" y="13102"/>
                    </a:lnTo>
                    <a:lnTo>
                      <a:pt x="7180" y="13096"/>
                    </a:lnTo>
                    <a:lnTo>
                      <a:pt x="7202" y="13090"/>
                    </a:lnTo>
                    <a:lnTo>
                      <a:pt x="7223" y="13084"/>
                    </a:lnTo>
                    <a:lnTo>
                      <a:pt x="7247" y="13078"/>
                    </a:lnTo>
                    <a:lnTo>
                      <a:pt x="7272" y="13071"/>
                    </a:lnTo>
                    <a:lnTo>
                      <a:pt x="7295" y="13064"/>
                    </a:lnTo>
                    <a:lnTo>
                      <a:pt x="7319" y="13057"/>
                    </a:lnTo>
                    <a:lnTo>
                      <a:pt x="7340" y="13051"/>
                    </a:lnTo>
                    <a:lnTo>
                      <a:pt x="7359" y="13045"/>
                    </a:lnTo>
                    <a:lnTo>
                      <a:pt x="7379" y="13039"/>
                    </a:lnTo>
                    <a:lnTo>
                      <a:pt x="7399" y="13031"/>
                    </a:lnTo>
                    <a:lnTo>
                      <a:pt x="7419" y="13025"/>
                    </a:lnTo>
                    <a:lnTo>
                      <a:pt x="7439" y="13019"/>
                    </a:lnTo>
                    <a:lnTo>
                      <a:pt x="7459" y="13012"/>
                    </a:lnTo>
                    <a:lnTo>
                      <a:pt x="7478" y="13006"/>
                    </a:lnTo>
                    <a:lnTo>
                      <a:pt x="7505" y="12996"/>
                    </a:lnTo>
                    <a:lnTo>
                      <a:pt x="7532" y="12988"/>
                    </a:lnTo>
                    <a:lnTo>
                      <a:pt x="7559" y="12979"/>
                    </a:lnTo>
                    <a:lnTo>
                      <a:pt x="7585" y="12970"/>
                    </a:lnTo>
                    <a:lnTo>
                      <a:pt x="7621" y="12956"/>
                    </a:lnTo>
                    <a:lnTo>
                      <a:pt x="7656" y="12944"/>
                    </a:lnTo>
                    <a:lnTo>
                      <a:pt x="7691" y="12931"/>
                    </a:lnTo>
                    <a:lnTo>
                      <a:pt x="7727" y="12916"/>
                    </a:lnTo>
                    <a:lnTo>
                      <a:pt x="7757" y="12905"/>
                    </a:lnTo>
                    <a:lnTo>
                      <a:pt x="7788" y="12894"/>
                    </a:lnTo>
                    <a:lnTo>
                      <a:pt x="7819" y="12881"/>
                    </a:lnTo>
                    <a:lnTo>
                      <a:pt x="7849" y="12869"/>
                    </a:lnTo>
                    <a:lnTo>
                      <a:pt x="7880" y="12857"/>
                    </a:lnTo>
                    <a:lnTo>
                      <a:pt x="7910" y="12843"/>
                    </a:lnTo>
                    <a:lnTo>
                      <a:pt x="7940" y="12830"/>
                    </a:lnTo>
                    <a:lnTo>
                      <a:pt x="7971" y="12816"/>
                    </a:lnTo>
                    <a:lnTo>
                      <a:pt x="8005" y="12801"/>
                    </a:lnTo>
                    <a:lnTo>
                      <a:pt x="8039" y="12787"/>
                    </a:lnTo>
                    <a:lnTo>
                      <a:pt x="8073" y="12771"/>
                    </a:lnTo>
                    <a:lnTo>
                      <a:pt x="8107" y="12756"/>
                    </a:lnTo>
                    <a:lnTo>
                      <a:pt x="8133" y="12743"/>
                    </a:lnTo>
                    <a:lnTo>
                      <a:pt x="8158" y="12730"/>
                    </a:lnTo>
                    <a:lnTo>
                      <a:pt x="8184" y="12718"/>
                    </a:lnTo>
                    <a:lnTo>
                      <a:pt x="8211" y="12704"/>
                    </a:lnTo>
                    <a:lnTo>
                      <a:pt x="8248" y="12686"/>
                    </a:lnTo>
                    <a:lnTo>
                      <a:pt x="8284" y="12667"/>
                    </a:lnTo>
                    <a:lnTo>
                      <a:pt x="8321" y="12649"/>
                    </a:lnTo>
                    <a:lnTo>
                      <a:pt x="8358" y="12630"/>
                    </a:lnTo>
                    <a:lnTo>
                      <a:pt x="8379" y="12618"/>
                    </a:lnTo>
                    <a:lnTo>
                      <a:pt x="8402" y="12605"/>
                    </a:lnTo>
                    <a:lnTo>
                      <a:pt x="8424" y="12593"/>
                    </a:lnTo>
                    <a:lnTo>
                      <a:pt x="8446" y="12581"/>
                    </a:lnTo>
                    <a:lnTo>
                      <a:pt x="8484" y="12559"/>
                    </a:lnTo>
                    <a:lnTo>
                      <a:pt x="8523" y="12538"/>
                    </a:lnTo>
                    <a:lnTo>
                      <a:pt x="8562" y="12516"/>
                    </a:lnTo>
                    <a:lnTo>
                      <a:pt x="8600" y="12493"/>
                    </a:lnTo>
                    <a:lnTo>
                      <a:pt x="8620" y="12481"/>
                    </a:lnTo>
                    <a:lnTo>
                      <a:pt x="8640" y="12469"/>
                    </a:lnTo>
                    <a:lnTo>
                      <a:pt x="8659" y="12456"/>
                    </a:lnTo>
                    <a:lnTo>
                      <a:pt x="8680" y="12444"/>
                    </a:lnTo>
                    <a:lnTo>
                      <a:pt x="8718" y="12419"/>
                    </a:lnTo>
                    <a:lnTo>
                      <a:pt x="8757" y="12396"/>
                    </a:lnTo>
                    <a:lnTo>
                      <a:pt x="8795" y="12371"/>
                    </a:lnTo>
                    <a:lnTo>
                      <a:pt x="8833" y="12346"/>
                    </a:lnTo>
                    <a:lnTo>
                      <a:pt x="8853" y="12333"/>
                    </a:lnTo>
                    <a:lnTo>
                      <a:pt x="8872" y="12319"/>
                    </a:lnTo>
                    <a:lnTo>
                      <a:pt x="8892" y="12305"/>
                    </a:lnTo>
                    <a:lnTo>
                      <a:pt x="8911" y="12292"/>
                    </a:lnTo>
                    <a:lnTo>
                      <a:pt x="8948" y="12266"/>
                    </a:lnTo>
                    <a:lnTo>
                      <a:pt x="8985" y="12240"/>
                    </a:lnTo>
                    <a:lnTo>
                      <a:pt x="9022" y="12214"/>
                    </a:lnTo>
                    <a:lnTo>
                      <a:pt x="9058" y="12189"/>
                    </a:lnTo>
                    <a:lnTo>
                      <a:pt x="9080" y="12172"/>
                    </a:lnTo>
                    <a:lnTo>
                      <a:pt x="9102" y="12156"/>
                    </a:lnTo>
                    <a:lnTo>
                      <a:pt x="9123" y="12138"/>
                    </a:lnTo>
                    <a:lnTo>
                      <a:pt x="9145" y="12122"/>
                    </a:lnTo>
                    <a:lnTo>
                      <a:pt x="9178" y="12097"/>
                    </a:lnTo>
                    <a:lnTo>
                      <a:pt x="9211" y="12071"/>
                    </a:lnTo>
                    <a:lnTo>
                      <a:pt x="9242" y="12046"/>
                    </a:lnTo>
                    <a:lnTo>
                      <a:pt x="9275" y="12020"/>
                    </a:lnTo>
                    <a:lnTo>
                      <a:pt x="9303" y="11997"/>
                    </a:lnTo>
                    <a:lnTo>
                      <a:pt x="9331" y="11974"/>
                    </a:lnTo>
                    <a:lnTo>
                      <a:pt x="9359" y="11950"/>
                    </a:lnTo>
                    <a:lnTo>
                      <a:pt x="9386" y="11925"/>
                    </a:lnTo>
                    <a:lnTo>
                      <a:pt x="9411" y="11905"/>
                    </a:lnTo>
                    <a:lnTo>
                      <a:pt x="9436" y="11884"/>
                    </a:lnTo>
                    <a:lnTo>
                      <a:pt x="9461" y="11863"/>
                    </a:lnTo>
                    <a:lnTo>
                      <a:pt x="9485" y="11841"/>
                    </a:lnTo>
                    <a:lnTo>
                      <a:pt x="9511" y="11818"/>
                    </a:lnTo>
                    <a:lnTo>
                      <a:pt x="9537" y="11795"/>
                    </a:lnTo>
                    <a:lnTo>
                      <a:pt x="9561" y="11771"/>
                    </a:lnTo>
                    <a:lnTo>
                      <a:pt x="9587" y="11747"/>
                    </a:lnTo>
                    <a:lnTo>
                      <a:pt x="9613" y="11723"/>
                    </a:lnTo>
                    <a:lnTo>
                      <a:pt x="9637" y="11699"/>
                    </a:lnTo>
                    <a:lnTo>
                      <a:pt x="9663" y="11674"/>
                    </a:lnTo>
                    <a:lnTo>
                      <a:pt x="9688" y="11650"/>
                    </a:lnTo>
                    <a:lnTo>
                      <a:pt x="9724" y="11613"/>
                    </a:lnTo>
                    <a:lnTo>
                      <a:pt x="9759" y="11577"/>
                    </a:lnTo>
                    <a:lnTo>
                      <a:pt x="9793" y="11540"/>
                    </a:lnTo>
                    <a:lnTo>
                      <a:pt x="9828" y="11504"/>
                    </a:lnTo>
                    <a:lnTo>
                      <a:pt x="9862" y="11467"/>
                    </a:lnTo>
                    <a:lnTo>
                      <a:pt x="9896" y="11429"/>
                    </a:lnTo>
                    <a:lnTo>
                      <a:pt x="9929" y="11390"/>
                    </a:lnTo>
                    <a:lnTo>
                      <a:pt x="9962" y="11351"/>
                    </a:lnTo>
                    <a:lnTo>
                      <a:pt x="10028" y="11271"/>
                    </a:lnTo>
                    <a:lnTo>
                      <a:pt x="10094" y="11189"/>
                    </a:lnTo>
                    <a:lnTo>
                      <a:pt x="10159" y="11103"/>
                    </a:lnTo>
                    <a:lnTo>
                      <a:pt x="10223" y="11017"/>
                    </a:lnTo>
                    <a:lnTo>
                      <a:pt x="10287" y="10927"/>
                    </a:lnTo>
                    <a:lnTo>
                      <a:pt x="10349" y="10836"/>
                    </a:lnTo>
                    <a:lnTo>
                      <a:pt x="10411" y="10742"/>
                    </a:lnTo>
                    <a:lnTo>
                      <a:pt x="10472" y="10647"/>
                    </a:lnTo>
                    <a:lnTo>
                      <a:pt x="10532" y="10550"/>
                    </a:lnTo>
                    <a:lnTo>
                      <a:pt x="10592" y="10451"/>
                    </a:lnTo>
                    <a:lnTo>
                      <a:pt x="10651" y="10350"/>
                    </a:lnTo>
                    <a:lnTo>
                      <a:pt x="10709" y="10247"/>
                    </a:lnTo>
                    <a:lnTo>
                      <a:pt x="10767" y="10142"/>
                    </a:lnTo>
                    <a:lnTo>
                      <a:pt x="10823" y="10036"/>
                    </a:lnTo>
                    <a:lnTo>
                      <a:pt x="10834" y="10014"/>
                    </a:lnTo>
                    <a:lnTo>
                      <a:pt x="10844" y="9993"/>
                    </a:lnTo>
                    <a:lnTo>
                      <a:pt x="10854" y="9971"/>
                    </a:lnTo>
                    <a:lnTo>
                      <a:pt x="10864" y="9950"/>
                    </a:lnTo>
                    <a:lnTo>
                      <a:pt x="10855" y="9967"/>
                    </a:lnTo>
                    <a:lnTo>
                      <a:pt x="10848" y="9985"/>
                    </a:lnTo>
                    <a:lnTo>
                      <a:pt x="10841" y="10002"/>
                    </a:lnTo>
                    <a:lnTo>
                      <a:pt x="10833" y="10020"/>
                    </a:lnTo>
                    <a:lnTo>
                      <a:pt x="11008" y="9672"/>
                    </a:lnTo>
                    <a:lnTo>
                      <a:pt x="11176" y="9310"/>
                    </a:lnTo>
                    <a:lnTo>
                      <a:pt x="11337" y="8935"/>
                    </a:lnTo>
                    <a:lnTo>
                      <a:pt x="11492" y="8549"/>
                    </a:lnTo>
                    <a:lnTo>
                      <a:pt x="11639" y="8153"/>
                    </a:lnTo>
                    <a:lnTo>
                      <a:pt x="11780" y="7750"/>
                    </a:lnTo>
                    <a:lnTo>
                      <a:pt x="11915" y="7340"/>
                    </a:lnTo>
                    <a:lnTo>
                      <a:pt x="12043" y="6925"/>
                    </a:lnTo>
                    <a:lnTo>
                      <a:pt x="12165" y="6509"/>
                    </a:lnTo>
                    <a:lnTo>
                      <a:pt x="12280" y="6090"/>
                    </a:lnTo>
                    <a:lnTo>
                      <a:pt x="12390" y="5672"/>
                    </a:lnTo>
                    <a:lnTo>
                      <a:pt x="12493" y="5257"/>
                    </a:lnTo>
                    <a:lnTo>
                      <a:pt x="12591" y="4846"/>
                    </a:lnTo>
                    <a:lnTo>
                      <a:pt x="12682" y="4439"/>
                    </a:lnTo>
                    <a:lnTo>
                      <a:pt x="12767" y="4041"/>
                    </a:lnTo>
                    <a:lnTo>
                      <a:pt x="12848" y="3651"/>
                    </a:lnTo>
                    <a:lnTo>
                      <a:pt x="12923" y="3272"/>
                    </a:lnTo>
                    <a:lnTo>
                      <a:pt x="12992" y="2905"/>
                    </a:lnTo>
                    <a:lnTo>
                      <a:pt x="13055" y="2552"/>
                    </a:lnTo>
                    <a:lnTo>
                      <a:pt x="13113" y="2216"/>
                    </a:lnTo>
                    <a:lnTo>
                      <a:pt x="13167" y="1896"/>
                    </a:lnTo>
                    <a:lnTo>
                      <a:pt x="13215" y="1594"/>
                    </a:lnTo>
                    <a:lnTo>
                      <a:pt x="13257" y="1314"/>
                    </a:lnTo>
                    <a:lnTo>
                      <a:pt x="13295" y="1057"/>
                    </a:lnTo>
                    <a:lnTo>
                      <a:pt x="13329" y="822"/>
                    </a:lnTo>
                    <a:lnTo>
                      <a:pt x="13357" y="615"/>
                    </a:lnTo>
                    <a:lnTo>
                      <a:pt x="13382" y="434"/>
                    </a:lnTo>
                    <a:lnTo>
                      <a:pt x="13400" y="282"/>
                    </a:lnTo>
                    <a:lnTo>
                      <a:pt x="13426" y="73"/>
                    </a:lnTo>
                    <a:lnTo>
                      <a:pt x="13434" y="0"/>
                    </a:lnTo>
                    <a:close/>
                  </a:path>
                </a:pathLst>
              </a:custGeom>
              <a:solidFill>
                <a:srgbClr val="FEFEFE">
                  <a:alpha val="69804"/>
                </a:srgbClr>
              </a:solidFill>
              <a:ln>
                <a:noFill/>
              </a:ln>
            </p:spPr>
            <p:txBody>
              <a:bodyPr vert="horz" wrap="square" lIns="91440" tIns="45720" rIns="91440" bIns="45720" numCol="1" anchor="t" anchorCtr="0" compatLnSpc="1">
                <a:prstTxWarp prst="textNoShape">
                  <a:avLst/>
                </a:prstTxWarp>
              </a:bodyPr>
              <a:lstStyle/>
              <a:p>
                <a:endParaRPr lang="lt-LT"/>
              </a:p>
            </p:txBody>
          </p:sp>
          <p:sp>
            <p:nvSpPr>
              <p:cNvPr id="76" name="Freeform 21"/>
              <p:cNvSpPr>
                <a:spLocks/>
              </p:cNvSpPr>
              <p:nvPr/>
            </p:nvSpPr>
            <p:spPr bwMode="auto">
              <a:xfrm>
                <a:off x="3367088" y="2212975"/>
                <a:ext cx="1125538" cy="1633538"/>
              </a:xfrm>
              <a:custGeom>
                <a:avLst/>
                <a:gdLst>
                  <a:gd name="T0" fmla="*/ 11214 w 11345"/>
                  <a:gd name="T1" fmla="*/ 9701 h 16464"/>
                  <a:gd name="T2" fmla="*/ 10729 w 11345"/>
                  <a:gd name="T3" fmla="*/ 8100 h 16464"/>
                  <a:gd name="T4" fmla="*/ 9807 w 11345"/>
                  <a:gd name="T5" fmla="*/ 6097 h 16464"/>
                  <a:gd name="T6" fmla="*/ 8684 w 11345"/>
                  <a:gd name="T7" fmla="*/ 4154 h 16464"/>
                  <a:gd name="T8" fmla="*/ 7174 w 11345"/>
                  <a:gd name="T9" fmla="*/ 1907 h 16464"/>
                  <a:gd name="T10" fmla="*/ 5742 w 11345"/>
                  <a:gd name="T11" fmla="*/ 21 h 16464"/>
                  <a:gd name="T12" fmla="*/ 4508 w 11345"/>
                  <a:gd name="T13" fmla="*/ 1585 h 16464"/>
                  <a:gd name="T14" fmla="*/ 2990 w 11345"/>
                  <a:gd name="T15" fmla="*/ 3774 h 16464"/>
                  <a:gd name="T16" fmla="*/ 1829 w 11345"/>
                  <a:gd name="T17" fmla="*/ 5682 h 16464"/>
                  <a:gd name="T18" fmla="*/ 1093 w 11345"/>
                  <a:gd name="T19" fmla="*/ 7093 h 16464"/>
                  <a:gd name="T20" fmla="*/ 601 w 11345"/>
                  <a:gd name="T21" fmla="*/ 8221 h 16464"/>
                  <a:gd name="T22" fmla="*/ 319 w 11345"/>
                  <a:gd name="T23" fmla="*/ 9024 h 16464"/>
                  <a:gd name="T24" fmla="*/ 41 w 11345"/>
                  <a:gd name="T25" fmla="*/ 10270 h 16464"/>
                  <a:gd name="T26" fmla="*/ 1 w 11345"/>
                  <a:gd name="T27" fmla="*/ 10763 h 16464"/>
                  <a:gd name="T28" fmla="*/ 4 w 11345"/>
                  <a:gd name="T29" fmla="*/ 11078 h 16464"/>
                  <a:gd name="T30" fmla="*/ 30 w 11345"/>
                  <a:gd name="T31" fmla="*/ 11448 h 16464"/>
                  <a:gd name="T32" fmla="*/ 66 w 11345"/>
                  <a:gd name="T33" fmla="*/ 11722 h 16464"/>
                  <a:gd name="T34" fmla="*/ 116 w 11345"/>
                  <a:gd name="T35" fmla="*/ 11991 h 16464"/>
                  <a:gd name="T36" fmla="*/ 177 w 11345"/>
                  <a:gd name="T37" fmla="*/ 12256 h 16464"/>
                  <a:gd name="T38" fmla="*/ 252 w 11345"/>
                  <a:gd name="T39" fmla="*/ 12517 h 16464"/>
                  <a:gd name="T40" fmla="*/ 359 w 11345"/>
                  <a:gd name="T41" fmla="*/ 12826 h 16464"/>
                  <a:gd name="T42" fmla="*/ 487 w 11345"/>
                  <a:gd name="T43" fmla="*/ 13135 h 16464"/>
                  <a:gd name="T44" fmla="*/ 922 w 11345"/>
                  <a:gd name="T45" fmla="*/ 13898 h 16464"/>
                  <a:gd name="T46" fmla="*/ 1536 w 11345"/>
                  <a:gd name="T47" fmla="*/ 14697 h 16464"/>
                  <a:gd name="T48" fmla="*/ 1868 w 11345"/>
                  <a:gd name="T49" fmla="*/ 15019 h 16464"/>
                  <a:gd name="T50" fmla="*/ 2204 w 11345"/>
                  <a:gd name="T51" fmla="*/ 15296 h 16464"/>
                  <a:gd name="T52" fmla="*/ 2531 w 11345"/>
                  <a:gd name="T53" fmla="*/ 15529 h 16464"/>
                  <a:gd name="T54" fmla="*/ 2901 w 11345"/>
                  <a:gd name="T55" fmla="*/ 15752 h 16464"/>
                  <a:gd name="T56" fmla="*/ 3252 w 11345"/>
                  <a:gd name="T57" fmla="*/ 15931 h 16464"/>
                  <a:gd name="T58" fmla="*/ 3633 w 11345"/>
                  <a:gd name="T59" fmla="*/ 16090 h 16464"/>
                  <a:gd name="T60" fmla="*/ 3945 w 11345"/>
                  <a:gd name="T61" fmla="*/ 16200 h 16464"/>
                  <a:gd name="T62" fmla="*/ 4209 w 11345"/>
                  <a:gd name="T63" fmla="*/ 16276 h 16464"/>
                  <a:gd name="T64" fmla="*/ 4476 w 11345"/>
                  <a:gd name="T65" fmla="*/ 16338 h 16464"/>
                  <a:gd name="T66" fmla="*/ 4748 w 11345"/>
                  <a:gd name="T67" fmla="*/ 16390 h 16464"/>
                  <a:gd name="T68" fmla="*/ 5025 w 11345"/>
                  <a:gd name="T69" fmla="*/ 16428 h 16464"/>
                  <a:gd name="T70" fmla="*/ 5398 w 11345"/>
                  <a:gd name="T71" fmla="*/ 16458 h 16464"/>
                  <a:gd name="T72" fmla="*/ 5684 w 11345"/>
                  <a:gd name="T73" fmla="*/ 16464 h 16464"/>
                  <a:gd name="T74" fmla="*/ 6095 w 11345"/>
                  <a:gd name="T75" fmla="*/ 16447 h 16464"/>
                  <a:gd name="T76" fmla="*/ 6395 w 11345"/>
                  <a:gd name="T77" fmla="*/ 16417 h 16464"/>
                  <a:gd name="T78" fmla="*/ 6677 w 11345"/>
                  <a:gd name="T79" fmla="*/ 16373 h 16464"/>
                  <a:gd name="T80" fmla="*/ 6950 w 11345"/>
                  <a:gd name="T81" fmla="*/ 16319 h 16464"/>
                  <a:gd name="T82" fmla="*/ 7214 w 11345"/>
                  <a:gd name="T83" fmla="*/ 16252 h 16464"/>
                  <a:gd name="T84" fmla="*/ 7473 w 11345"/>
                  <a:gd name="T85" fmla="*/ 16173 h 16464"/>
                  <a:gd name="T86" fmla="*/ 7848 w 11345"/>
                  <a:gd name="T87" fmla="*/ 16034 h 16464"/>
                  <a:gd name="T88" fmla="*/ 8217 w 11345"/>
                  <a:gd name="T89" fmla="*/ 15866 h 16464"/>
                  <a:gd name="T90" fmla="*/ 8590 w 11345"/>
                  <a:gd name="T91" fmla="*/ 15663 h 16464"/>
                  <a:gd name="T92" fmla="*/ 8921 w 11345"/>
                  <a:gd name="T93" fmla="*/ 15450 h 16464"/>
                  <a:gd name="T94" fmla="*/ 9276 w 11345"/>
                  <a:gd name="T95" fmla="*/ 15184 h 16464"/>
                  <a:gd name="T96" fmla="*/ 9588 w 11345"/>
                  <a:gd name="T97" fmla="*/ 14911 h 16464"/>
                  <a:gd name="T98" fmla="*/ 10007 w 11345"/>
                  <a:gd name="T99" fmla="*/ 14462 h 16464"/>
                  <a:gd name="T100" fmla="*/ 10751 w 11345"/>
                  <a:gd name="T101" fmla="*/ 13338 h 16464"/>
                  <a:gd name="T102" fmla="*/ 10940 w 11345"/>
                  <a:gd name="T103" fmla="*/ 12935 h 16464"/>
                  <a:gd name="T104" fmla="*/ 11063 w 11345"/>
                  <a:gd name="T105" fmla="*/ 12601 h 16464"/>
                  <a:gd name="T106" fmla="*/ 11141 w 11345"/>
                  <a:gd name="T107" fmla="*/ 12344 h 16464"/>
                  <a:gd name="T108" fmla="*/ 11207 w 11345"/>
                  <a:gd name="T109" fmla="*/ 12081 h 16464"/>
                  <a:gd name="T110" fmla="*/ 11261 w 11345"/>
                  <a:gd name="T111" fmla="*/ 11813 h 16464"/>
                  <a:gd name="T112" fmla="*/ 11302 w 11345"/>
                  <a:gd name="T113" fmla="*/ 11535 h 16464"/>
                  <a:gd name="T114" fmla="*/ 11335 w 11345"/>
                  <a:gd name="T115" fmla="*/ 11192 h 16464"/>
                  <a:gd name="T116" fmla="*/ 11345 w 11345"/>
                  <a:gd name="T117" fmla="*/ 10882 h 16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45" h="16464">
                    <a:moveTo>
                      <a:pt x="11341" y="10678"/>
                    </a:moveTo>
                    <a:lnTo>
                      <a:pt x="11337" y="10593"/>
                    </a:lnTo>
                    <a:lnTo>
                      <a:pt x="11331" y="10506"/>
                    </a:lnTo>
                    <a:lnTo>
                      <a:pt x="11323" y="10420"/>
                    </a:lnTo>
                    <a:lnTo>
                      <a:pt x="11315" y="10332"/>
                    </a:lnTo>
                    <a:lnTo>
                      <a:pt x="11305" y="10244"/>
                    </a:lnTo>
                    <a:lnTo>
                      <a:pt x="11293" y="10155"/>
                    </a:lnTo>
                    <a:lnTo>
                      <a:pt x="11280" y="10066"/>
                    </a:lnTo>
                    <a:lnTo>
                      <a:pt x="11266" y="9975"/>
                    </a:lnTo>
                    <a:lnTo>
                      <a:pt x="11250" y="9885"/>
                    </a:lnTo>
                    <a:lnTo>
                      <a:pt x="11233" y="9794"/>
                    </a:lnTo>
                    <a:lnTo>
                      <a:pt x="11214" y="9701"/>
                    </a:lnTo>
                    <a:lnTo>
                      <a:pt x="11195" y="9610"/>
                    </a:lnTo>
                    <a:lnTo>
                      <a:pt x="11173" y="9516"/>
                    </a:lnTo>
                    <a:lnTo>
                      <a:pt x="11152" y="9424"/>
                    </a:lnTo>
                    <a:lnTo>
                      <a:pt x="11128" y="9329"/>
                    </a:lnTo>
                    <a:lnTo>
                      <a:pt x="11103" y="9235"/>
                    </a:lnTo>
                    <a:lnTo>
                      <a:pt x="11059" y="9076"/>
                    </a:lnTo>
                    <a:lnTo>
                      <a:pt x="11012" y="8915"/>
                    </a:lnTo>
                    <a:lnTo>
                      <a:pt x="10960" y="8755"/>
                    </a:lnTo>
                    <a:lnTo>
                      <a:pt x="10907" y="8592"/>
                    </a:lnTo>
                    <a:lnTo>
                      <a:pt x="10850" y="8429"/>
                    </a:lnTo>
                    <a:lnTo>
                      <a:pt x="10792" y="8265"/>
                    </a:lnTo>
                    <a:lnTo>
                      <a:pt x="10729" y="8100"/>
                    </a:lnTo>
                    <a:lnTo>
                      <a:pt x="10664" y="7935"/>
                    </a:lnTo>
                    <a:lnTo>
                      <a:pt x="10597" y="7769"/>
                    </a:lnTo>
                    <a:lnTo>
                      <a:pt x="10527" y="7602"/>
                    </a:lnTo>
                    <a:lnTo>
                      <a:pt x="10455" y="7436"/>
                    </a:lnTo>
                    <a:lnTo>
                      <a:pt x="10381" y="7268"/>
                    </a:lnTo>
                    <a:lnTo>
                      <a:pt x="10304" y="7101"/>
                    </a:lnTo>
                    <a:lnTo>
                      <a:pt x="10226" y="6933"/>
                    </a:lnTo>
                    <a:lnTo>
                      <a:pt x="10146" y="6766"/>
                    </a:lnTo>
                    <a:lnTo>
                      <a:pt x="10063" y="6598"/>
                    </a:lnTo>
                    <a:lnTo>
                      <a:pt x="9979" y="6431"/>
                    </a:lnTo>
                    <a:lnTo>
                      <a:pt x="9894" y="6264"/>
                    </a:lnTo>
                    <a:lnTo>
                      <a:pt x="9807" y="6097"/>
                    </a:lnTo>
                    <a:lnTo>
                      <a:pt x="9719" y="5931"/>
                    </a:lnTo>
                    <a:lnTo>
                      <a:pt x="9629" y="5765"/>
                    </a:lnTo>
                    <a:lnTo>
                      <a:pt x="9538" y="5600"/>
                    </a:lnTo>
                    <a:lnTo>
                      <a:pt x="9446" y="5435"/>
                    </a:lnTo>
                    <a:lnTo>
                      <a:pt x="9354" y="5272"/>
                    </a:lnTo>
                    <a:lnTo>
                      <a:pt x="9259" y="5108"/>
                    </a:lnTo>
                    <a:lnTo>
                      <a:pt x="9164" y="4946"/>
                    </a:lnTo>
                    <a:lnTo>
                      <a:pt x="9070" y="4786"/>
                    </a:lnTo>
                    <a:lnTo>
                      <a:pt x="8974" y="4625"/>
                    </a:lnTo>
                    <a:lnTo>
                      <a:pt x="8877" y="4467"/>
                    </a:lnTo>
                    <a:lnTo>
                      <a:pt x="8781" y="4309"/>
                    </a:lnTo>
                    <a:lnTo>
                      <a:pt x="8684" y="4154"/>
                    </a:lnTo>
                    <a:lnTo>
                      <a:pt x="8586" y="3999"/>
                    </a:lnTo>
                    <a:lnTo>
                      <a:pt x="8454" y="3790"/>
                    </a:lnTo>
                    <a:lnTo>
                      <a:pt x="8320" y="3583"/>
                    </a:lnTo>
                    <a:lnTo>
                      <a:pt x="8187" y="3380"/>
                    </a:lnTo>
                    <a:lnTo>
                      <a:pt x="8055" y="3182"/>
                    </a:lnTo>
                    <a:lnTo>
                      <a:pt x="7925" y="2986"/>
                    </a:lnTo>
                    <a:lnTo>
                      <a:pt x="7794" y="2795"/>
                    </a:lnTo>
                    <a:lnTo>
                      <a:pt x="7667" y="2607"/>
                    </a:lnTo>
                    <a:lnTo>
                      <a:pt x="7540" y="2425"/>
                    </a:lnTo>
                    <a:lnTo>
                      <a:pt x="7416" y="2247"/>
                    </a:lnTo>
                    <a:lnTo>
                      <a:pt x="7293" y="2074"/>
                    </a:lnTo>
                    <a:lnTo>
                      <a:pt x="7174" y="1907"/>
                    </a:lnTo>
                    <a:lnTo>
                      <a:pt x="7057" y="1745"/>
                    </a:lnTo>
                    <a:lnTo>
                      <a:pt x="6943" y="1589"/>
                    </a:lnTo>
                    <a:lnTo>
                      <a:pt x="6832" y="1439"/>
                    </a:lnTo>
                    <a:lnTo>
                      <a:pt x="6726" y="1293"/>
                    </a:lnTo>
                    <a:lnTo>
                      <a:pt x="6623" y="1156"/>
                    </a:lnTo>
                    <a:lnTo>
                      <a:pt x="6430" y="900"/>
                    </a:lnTo>
                    <a:lnTo>
                      <a:pt x="6256" y="672"/>
                    </a:lnTo>
                    <a:lnTo>
                      <a:pt x="6103" y="474"/>
                    </a:lnTo>
                    <a:lnTo>
                      <a:pt x="5973" y="309"/>
                    </a:lnTo>
                    <a:lnTo>
                      <a:pt x="5868" y="176"/>
                    </a:lnTo>
                    <a:lnTo>
                      <a:pt x="5791" y="79"/>
                    </a:lnTo>
                    <a:lnTo>
                      <a:pt x="5742" y="21"/>
                    </a:lnTo>
                    <a:lnTo>
                      <a:pt x="5726" y="0"/>
                    </a:lnTo>
                    <a:lnTo>
                      <a:pt x="5709" y="21"/>
                    </a:lnTo>
                    <a:lnTo>
                      <a:pt x="5661" y="79"/>
                    </a:lnTo>
                    <a:lnTo>
                      <a:pt x="5584" y="176"/>
                    </a:lnTo>
                    <a:lnTo>
                      <a:pt x="5479" y="309"/>
                    </a:lnTo>
                    <a:lnTo>
                      <a:pt x="5349" y="473"/>
                    </a:lnTo>
                    <a:lnTo>
                      <a:pt x="5196" y="671"/>
                    </a:lnTo>
                    <a:lnTo>
                      <a:pt x="5021" y="898"/>
                    </a:lnTo>
                    <a:lnTo>
                      <a:pt x="4829" y="1154"/>
                    </a:lnTo>
                    <a:lnTo>
                      <a:pt x="4725" y="1291"/>
                    </a:lnTo>
                    <a:lnTo>
                      <a:pt x="4618" y="1435"/>
                    </a:lnTo>
                    <a:lnTo>
                      <a:pt x="4508" y="1585"/>
                    </a:lnTo>
                    <a:lnTo>
                      <a:pt x="4394" y="1741"/>
                    </a:lnTo>
                    <a:lnTo>
                      <a:pt x="4276" y="1903"/>
                    </a:lnTo>
                    <a:lnTo>
                      <a:pt x="4156" y="2069"/>
                    </a:lnTo>
                    <a:lnTo>
                      <a:pt x="4034" y="2241"/>
                    </a:lnTo>
                    <a:lnTo>
                      <a:pt x="3909" y="2418"/>
                    </a:lnTo>
                    <a:lnTo>
                      <a:pt x="3782" y="2599"/>
                    </a:lnTo>
                    <a:lnTo>
                      <a:pt x="3653" y="2786"/>
                    </a:lnTo>
                    <a:lnTo>
                      <a:pt x="3522" y="2976"/>
                    </a:lnTo>
                    <a:lnTo>
                      <a:pt x="3391" y="3170"/>
                    </a:lnTo>
                    <a:lnTo>
                      <a:pt x="3257" y="3368"/>
                    </a:lnTo>
                    <a:lnTo>
                      <a:pt x="3123" y="3570"/>
                    </a:lnTo>
                    <a:lnTo>
                      <a:pt x="2990" y="3774"/>
                    </a:lnTo>
                    <a:lnTo>
                      <a:pt x="2855" y="3982"/>
                    </a:lnTo>
                    <a:lnTo>
                      <a:pt x="2716" y="4201"/>
                    </a:lnTo>
                    <a:lnTo>
                      <a:pt x="2576" y="4424"/>
                    </a:lnTo>
                    <a:lnTo>
                      <a:pt x="2437" y="4648"/>
                    </a:lnTo>
                    <a:lnTo>
                      <a:pt x="2299" y="4874"/>
                    </a:lnTo>
                    <a:lnTo>
                      <a:pt x="2232" y="4989"/>
                    </a:lnTo>
                    <a:lnTo>
                      <a:pt x="2164" y="5104"/>
                    </a:lnTo>
                    <a:lnTo>
                      <a:pt x="2096" y="5218"/>
                    </a:lnTo>
                    <a:lnTo>
                      <a:pt x="2028" y="5334"/>
                    </a:lnTo>
                    <a:lnTo>
                      <a:pt x="1961" y="5450"/>
                    </a:lnTo>
                    <a:lnTo>
                      <a:pt x="1895" y="5566"/>
                    </a:lnTo>
                    <a:lnTo>
                      <a:pt x="1829" y="5682"/>
                    </a:lnTo>
                    <a:lnTo>
                      <a:pt x="1764" y="5799"/>
                    </a:lnTo>
                    <a:lnTo>
                      <a:pt x="1699" y="5917"/>
                    </a:lnTo>
                    <a:lnTo>
                      <a:pt x="1635" y="6033"/>
                    </a:lnTo>
                    <a:lnTo>
                      <a:pt x="1571" y="6151"/>
                    </a:lnTo>
                    <a:lnTo>
                      <a:pt x="1508" y="6269"/>
                    </a:lnTo>
                    <a:lnTo>
                      <a:pt x="1447" y="6386"/>
                    </a:lnTo>
                    <a:lnTo>
                      <a:pt x="1385" y="6504"/>
                    </a:lnTo>
                    <a:lnTo>
                      <a:pt x="1325" y="6622"/>
                    </a:lnTo>
                    <a:lnTo>
                      <a:pt x="1266" y="6740"/>
                    </a:lnTo>
                    <a:lnTo>
                      <a:pt x="1207" y="6857"/>
                    </a:lnTo>
                    <a:lnTo>
                      <a:pt x="1149" y="6976"/>
                    </a:lnTo>
                    <a:lnTo>
                      <a:pt x="1093" y="7093"/>
                    </a:lnTo>
                    <a:lnTo>
                      <a:pt x="1036" y="7210"/>
                    </a:lnTo>
                    <a:lnTo>
                      <a:pt x="982" y="7329"/>
                    </a:lnTo>
                    <a:lnTo>
                      <a:pt x="928" y="7446"/>
                    </a:lnTo>
                    <a:lnTo>
                      <a:pt x="876" y="7562"/>
                    </a:lnTo>
                    <a:lnTo>
                      <a:pt x="824" y="7679"/>
                    </a:lnTo>
                    <a:lnTo>
                      <a:pt x="791" y="7758"/>
                    </a:lnTo>
                    <a:lnTo>
                      <a:pt x="758" y="7835"/>
                    </a:lnTo>
                    <a:lnTo>
                      <a:pt x="726" y="7912"/>
                    </a:lnTo>
                    <a:lnTo>
                      <a:pt x="694" y="7989"/>
                    </a:lnTo>
                    <a:lnTo>
                      <a:pt x="662" y="8067"/>
                    </a:lnTo>
                    <a:lnTo>
                      <a:pt x="631" y="8144"/>
                    </a:lnTo>
                    <a:lnTo>
                      <a:pt x="601" y="8221"/>
                    </a:lnTo>
                    <a:lnTo>
                      <a:pt x="571" y="8298"/>
                    </a:lnTo>
                    <a:lnTo>
                      <a:pt x="543" y="8374"/>
                    </a:lnTo>
                    <a:lnTo>
                      <a:pt x="514" y="8450"/>
                    </a:lnTo>
                    <a:lnTo>
                      <a:pt x="486" y="8526"/>
                    </a:lnTo>
                    <a:lnTo>
                      <a:pt x="459" y="8602"/>
                    </a:lnTo>
                    <a:lnTo>
                      <a:pt x="433" y="8678"/>
                    </a:lnTo>
                    <a:lnTo>
                      <a:pt x="407" y="8753"/>
                    </a:lnTo>
                    <a:lnTo>
                      <a:pt x="382" y="8828"/>
                    </a:lnTo>
                    <a:lnTo>
                      <a:pt x="357" y="8903"/>
                    </a:lnTo>
                    <a:lnTo>
                      <a:pt x="355" y="8909"/>
                    </a:lnTo>
                    <a:lnTo>
                      <a:pt x="353" y="8915"/>
                    </a:lnTo>
                    <a:lnTo>
                      <a:pt x="319" y="9024"/>
                    </a:lnTo>
                    <a:lnTo>
                      <a:pt x="288" y="9132"/>
                    </a:lnTo>
                    <a:lnTo>
                      <a:pt x="256" y="9239"/>
                    </a:lnTo>
                    <a:lnTo>
                      <a:pt x="227" y="9346"/>
                    </a:lnTo>
                    <a:lnTo>
                      <a:pt x="199" y="9452"/>
                    </a:lnTo>
                    <a:lnTo>
                      <a:pt x="173" y="9557"/>
                    </a:lnTo>
                    <a:lnTo>
                      <a:pt x="149" y="9662"/>
                    </a:lnTo>
                    <a:lnTo>
                      <a:pt x="126" y="9765"/>
                    </a:lnTo>
                    <a:lnTo>
                      <a:pt x="105" y="9868"/>
                    </a:lnTo>
                    <a:lnTo>
                      <a:pt x="87" y="9970"/>
                    </a:lnTo>
                    <a:lnTo>
                      <a:pt x="69" y="10071"/>
                    </a:lnTo>
                    <a:lnTo>
                      <a:pt x="54" y="10172"/>
                    </a:lnTo>
                    <a:lnTo>
                      <a:pt x="41" y="10270"/>
                    </a:lnTo>
                    <a:lnTo>
                      <a:pt x="29" y="10369"/>
                    </a:lnTo>
                    <a:lnTo>
                      <a:pt x="20" y="10466"/>
                    </a:lnTo>
                    <a:lnTo>
                      <a:pt x="12" y="10563"/>
                    </a:lnTo>
                    <a:lnTo>
                      <a:pt x="11" y="10582"/>
                    </a:lnTo>
                    <a:lnTo>
                      <a:pt x="9" y="10603"/>
                    </a:lnTo>
                    <a:lnTo>
                      <a:pt x="7" y="10623"/>
                    </a:lnTo>
                    <a:lnTo>
                      <a:pt x="5" y="10643"/>
                    </a:lnTo>
                    <a:lnTo>
                      <a:pt x="4" y="10667"/>
                    </a:lnTo>
                    <a:lnTo>
                      <a:pt x="3" y="10691"/>
                    </a:lnTo>
                    <a:lnTo>
                      <a:pt x="3" y="10715"/>
                    </a:lnTo>
                    <a:lnTo>
                      <a:pt x="2" y="10740"/>
                    </a:lnTo>
                    <a:lnTo>
                      <a:pt x="1" y="10763"/>
                    </a:lnTo>
                    <a:lnTo>
                      <a:pt x="0" y="10787"/>
                    </a:lnTo>
                    <a:lnTo>
                      <a:pt x="0" y="10812"/>
                    </a:lnTo>
                    <a:lnTo>
                      <a:pt x="0" y="10835"/>
                    </a:lnTo>
                    <a:lnTo>
                      <a:pt x="0" y="10835"/>
                    </a:lnTo>
                    <a:lnTo>
                      <a:pt x="0" y="10836"/>
                    </a:lnTo>
                    <a:lnTo>
                      <a:pt x="0" y="10870"/>
                    </a:lnTo>
                    <a:lnTo>
                      <a:pt x="0" y="10905"/>
                    </a:lnTo>
                    <a:lnTo>
                      <a:pt x="0" y="10940"/>
                    </a:lnTo>
                    <a:lnTo>
                      <a:pt x="1" y="10975"/>
                    </a:lnTo>
                    <a:lnTo>
                      <a:pt x="2" y="11009"/>
                    </a:lnTo>
                    <a:lnTo>
                      <a:pt x="3" y="11044"/>
                    </a:lnTo>
                    <a:lnTo>
                      <a:pt x="4" y="11078"/>
                    </a:lnTo>
                    <a:lnTo>
                      <a:pt x="5" y="11113"/>
                    </a:lnTo>
                    <a:lnTo>
                      <a:pt x="7" y="11146"/>
                    </a:lnTo>
                    <a:lnTo>
                      <a:pt x="9" y="11178"/>
                    </a:lnTo>
                    <a:lnTo>
                      <a:pt x="12" y="11211"/>
                    </a:lnTo>
                    <a:lnTo>
                      <a:pt x="14" y="11244"/>
                    </a:lnTo>
                    <a:lnTo>
                      <a:pt x="16" y="11279"/>
                    </a:lnTo>
                    <a:lnTo>
                      <a:pt x="18" y="11315"/>
                    </a:lnTo>
                    <a:lnTo>
                      <a:pt x="21" y="11351"/>
                    </a:lnTo>
                    <a:lnTo>
                      <a:pt x="24" y="11386"/>
                    </a:lnTo>
                    <a:lnTo>
                      <a:pt x="26" y="11406"/>
                    </a:lnTo>
                    <a:lnTo>
                      <a:pt x="28" y="11427"/>
                    </a:lnTo>
                    <a:lnTo>
                      <a:pt x="30" y="11448"/>
                    </a:lnTo>
                    <a:lnTo>
                      <a:pt x="33" y="11468"/>
                    </a:lnTo>
                    <a:lnTo>
                      <a:pt x="36" y="11489"/>
                    </a:lnTo>
                    <a:lnTo>
                      <a:pt x="39" y="11509"/>
                    </a:lnTo>
                    <a:lnTo>
                      <a:pt x="41" y="11530"/>
                    </a:lnTo>
                    <a:lnTo>
                      <a:pt x="43" y="11551"/>
                    </a:lnTo>
                    <a:lnTo>
                      <a:pt x="47" y="11576"/>
                    </a:lnTo>
                    <a:lnTo>
                      <a:pt x="50" y="11603"/>
                    </a:lnTo>
                    <a:lnTo>
                      <a:pt x="53" y="11630"/>
                    </a:lnTo>
                    <a:lnTo>
                      <a:pt x="56" y="11657"/>
                    </a:lnTo>
                    <a:lnTo>
                      <a:pt x="59" y="11678"/>
                    </a:lnTo>
                    <a:lnTo>
                      <a:pt x="63" y="11701"/>
                    </a:lnTo>
                    <a:lnTo>
                      <a:pt x="66" y="11722"/>
                    </a:lnTo>
                    <a:lnTo>
                      <a:pt x="71" y="11745"/>
                    </a:lnTo>
                    <a:lnTo>
                      <a:pt x="74" y="11767"/>
                    </a:lnTo>
                    <a:lnTo>
                      <a:pt x="78" y="11789"/>
                    </a:lnTo>
                    <a:lnTo>
                      <a:pt x="82" y="11811"/>
                    </a:lnTo>
                    <a:lnTo>
                      <a:pt x="86" y="11832"/>
                    </a:lnTo>
                    <a:lnTo>
                      <a:pt x="90" y="11856"/>
                    </a:lnTo>
                    <a:lnTo>
                      <a:pt x="93" y="11879"/>
                    </a:lnTo>
                    <a:lnTo>
                      <a:pt x="97" y="11901"/>
                    </a:lnTo>
                    <a:lnTo>
                      <a:pt x="101" y="11925"/>
                    </a:lnTo>
                    <a:lnTo>
                      <a:pt x="107" y="11947"/>
                    </a:lnTo>
                    <a:lnTo>
                      <a:pt x="111" y="11969"/>
                    </a:lnTo>
                    <a:lnTo>
                      <a:pt x="116" y="11991"/>
                    </a:lnTo>
                    <a:lnTo>
                      <a:pt x="120" y="12014"/>
                    </a:lnTo>
                    <a:lnTo>
                      <a:pt x="125" y="12035"/>
                    </a:lnTo>
                    <a:lnTo>
                      <a:pt x="130" y="12058"/>
                    </a:lnTo>
                    <a:lnTo>
                      <a:pt x="135" y="12080"/>
                    </a:lnTo>
                    <a:lnTo>
                      <a:pt x="140" y="12102"/>
                    </a:lnTo>
                    <a:lnTo>
                      <a:pt x="146" y="12125"/>
                    </a:lnTo>
                    <a:lnTo>
                      <a:pt x="150" y="12147"/>
                    </a:lnTo>
                    <a:lnTo>
                      <a:pt x="155" y="12170"/>
                    </a:lnTo>
                    <a:lnTo>
                      <a:pt x="161" y="12193"/>
                    </a:lnTo>
                    <a:lnTo>
                      <a:pt x="166" y="12213"/>
                    </a:lnTo>
                    <a:lnTo>
                      <a:pt x="171" y="12235"/>
                    </a:lnTo>
                    <a:lnTo>
                      <a:pt x="177" y="12256"/>
                    </a:lnTo>
                    <a:lnTo>
                      <a:pt x="183" y="12278"/>
                    </a:lnTo>
                    <a:lnTo>
                      <a:pt x="189" y="12299"/>
                    </a:lnTo>
                    <a:lnTo>
                      <a:pt x="195" y="12320"/>
                    </a:lnTo>
                    <a:lnTo>
                      <a:pt x="200" y="12342"/>
                    </a:lnTo>
                    <a:lnTo>
                      <a:pt x="206" y="12362"/>
                    </a:lnTo>
                    <a:lnTo>
                      <a:pt x="212" y="12386"/>
                    </a:lnTo>
                    <a:lnTo>
                      <a:pt x="220" y="12411"/>
                    </a:lnTo>
                    <a:lnTo>
                      <a:pt x="226" y="12434"/>
                    </a:lnTo>
                    <a:lnTo>
                      <a:pt x="233" y="12458"/>
                    </a:lnTo>
                    <a:lnTo>
                      <a:pt x="239" y="12478"/>
                    </a:lnTo>
                    <a:lnTo>
                      <a:pt x="245" y="12497"/>
                    </a:lnTo>
                    <a:lnTo>
                      <a:pt x="252" y="12517"/>
                    </a:lnTo>
                    <a:lnTo>
                      <a:pt x="258" y="12537"/>
                    </a:lnTo>
                    <a:lnTo>
                      <a:pt x="264" y="12557"/>
                    </a:lnTo>
                    <a:lnTo>
                      <a:pt x="271" y="12576"/>
                    </a:lnTo>
                    <a:lnTo>
                      <a:pt x="277" y="12596"/>
                    </a:lnTo>
                    <a:lnTo>
                      <a:pt x="283" y="12616"/>
                    </a:lnTo>
                    <a:lnTo>
                      <a:pt x="293" y="12642"/>
                    </a:lnTo>
                    <a:lnTo>
                      <a:pt x="301" y="12669"/>
                    </a:lnTo>
                    <a:lnTo>
                      <a:pt x="310" y="12696"/>
                    </a:lnTo>
                    <a:lnTo>
                      <a:pt x="319" y="12723"/>
                    </a:lnTo>
                    <a:lnTo>
                      <a:pt x="333" y="12758"/>
                    </a:lnTo>
                    <a:lnTo>
                      <a:pt x="345" y="12793"/>
                    </a:lnTo>
                    <a:lnTo>
                      <a:pt x="359" y="12826"/>
                    </a:lnTo>
                    <a:lnTo>
                      <a:pt x="372" y="12861"/>
                    </a:lnTo>
                    <a:lnTo>
                      <a:pt x="384" y="12892"/>
                    </a:lnTo>
                    <a:lnTo>
                      <a:pt x="396" y="12922"/>
                    </a:lnTo>
                    <a:lnTo>
                      <a:pt x="408" y="12953"/>
                    </a:lnTo>
                    <a:lnTo>
                      <a:pt x="420" y="12983"/>
                    </a:lnTo>
                    <a:lnTo>
                      <a:pt x="433" y="13013"/>
                    </a:lnTo>
                    <a:lnTo>
                      <a:pt x="446" y="13043"/>
                    </a:lnTo>
                    <a:lnTo>
                      <a:pt x="458" y="13072"/>
                    </a:lnTo>
                    <a:lnTo>
                      <a:pt x="472" y="13102"/>
                    </a:lnTo>
                    <a:lnTo>
                      <a:pt x="477" y="13114"/>
                    </a:lnTo>
                    <a:lnTo>
                      <a:pt x="482" y="13125"/>
                    </a:lnTo>
                    <a:lnTo>
                      <a:pt x="487" y="13135"/>
                    </a:lnTo>
                    <a:lnTo>
                      <a:pt x="491" y="13147"/>
                    </a:lnTo>
                    <a:lnTo>
                      <a:pt x="496" y="13157"/>
                    </a:lnTo>
                    <a:lnTo>
                      <a:pt x="501" y="13168"/>
                    </a:lnTo>
                    <a:lnTo>
                      <a:pt x="507" y="13179"/>
                    </a:lnTo>
                    <a:lnTo>
                      <a:pt x="512" y="13190"/>
                    </a:lnTo>
                    <a:lnTo>
                      <a:pt x="568" y="13297"/>
                    </a:lnTo>
                    <a:lnTo>
                      <a:pt x="625" y="13401"/>
                    </a:lnTo>
                    <a:lnTo>
                      <a:pt x="683" y="13504"/>
                    </a:lnTo>
                    <a:lnTo>
                      <a:pt x="742" y="13605"/>
                    </a:lnTo>
                    <a:lnTo>
                      <a:pt x="801" y="13704"/>
                    </a:lnTo>
                    <a:lnTo>
                      <a:pt x="861" y="13802"/>
                    </a:lnTo>
                    <a:lnTo>
                      <a:pt x="922" y="13898"/>
                    </a:lnTo>
                    <a:lnTo>
                      <a:pt x="983" y="13990"/>
                    </a:lnTo>
                    <a:lnTo>
                      <a:pt x="1046" y="14082"/>
                    </a:lnTo>
                    <a:lnTo>
                      <a:pt x="1108" y="14171"/>
                    </a:lnTo>
                    <a:lnTo>
                      <a:pt x="1172" y="14259"/>
                    </a:lnTo>
                    <a:lnTo>
                      <a:pt x="1237" y="14343"/>
                    </a:lnTo>
                    <a:lnTo>
                      <a:pt x="1302" y="14427"/>
                    </a:lnTo>
                    <a:lnTo>
                      <a:pt x="1368" y="14507"/>
                    </a:lnTo>
                    <a:lnTo>
                      <a:pt x="1402" y="14546"/>
                    </a:lnTo>
                    <a:lnTo>
                      <a:pt x="1434" y="14585"/>
                    </a:lnTo>
                    <a:lnTo>
                      <a:pt x="1468" y="14623"/>
                    </a:lnTo>
                    <a:lnTo>
                      <a:pt x="1502" y="14660"/>
                    </a:lnTo>
                    <a:lnTo>
                      <a:pt x="1536" y="14697"/>
                    </a:lnTo>
                    <a:lnTo>
                      <a:pt x="1571" y="14733"/>
                    </a:lnTo>
                    <a:lnTo>
                      <a:pt x="1606" y="14770"/>
                    </a:lnTo>
                    <a:lnTo>
                      <a:pt x="1641" y="14806"/>
                    </a:lnTo>
                    <a:lnTo>
                      <a:pt x="1666" y="14831"/>
                    </a:lnTo>
                    <a:lnTo>
                      <a:pt x="1692" y="14855"/>
                    </a:lnTo>
                    <a:lnTo>
                      <a:pt x="1716" y="14879"/>
                    </a:lnTo>
                    <a:lnTo>
                      <a:pt x="1742" y="14904"/>
                    </a:lnTo>
                    <a:lnTo>
                      <a:pt x="1767" y="14928"/>
                    </a:lnTo>
                    <a:lnTo>
                      <a:pt x="1792" y="14951"/>
                    </a:lnTo>
                    <a:lnTo>
                      <a:pt x="1818" y="14975"/>
                    </a:lnTo>
                    <a:lnTo>
                      <a:pt x="1844" y="14998"/>
                    </a:lnTo>
                    <a:lnTo>
                      <a:pt x="1868" y="15019"/>
                    </a:lnTo>
                    <a:lnTo>
                      <a:pt x="1893" y="15041"/>
                    </a:lnTo>
                    <a:lnTo>
                      <a:pt x="1918" y="15061"/>
                    </a:lnTo>
                    <a:lnTo>
                      <a:pt x="1942" y="15083"/>
                    </a:lnTo>
                    <a:lnTo>
                      <a:pt x="1969" y="15107"/>
                    </a:lnTo>
                    <a:lnTo>
                      <a:pt x="1997" y="15130"/>
                    </a:lnTo>
                    <a:lnTo>
                      <a:pt x="2025" y="15154"/>
                    </a:lnTo>
                    <a:lnTo>
                      <a:pt x="2053" y="15178"/>
                    </a:lnTo>
                    <a:lnTo>
                      <a:pt x="2084" y="15203"/>
                    </a:lnTo>
                    <a:lnTo>
                      <a:pt x="2117" y="15229"/>
                    </a:lnTo>
                    <a:lnTo>
                      <a:pt x="2149" y="15254"/>
                    </a:lnTo>
                    <a:lnTo>
                      <a:pt x="2182" y="15279"/>
                    </a:lnTo>
                    <a:lnTo>
                      <a:pt x="2204" y="15296"/>
                    </a:lnTo>
                    <a:lnTo>
                      <a:pt x="2225" y="15313"/>
                    </a:lnTo>
                    <a:lnTo>
                      <a:pt x="2247" y="15329"/>
                    </a:lnTo>
                    <a:lnTo>
                      <a:pt x="2269" y="15347"/>
                    </a:lnTo>
                    <a:lnTo>
                      <a:pt x="2305" y="15372"/>
                    </a:lnTo>
                    <a:lnTo>
                      <a:pt x="2342" y="15398"/>
                    </a:lnTo>
                    <a:lnTo>
                      <a:pt x="2379" y="15424"/>
                    </a:lnTo>
                    <a:lnTo>
                      <a:pt x="2415" y="15449"/>
                    </a:lnTo>
                    <a:lnTo>
                      <a:pt x="2434" y="15463"/>
                    </a:lnTo>
                    <a:lnTo>
                      <a:pt x="2454" y="15477"/>
                    </a:lnTo>
                    <a:lnTo>
                      <a:pt x="2473" y="15491"/>
                    </a:lnTo>
                    <a:lnTo>
                      <a:pt x="2493" y="15504"/>
                    </a:lnTo>
                    <a:lnTo>
                      <a:pt x="2531" y="15529"/>
                    </a:lnTo>
                    <a:lnTo>
                      <a:pt x="2569" y="15553"/>
                    </a:lnTo>
                    <a:lnTo>
                      <a:pt x="2608" y="15578"/>
                    </a:lnTo>
                    <a:lnTo>
                      <a:pt x="2646" y="15602"/>
                    </a:lnTo>
                    <a:lnTo>
                      <a:pt x="2667" y="15614"/>
                    </a:lnTo>
                    <a:lnTo>
                      <a:pt x="2686" y="15627"/>
                    </a:lnTo>
                    <a:lnTo>
                      <a:pt x="2706" y="15640"/>
                    </a:lnTo>
                    <a:lnTo>
                      <a:pt x="2726" y="15652"/>
                    </a:lnTo>
                    <a:lnTo>
                      <a:pt x="2764" y="15674"/>
                    </a:lnTo>
                    <a:lnTo>
                      <a:pt x="2802" y="15696"/>
                    </a:lnTo>
                    <a:lnTo>
                      <a:pt x="2841" y="15718"/>
                    </a:lnTo>
                    <a:lnTo>
                      <a:pt x="2880" y="15740"/>
                    </a:lnTo>
                    <a:lnTo>
                      <a:pt x="2901" y="15752"/>
                    </a:lnTo>
                    <a:lnTo>
                      <a:pt x="2924" y="15764"/>
                    </a:lnTo>
                    <a:lnTo>
                      <a:pt x="2945" y="15777"/>
                    </a:lnTo>
                    <a:lnTo>
                      <a:pt x="2968" y="15789"/>
                    </a:lnTo>
                    <a:lnTo>
                      <a:pt x="3005" y="15809"/>
                    </a:lnTo>
                    <a:lnTo>
                      <a:pt x="3041" y="15827"/>
                    </a:lnTo>
                    <a:lnTo>
                      <a:pt x="3078" y="15846"/>
                    </a:lnTo>
                    <a:lnTo>
                      <a:pt x="3115" y="15864"/>
                    </a:lnTo>
                    <a:lnTo>
                      <a:pt x="3141" y="15876"/>
                    </a:lnTo>
                    <a:lnTo>
                      <a:pt x="3167" y="15890"/>
                    </a:lnTo>
                    <a:lnTo>
                      <a:pt x="3192" y="15902"/>
                    </a:lnTo>
                    <a:lnTo>
                      <a:pt x="3219" y="15916"/>
                    </a:lnTo>
                    <a:lnTo>
                      <a:pt x="3252" y="15931"/>
                    </a:lnTo>
                    <a:lnTo>
                      <a:pt x="3286" y="15946"/>
                    </a:lnTo>
                    <a:lnTo>
                      <a:pt x="3320" y="15961"/>
                    </a:lnTo>
                    <a:lnTo>
                      <a:pt x="3354" y="15976"/>
                    </a:lnTo>
                    <a:lnTo>
                      <a:pt x="3385" y="15990"/>
                    </a:lnTo>
                    <a:lnTo>
                      <a:pt x="3414" y="16003"/>
                    </a:lnTo>
                    <a:lnTo>
                      <a:pt x="3445" y="16016"/>
                    </a:lnTo>
                    <a:lnTo>
                      <a:pt x="3475" y="16030"/>
                    </a:lnTo>
                    <a:lnTo>
                      <a:pt x="3506" y="16042"/>
                    </a:lnTo>
                    <a:lnTo>
                      <a:pt x="3536" y="16053"/>
                    </a:lnTo>
                    <a:lnTo>
                      <a:pt x="3567" y="16066"/>
                    </a:lnTo>
                    <a:lnTo>
                      <a:pt x="3598" y="16077"/>
                    </a:lnTo>
                    <a:lnTo>
                      <a:pt x="3633" y="16090"/>
                    </a:lnTo>
                    <a:lnTo>
                      <a:pt x="3667" y="16104"/>
                    </a:lnTo>
                    <a:lnTo>
                      <a:pt x="3703" y="16117"/>
                    </a:lnTo>
                    <a:lnTo>
                      <a:pt x="3738" y="16131"/>
                    </a:lnTo>
                    <a:lnTo>
                      <a:pt x="3765" y="16140"/>
                    </a:lnTo>
                    <a:lnTo>
                      <a:pt x="3792" y="16149"/>
                    </a:lnTo>
                    <a:lnTo>
                      <a:pt x="3819" y="16157"/>
                    </a:lnTo>
                    <a:lnTo>
                      <a:pt x="3845" y="16167"/>
                    </a:lnTo>
                    <a:lnTo>
                      <a:pt x="3866" y="16174"/>
                    </a:lnTo>
                    <a:lnTo>
                      <a:pt x="3886" y="16180"/>
                    </a:lnTo>
                    <a:lnTo>
                      <a:pt x="3905" y="16186"/>
                    </a:lnTo>
                    <a:lnTo>
                      <a:pt x="3925" y="16193"/>
                    </a:lnTo>
                    <a:lnTo>
                      <a:pt x="3945" y="16200"/>
                    </a:lnTo>
                    <a:lnTo>
                      <a:pt x="3965" y="16206"/>
                    </a:lnTo>
                    <a:lnTo>
                      <a:pt x="3984" y="16212"/>
                    </a:lnTo>
                    <a:lnTo>
                      <a:pt x="4005" y="16218"/>
                    </a:lnTo>
                    <a:lnTo>
                      <a:pt x="4029" y="16225"/>
                    </a:lnTo>
                    <a:lnTo>
                      <a:pt x="4053" y="16232"/>
                    </a:lnTo>
                    <a:lnTo>
                      <a:pt x="4077" y="16239"/>
                    </a:lnTo>
                    <a:lnTo>
                      <a:pt x="4101" y="16246"/>
                    </a:lnTo>
                    <a:lnTo>
                      <a:pt x="4122" y="16252"/>
                    </a:lnTo>
                    <a:lnTo>
                      <a:pt x="4144" y="16258"/>
                    </a:lnTo>
                    <a:lnTo>
                      <a:pt x="4165" y="16263"/>
                    </a:lnTo>
                    <a:lnTo>
                      <a:pt x="4187" y="16270"/>
                    </a:lnTo>
                    <a:lnTo>
                      <a:pt x="4209" y="16276"/>
                    </a:lnTo>
                    <a:lnTo>
                      <a:pt x="4230" y="16282"/>
                    </a:lnTo>
                    <a:lnTo>
                      <a:pt x="4252" y="16287"/>
                    </a:lnTo>
                    <a:lnTo>
                      <a:pt x="4273" y="16292"/>
                    </a:lnTo>
                    <a:lnTo>
                      <a:pt x="4296" y="16298"/>
                    </a:lnTo>
                    <a:lnTo>
                      <a:pt x="4319" y="16303"/>
                    </a:lnTo>
                    <a:lnTo>
                      <a:pt x="4341" y="16309"/>
                    </a:lnTo>
                    <a:lnTo>
                      <a:pt x="4364" y="16314"/>
                    </a:lnTo>
                    <a:lnTo>
                      <a:pt x="4385" y="16319"/>
                    </a:lnTo>
                    <a:lnTo>
                      <a:pt x="4408" y="16324"/>
                    </a:lnTo>
                    <a:lnTo>
                      <a:pt x="4431" y="16329"/>
                    </a:lnTo>
                    <a:lnTo>
                      <a:pt x="4453" y="16333"/>
                    </a:lnTo>
                    <a:lnTo>
                      <a:pt x="4476" y="16338"/>
                    </a:lnTo>
                    <a:lnTo>
                      <a:pt x="4499" y="16344"/>
                    </a:lnTo>
                    <a:lnTo>
                      <a:pt x="4521" y="16349"/>
                    </a:lnTo>
                    <a:lnTo>
                      <a:pt x="4544" y="16353"/>
                    </a:lnTo>
                    <a:lnTo>
                      <a:pt x="4566" y="16357"/>
                    </a:lnTo>
                    <a:lnTo>
                      <a:pt x="4589" y="16361"/>
                    </a:lnTo>
                    <a:lnTo>
                      <a:pt x="4613" y="16365"/>
                    </a:lnTo>
                    <a:lnTo>
                      <a:pt x="4635" y="16369"/>
                    </a:lnTo>
                    <a:lnTo>
                      <a:pt x="4658" y="16373"/>
                    </a:lnTo>
                    <a:lnTo>
                      <a:pt x="4681" y="16378"/>
                    </a:lnTo>
                    <a:lnTo>
                      <a:pt x="4702" y="16382"/>
                    </a:lnTo>
                    <a:lnTo>
                      <a:pt x="4725" y="16386"/>
                    </a:lnTo>
                    <a:lnTo>
                      <a:pt x="4748" y="16390"/>
                    </a:lnTo>
                    <a:lnTo>
                      <a:pt x="4770" y="16393"/>
                    </a:lnTo>
                    <a:lnTo>
                      <a:pt x="4793" y="16397"/>
                    </a:lnTo>
                    <a:lnTo>
                      <a:pt x="4815" y="16400"/>
                    </a:lnTo>
                    <a:lnTo>
                      <a:pt x="4841" y="16404"/>
                    </a:lnTo>
                    <a:lnTo>
                      <a:pt x="4868" y="16407"/>
                    </a:lnTo>
                    <a:lnTo>
                      <a:pt x="4895" y="16410"/>
                    </a:lnTo>
                    <a:lnTo>
                      <a:pt x="4920" y="16414"/>
                    </a:lnTo>
                    <a:lnTo>
                      <a:pt x="4942" y="16417"/>
                    </a:lnTo>
                    <a:lnTo>
                      <a:pt x="4962" y="16420"/>
                    </a:lnTo>
                    <a:lnTo>
                      <a:pt x="4983" y="16422"/>
                    </a:lnTo>
                    <a:lnTo>
                      <a:pt x="5004" y="16425"/>
                    </a:lnTo>
                    <a:lnTo>
                      <a:pt x="5025" y="16428"/>
                    </a:lnTo>
                    <a:lnTo>
                      <a:pt x="5046" y="16430"/>
                    </a:lnTo>
                    <a:lnTo>
                      <a:pt x="5067" y="16432"/>
                    </a:lnTo>
                    <a:lnTo>
                      <a:pt x="5088" y="16434"/>
                    </a:lnTo>
                    <a:lnTo>
                      <a:pt x="5123" y="16437"/>
                    </a:lnTo>
                    <a:lnTo>
                      <a:pt x="5159" y="16440"/>
                    </a:lnTo>
                    <a:lnTo>
                      <a:pt x="5194" y="16443"/>
                    </a:lnTo>
                    <a:lnTo>
                      <a:pt x="5230" y="16445"/>
                    </a:lnTo>
                    <a:lnTo>
                      <a:pt x="5264" y="16449"/>
                    </a:lnTo>
                    <a:lnTo>
                      <a:pt x="5297" y="16452"/>
                    </a:lnTo>
                    <a:lnTo>
                      <a:pt x="5331" y="16454"/>
                    </a:lnTo>
                    <a:lnTo>
                      <a:pt x="5364" y="16456"/>
                    </a:lnTo>
                    <a:lnTo>
                      <a:pt x="5398" y="16458"/>
                    </a:lnTo>
                    <a:lnTo>
                      <a:pt x="5433" y="16459"/>
                    </a:lnTo>
                    <a:lnTo>
                      <a:pt x="5467" y="16460"/>
                    </a:lnTo>
                    <a:lnTo>
                      <a:pt x="5500" y="16461"/>
                    </a:lnTo>
                    <a:lnTo>
                      <a:pt x="5534" y="16462"/>
                    </a:lnTo>
                    <a:lnTo>
                      <a:pt x="5569" y="16463"/>
                    </a:lnTo>
                    <a:lnTo>
                      <a:pt x="5603" y="16463"/>
                    </a:lnTo>
                    <a:lnTo>
                      <a:pt x="5638" y="16464"/>
                    </a:lnTo>
                    <a:lnTo>
                      <a:pt x="5641" y="16464"/>
                    </a:lnTo>
                    <a:lnTo>
                      <a:pt x="5644" y="16464"/>
                    </a:lnTo>
                    <a:lnTo>
                      <a:pt x="5648" y="16464"/>
                    </a:lnTo>
                    <a:lnTo>
                      <a:pt x="5649" y="16464"/>
                    </a:lnTo>
                    <a:lnTo>
                      <a:pt x="5684" y="16464"/>
                    </a:lnTo>
                    <a:lnTo>
                      <a:pt x="5719" y="16464"/>
                    </a:lnTo>
                    <a:lnTo>
                      <a:pt x="5753" y="16463"/>
                    </a:lnTo>
                    <a:lnTo>
                      <a:pt x="5787" y="16463"/>
                    </a:lnTo>
                    <a:lnTo>
                      <a:pt x="5822" y="16462"/>
                    </a:lnTo>
                    <a:lnTo>
                      <a:pt x="5856" y="16461"/>
                    </a:lnTo>
                    <a:lnTo>
                      <a:pt x="5890" y="16460"/>
                    </a:lnTo>
                    <a:lnTo>
                      <a:pt x="5924" y="16458"/>
                    </a:lnTo>
                    <a:lnTo>
                      <a:pt x="5958" y="16456"/>
                    </a:lnTo>
                    <a:lnTo>
                      <a:pt x="5992" y="16454"/>
                    </a:lnTo>
                    <a:lnTo>
                      <a:pt x="6025" y="16452"/>
                    </a:lnTo>
                    <a:lnTo>
                      <a:pt x="6059" y="16450"/>
                    </a:lnTo>
                    <a:lnTo>
                      <a:pt x="6095" y="16447"/>
                    </a:lnTo>
                    <a:lnTo>
                      <a:pt x="6130" y="16444"/>
                    </a:lnTo>
                    <a:lnTo>
                      <a:pt x="6166" y="16442"/>
                    </a:lnTo>
                    <a:lnTo>
                      <a:pt x="6201" y="16439"/>
                    </a:lnTo>
                    <a:lnTo>
                      <a:pt x="6221" y="16437"/>
                    </a:lnTo>
                    <a:lnTo>
                      <a:pt x="6243" y="16435"/>
                    </a:lnTo>
                    <a:lnTo>
                      <a:pt x="6264" y="16432"/>
                    </a:lnTo>
                    <a:lnTo>
                      <a:pt x="6285" y="16430"/>
                    </a:lnTo>
                    <a:lnTo>
                      <a:pt x="6306" y="16428"/>
                    </a:lnTo>
                    <a:lnTo>
                      <a:pt x="6326" y="16425"/>
                    </a:lnTo>
                    <a:lnTo>
                      <a:pt x="6348" y="16423"/>
                    </a:lnTo>
                    <a:lnTo>
                      <a:pt x="6369" y="16420"/>
                    </a:lnTo>
                    <a:lnTo>
                      <a:pt x="6395" y="16417"/>
                    </a:lnTo>
                    <a:lnTo>
                      <a:pt x="6422" y="16414"/>
                    </a:lnTo>
                    <a:lnTo>
                      <a:pt x="6448" y="16410"/>
                    </a:lnTo>
                    <a:lnTo>
                      <a:pt x="6475" y="16406"/>
                    </a:lnTo>
                    <a:lnTo>
                      <a:pt x="6497" y="16403"/>
                    </a:lnTo>
                    <a:lnTo>
                      <a:pt x="6520" y="16400"/>
                    </a:lnTo>
                    <a:lnTo>
                      <a:pt x="6542" y="16397"/>
                    </a:lnTo>
                    <a:lnTo>
                      <a:pt x="6564" y="16393"/>
                    </a:lnTo>
                    <a:lnTo>
                      <a:pt x="6587" y="16389"/>
                    </a:lnTo>
                    <a:lnTo>
                      <a:pt x="6609" y="16386"/>
                    </a:lnTo>
                    <a:lnTo>
                      <a:pt x="6632" y="16382"/>
                    </a:lnTo>
                    <a:lnTo>
                      <a:pt x="6655" y="16378"/>
                    </a:lnTo>
                    <a:lnTo>
                      <a:pt x="6677" y="16373"/>
                    </a:lnTo>
                    <a:lnTo>
                      <a:pt x="6701" y="16370"/>
                    </a:lnTo>
                    <a:lnTo>
                      <a:pt x="6723" y="16366"/>
                    </a:lnTo>
                    <a:lnTo>
                      <a:pt x="6746" y="16362"/>
                    </a:lnTo>
                    <a:lnTo>
                      <a:pt x="6769" y="16358"/>
                    </a:lnTo>
                    <a:lnTo>
                      <a:pt x="6791" y="16353"/>
                    </a:lnTo>
                    <a:lnTo>
                      <a:pt x="6814" y="16349"/>
                    </a:lnTo>
                    <a:lnTo>
                      <a:pt x="6837" y="16344"/>
                    </a:lnTo>
                    <a:lnTo>
                      <a:pt x="6859" y="16338"/>
                    </a:lnTo>
                    <a:lnTo>
                      <a:pt x="6882" y="16333"/>
                    </a:lnTo>
                    <a:lnTo>
                      <a:pt x="6904" y="16329"/>
                    </a:lnTo>
                    <a:lnTo>
                      <a:pt x="6927" y="16324"/>
                    </a:lnTo>
                    <a:lnTo>
                      <a:pt x="6950" y="16319"/>
                    </a:lnTo>
                    <a:lnTo>
                      <a:pt x="6972" y="16314"/>
                    </a:lnTo>
                    <a:lnTo>
                      <a:pt x="6994" y="16309"/>
                    </a:lnTo>
                    <a:lnTo>
                      <a:pt x="7017" y="16303"/>
                    </a:lnTo>
                    <a:lnTo>
                      <a:pt x="7038" y="16298"/>
                    </a:lnTo>
                    <a:lnTo>
                      <a:pt x="7060" y="16293"/>
                    </a:lnTo>
                    <a:lnTo>
                      <a:pt x="7082" y="16287"/>
                    </a:lnTo>
                    <a:lnTo>
                      <a:pt x="7104" y="16282"/>
                    </a:lnTo>
                    <a:lnTo>
                      <a:pt x="7126" y="16276"/>
                    </a:lnTo>
                    <a:lnTo>
                      <a:pt x="7146" y="16270"/>
                    </a:lnTo>
                    <a:lnTo>
                      <a:pt x="7169" y="16264"/>
                    </a:lnTo>
                    <a:lnTo>
                      <a:pt x="7189" y="16258"/>
                    </a:lnTo>
                    <a:lnTo>
                      <a:pt x="7214" y="16252"/>
                    </a:lnTo>
                    <a:lnTo>
                      <a:pt x="7239" y="16245"/>
                    </a:lnTo>
                    <a:lnTo>
                      <a:pt x="7262" y="16239"/>
                    </a:lnTo>
                    <a:lnTo>
                      <a:pt x="7286" y="16231"/>
                    </a:lnTo>
                    <a:lnTo>
                      <a:pt x="7307" y="16225"/>
                    </a:lnTo>
                    <a:lnTo>
                      <a:pt x="7326" y="16219"/>
                    </a:lnTo>
                    <a:lnTo>
                      <a:pt x="7347" y="16213"/>
                    </a:lnTo>
                    <a:lnTo>
                      <a:pt x="7366" y="16207"/>
                    </a:lnTo>
                    <a:lnTo>
                      <a:pt x="7386" y="16201"/>
                    </a:lnTo>
                    <a:lnTo>
                      <a:pt x="7406" y="16194"/>
                    </a:lnTo>
                    <a:lnTo>
                      <a:pt x="7426" y="16188"/>
                    </a:lnTo>
                    <a:lnTo>
                      <a:pt x="7446" y="16181"/>
                    </a:lnTo>
                    <a:lnTo>
                      <a:pt x="7473" y="16173"/>
                    </a:lnTo>
                    <a:lnTo>
                      <a:pt x="7500" y="16164"/>
                    </a:lnTo>
                    <a:lnTo>
                      <a:pt x="7527" y="16155"/>
                    </a:lnTo>
                    <a:lnTo>
                      <a:pt x="7554" y="16146"/>
                    </a:lnTo>
                    <a:lnTo>
                      <a:pt x="7590" y="16134"/>
                    </a:lnTo>
                    <a:lnTo>
                      <a:pt x="7625" y="16120"/>
                    </a:lnTo>
                    <a:lnTo>
                      <a:pt x="7659" y="16107"/>
                    </a:lnTo>
                    <a:lnTo>
                      <a:pt x="7695" y="16094"/>
                    </a:lnTo>
                    <a:lnTo>
                      <a:pt x="7725" y="16082"/>
                    </a:lnTo>
                    <a:lnTo>
                      <a:pt x="7756" y="16071"/>
                    </a:lnTo>
                    <a:lnTo>
                      <a:pt x="7787" y="16059"/>
                    </a:lnTo>
                    <a:lnTo>
                      <a:pt x="7818" y="16046"/>
                    </a:lnTo>
                    <a:lnTo>
                      <a:pt x="7848" y="16034"/>
                    </a:lnTo>
                    <a:lnTo>
                      <a:pt x="7879" y="16022"/>
                    </a:lnTo>
                    <a:lnTo>
                      <a:pt x="7909" y="16008"/>
                    </a:lnTo>
                    <a:lnTo>
                      <a:pt x="7939" y="15995"/>
                    </a:lnTo>
                    <a:lnTo>
                      <a:pt x="7973" y="15980"/>
                    </a:lnTo>
                    <a:lnTo>
                      <a:pt x="8008" y="15965"/>
                    </a:lnTo>
                    <a:lnTo>
                      <a:pt x="8042" y="15951"/>
                    </a:lnTo>
                    <a:lnTo>
                      <a:pt x="8076" y="15935"/>
                    </a:lnTo>
                    <a:lnTo>
                      <a:pt x="8102" y="15923"/>
                    </a:lnTo>
                    <a:lnTo>
                      <a:pt x="8127" y="15910"/>
                    </a:lnTo>
                    <a:lnTo>
                      <a:pt x="8154" y="15897"/>
                    </a:lnTo>
                    <a:lnTo>
                      <a:pt x="8180" y="15885"/>
                    </a:lnTo>
                    <a:lnTo>
                      <a:pt x="8217" y="15866"/>
                    </a:lnTo>
                    <a:lnTo>
                      <a:pt x="8254" y="15848"/>
                    </a:lnTo>
                    <a:lnTo>
                      <a:pt x="8290" y="15829"/>
                    </a:lnTo>
                    <a:lnTo>
                      <a:pt x="8327" y="15811"/>
                    </a:lnTo>
                    <a:lnTo>
                      <a:pt x="8350" y="15798"/>
                    </a:lnTo>
                    <a:lnTo>
                      <a:pt x="8371" y="15787"/>
                    </a:lnTo>
                    <a:lnTo>
                      <a:pt x="8394" y="15775"/>
                    </a:lnTo>
                    <a:lnTo>
                      <a:pt x="8417" y="15762"/>
                    </a:lnTo>
                    <a:lnTo>
                      <a:pt x="8455" y="15741"/>
                    </a:lnTo>
                    <a:lnTo>
                      <a:pt x="8494" y="15719"/>
                    </a:lnTo>
                    <a:lnTo>
                      <a:pt x="8533" y="15697"/>
                    </a:lnTo>
                    <a:lnTo>
                      <a:pt x="8571" y="15676"/>
                    </a:lnTo>
                    <a:lnTo>
                      <a:pt x="8590" y="15663"/>
                    </a:lnTo>
                    <a:lnTo>
                      <a:pt x="8611" y="15651"/>
                    </a:lnTo>
                    <a:lnTo>
                      <a:pt x="8630" y="15639"/>
                    </a:lnTo>
                    <a:lnTo>
                      <a:pt x="8650" y="15626"/>
                    </a:lnTo>
                    <a:lnTo>
                      <a:pt x="8689" y="15603"/>
                    </a:lnTo>
                    <a:lnTo>
                      <a:pt x="8728" y="15579"/>
                    </a:lnTo>
                    <a:lnTo>
                      <a:pt x="8766" y="15554"/>
                    </a:lnTo>
                    <a:lnTo>
                      <a:pt x="8805" y="15530"/>
                    </a:lnTo>
                    <a:lnTo>
                      <a:pt x="8825" y="15516"/>
                    </a:lnTo>
                    <a:lnTo>
                      <a:pt x="8844" y="15503"/>
                    </a:lnTo>
                    <a:lnTo>
                      <a:pt x="8864" y="15490"/>
                    </a:lnTo>
                    <a:lnTo>
                      <a:pt x="8883" y="15476"/>
                    </a:lnTo>
                    <a:lnTo>
                      <a:pt x="8921" y="15450"/>
                    </a:lnTo>
                    <a:lnTo>
                      <a:pt x="8958" y="15426"/>
                    </a:lnTo>
                    <a:lnTo>
                      <a:pt x="8995" y="15400"/>
                    </a:lnTo>
                    <a:lnTo>
                      <a:pt x="9031" y="15373"/>
                    </a:lnTo>
                    <a:lnTo>
                      <a:pt x="9052" y="15357"/>
                    </a:lnTo>
                    <a:lnTo>
                      <a:pt x="9074" y="15340"/>
                    </a:lnTo>
                    <a:lnTo>
                      <a:pt x="9095" y="15324"/>
                    </a:lnTo>
                    <a:lnTo>
                      <a:pt x="9118" y="15307"/>
                    </a:lnTo>
                    <a:lnTo>
                      <a:pt x="9150" y="15283"/>
                    </a:lnTo>
                    <a:lnTo>
                      <a:pt x="9184" y="15258"/>
                    </a:lnTo>
                    <a:lnTo>
                      <a:pt x="9216" y="15232"/>
                    </a:lnTo>
                    <a:lnTo>
                      <a:pt x="9249" y="15207"/>
                    </a:lnTo>
                    <a:lnTo>
                      <a:pt x="9276" y="15184"/>
                    </a:lnTo>
                    <a:lnTo>
                      <a:pt x="9304" y="15160"/>
                    </a:lnTo>
                    <a:lnTo>
                      <a:pt x="9333" y="15137"/>
                    </a:lnTo>
                    <a:lnTo>
                      <a:pt x="9361" y="15113"/>
                    </a:lnTo>
                    <a:lnTo>
                      <a:pt x="9385" y="15092"/>
                    </a:lnTo>
                    <a:lnTo>
                      <a:pt x="9410" y="15071"/>
                    </a:lnTo>
                    <a:lnTo>
                      <a:pt x="9435" y="15050"/>
                    </a:lnTo>
                    <a:lnTo>
                      <a:pt x="9460" y="15029"/>
                    </a:lnTo>
                    <a:lnTo>
                      <a:pt x="9485" y="15006"/>
                    </a:lnTo>
                    <a:lnTo>
                      <a:pt x="9511" y="14982"/>
                    </a:lnTo>
                    <a:lnTo>
                      <a:pt x="9537" y="14959"/>
                    </a:lnTo>
                    <a:lnTo>
                      <a:pt x="9562" y="14935"/>
                    </a:lnTo>
                    <a:lnTo>
                      <a:pt x="9588" y="14911"/>
                    </a:lnTo>
                    <a:lnTo>
                      <a:pt x="9613" y="14888"/>
                    </a:lnTo>
                    <a:lnTo>
                      <a:pt x="9638" y="14863"/>
                    </a:lnTo>
                    <a:lnTo>
                      <a:pt x="9664" y="14838"/>
                    </a:lnTo>
                    <a:lnTo>
                      <a:pt x="9699" y="14803"/>
                    </a:lnTo>
                    <a:lnTo>
                      <a:pt x="9735" y="14767"/>
                    </a:lnTo>
                    <a:lnTo>
                      <a:pt x="9769" y="14730"/>
                    </a:lnTo>
                    <a:lnTo>
                      <a:pt x="9804" y="14694"/>
                    </a:lnTo>
                    <a:lnTo>
                      <a:pt x="9838" y="14657"/>
                    </a:lnTo>
                    <a:lnTo>
                      <a:pt x="9873" y="14619"/>
                    </a:lnTo>
                    <a:lnTo>
                      <a:pt x="9906" y="14581"/>
                    </a:lnTo>
                    <a:lnTo>
                      <a:pt x="9940" y="14542"/>
                    </a:lnTo>
                    <a:lnTo>
                      <a:pt x="10007" y="14462"/>
                    </a:lnTo>
                    <a:lnTo>
                      <a:pt x="10073" y="14379"/>
                    </a:lnTo>
                    <a:lnTo>
                      <a:pt x="10138" y="14295"/>
                    </a:lnTo>
                    <a:lnTo>
                      <a:pt x="10203" y="14208"/>
                    </a:lnTo>
                    <a:lnTo>
                      <a:pt x="10267" y="14120"/>
                    </a:lnTo>
                    <a:lnTo>
                      <a:pt x="10330" y="14028"/>
                    </a:lnTo>
                    <a:lnTo>
                      <a:pt x="10392" y="13936"/>
                    </a:lnTo>
                    <a:lnTo>
                      <a:pt x="10454" y="13841"/>
                    </a:lnTo>
                    <a:lnTo>
                      <a:pt x="10515" y="13743"/>
                    </a:lnTo>
                    <a:lnTo>
                      <a:pt x="10576" y="13645"/>
                    </a:lnTo>
                    <a:lnTo>
                      <a:pt x="10635" y="13545"/>
                    </a:lnTo>
                    <a:lnTo>
                      <a:pt x="10694" y="13442"/>
                    </a:lnTo>
                    <a:lnTo>
                      <a:pt x="10751" y="13338"/>
                    </a:lnTo>
                    <a:lnTo>
                      <a:pt x="10809" y="13232"/>
                    </a:lnTo>
                    <a:lnTo>
                      <a:pt x="10819" y="13210"/>
                    </a:lnTo>
                    <a:lnTo>
                      <a:pt x="10830" y="13189"/>
                    </a:lnTo>
                    <a:lnTo>
                      <a:pt x="10840" y="13167"/>
                    </a:lnTo>
                    <a:lnTo>
                      <a:pt x="10849" y="13145"/>
                    </a:lnTo>
                    <a:lnTo>
                      <a:pt x="10864" y="13116"/>
                    </a:lnTo>
                    <a:lnTo>
                      <a:pt x="10877" y="13086"/>
                    </a:lnTo>
                    <a:lnTo>
                      <a:pt x="10890" y="13056"/>
                    </a:lnTo>
                    <a:lnTo>
                      <a:pt x="10903" y="13025"/>
                    </a:lnTo>
                    <a:lnTo>
                      <a:pt x="10916" y="12995"/>
                    </a:lnTo>
                    <a:lnTo>
                      <a:pt x="10927" y="12965"/>
                    </a:lnTo>
                    <a:lnTo>
                      <a:pt x="10940" y="12935"/>
                    </a:lnTo>
                    <a:lnTo>
                      <a:pt x="10952" y="12905"/>
                    </a:lnTo>
                    <a:lnTo>
                      <a:pt x="10965" y="12870"/>
                    </a:lnTo>
                    <a:lnTo>
                      <a:pt x="10979" y="12836"/>
                    </a:lnTo>
                    <a:lnTo>
                      <a:pt x="10992" y="12801"/>
                    </a:lnTo>
                    <a:lnTo>
                      <a:pt x="11005" y="12766"/>
                    </a:lnTo>
                    <a:lnTo>
                      <a:pt x="11015" y="12739"/>
                    </a:lnTo>
                    <a:lnTo>
                      <a:pt x="11024" y="12712"/>
                    </a:lnTo>
                    <a:lnTo>
                      <a:pt x="11033" y="12686"/>
                    </a:lnTo>
                    <a:lnTo>
                      <a:pt x="11043" y="12660"/>
                    </a:lnTo>
                    <a:lnTo>
                      <a:pt x="11050" y="12640"/>
                    </a:lnTo>
                    <a:lnTo>
                      <a:pt x="11056" y="12621"/>
                    </a:lnTo>
                    <a:lnTo>
                      <a:pt x="11063" y="12601"/>
                    </a:lnTo>
                    <a:lnTo>
                      <a:pt x="11069" y="12581"/>
                    </a:lnTo>
                    <a:lnTo>
                      <a:pt x="11075" y="12561"/>
                    </a:lnTo>
                    <a:lnTo>
                      <a:pt x="11083" y="12541"/>
                    </a:lnTo>
                    <a:lnTo>
                      <a:pt x="11089" y="12522"/>
                    </a:lnTo>
                    <a:lnTo>
                      <a:pt x="11095" y="12502"/>
                    </a:lnTo>
                    <a:lnTo>
                      <a:pt x="11102" y="12479"/>
                    </a:lnTo>
                    <a:lnTo>
                      <a:pt x="11109" y="12455"/>
                    </a:lnTo>
                    <a:lnTo>
                      <a:pt x="11116" y="12431"/>
                    </a:lnTo>
                    <a:lnTo>
                      <a:pt x="11123" y="12408"/>
                    </a:lnTo>
                    <a:lnTo>
                      <a:pt x="11129" y="12386"/>
                    </a:lnTo>
                    <a:lnTo>
                      <a:pt x="11135" y="12364"/>
                    </a:lnTo>
                    <a:lnTo>
                      <a:pt x="11141" y="12344"/>
                    </a:lnTo>
                    <a:lnTo>
                      <a:pt x="11147" y="12322"/>
                    </a:lnTo>
                    <a:lnTo>
                      <a:pt x="11153" y="12301"/>
                    </a:lnTo>
                    <a:lnTo>
                      <a:pt x="11159" y="12279"/>
                    </a:lnTo>
                    <a:lnTo>
                      <a:pt x="11165" y="12258"/>
                    </a:lnTo>
                    <a:lnTo>
                      <a:pt x="11170" y="12237"/>
                    </a:lnTo>
                    <a:lnTo>
                      <a:pt x="11175" y="12214"/>
                    </a:lnTo>
                    <a:lnTo>
                      <a:pt x="11181" y="12193"/>
                    </a:lnTo>
                    <a:lnTo>
                      <a:pt x="11187" y="12170"/>
                    </a:lnTo>
                    <a:lnTo>
                      <a:pt x="11192" y="12147"/>
                    </a:lnTo>
                    <a:lnTo>
                      <a:pt x="11197" y="12126"/>
                    </a:lnTo>
                    <a:lnTo>
                      <a:pt x="11202" y="12103"/>
                    </a:lnTo>
                    <a:lnTo>
                      <a:pt x="11207" y="12081"/>
                    </a:lnTo>
                    <a:lnTo>
                      <a:pt x="11212" y="12059"/>
                    </a:lnTo>
                    <a:lnTo>
                      <a:pt x="11217" y="12037"/>
                    </a:lnTo>
                    <a:lnTo>
                      <a:pt x="11223" y="12015"/>
                    </a:lnTo>
                    <a:lnTo>
                      <a:pt x="11227" y="11992"/>
                    </a:lnTo>
                    <a:lnTo>
                      <a:pt x="11232" y="11970"/>
                    </a:lnTo>
                    <a:lnTo>
                      <a:pt x="11236" y="11947"/>
                    </a:lnTo>
                    <a:lnTo>
                      <a:pt x="11240" y="11924"/>
                    </a:lnTo>
                    <a:lnTo>
                      <a:pt x="11244" y="11901"/>
                    </a:lnTo>
                    <a:lnTo>
                      <a:pt x="11248" y="11879"/>
                    </a:lnTo>
                    <a:lnTo>
                      <a:pt x="11252" y="11857"/>
                    </a:lnTo>
                    <a:lnTo>
                      <a:pt x="11256" y="11835"/>
                    </a:lnTo>
                    <a:lnTo>
                      <a:pt x="11261" y="11813"/>
                    </a:lnTo>
                    <a:lnTo>
                      <a:pt x="11265" y="11790"/>
                    </a:lnTo>
                    <a:lnTo>
                      <a:pt x="11269" y="11769"/>
                    </a:lnTo>
                    <a:lnTo>
                      <a:pt x="11273" y="11746"/>
                    </a:lnTo>
                    <a:lnTo>
                      <a:pt x="11276" y="11723"/>
                    </a:lnTo>
                    <a:lnTo>
                      <a:pt x="11279" y="11702"/>
                    </a:lnTo>
                    <a:lnTo>
                      <a:pt x="11283" y="11675"/>
                    </a:lnTo>
                    <a:lnTo>
                      <a:pt x="11287" y="11649"/>
                    </a:lnTo>
                    <a:lnTo>
                      <a:pt x="11290" y="11624"/>
                    </a:lnTo>
                    <a:lnTo>
                      <a:pt x="11293" y="11597"/>
                    </a:lnTo>
                    <a:lnTo>
                      <a:pt x="11297" y="11576"/>
                    </a:lnTo>
                    <a:lnTo>
                      <a:pt x="11299" y="11556"/>
                    </a:lnTo>
                    <a:lnTo>
                      <a:pt x="11302" y="11535"/>
                    </a:lnTo>
                    <a:lnTo>
                      <a:pt x="11305" y="11515"/>
                    </a:lnTo>
                    <a:lnTo>
                      <a:pt x="11307" y="11494"/>
                    </a:lnTo>
                    <a:lnTo>
                      <a:pt x="11310" y="11473"/>
                    </a:lnTo>
                    <a:lnTo>
                      <a:pt x="11312" y="11453"/>
                    </a:lnTo>
                    <a:lnTo>
                      <a:pt x="11315" y="11432"/>
                    </a:lnTo>
                    <a:lnTo>
                      <a:pt x="11318" y="11396"/>
                    </a:lnTo>
                    <a:lnTo>
                      <a:pt x="11321" y="11361"/>
                    </a:lnTo>
                    <a:lnTo>
                      <a:pt x="11323" y="11326"/>
                    </a:lnTo>
                    <a:lnTo>
                      <a:pt x="11326" y="11291"/>
                    </a:lnTo>
                    <a:lnTo>
                      <a:pt x="11328" y="11258"/>
                    </a:lnTo>
                    <a:lnTo>
                      <a:pt x="11332" y="11225"/>
                    </a:lnTo>
                    <a:lnTo>
                      <a:pt x="11335" y="11192"/>
                    </a:lnTo>
                    <a:lnTo>
                      <a:pt x="11337" y="11160"/>
                    </a:lnTo>
                    <a:lnTo>
                      <a:pt x="11338" y="11125"/>
                    </a:lnTo>
                    <a:lnTo>
                      <a:pt x="11340" y="11090"/>
                    </a:lnTo>
                    <a:lnTo>
                      <a:pt x="11341" y="11056"/>
                    </a:lnTo>
                    <a:lnTo>
                      <a:pt x="11342" y="11021"/>
                    </a:lnTo>
                    <a:lnTo>
                      <a:pt x="11343" y="10986"/>
                    </a:lnTo>
                    <a:lnTo>
                      <a:pt x="11344" y="10952"/>
                    </a:lnTo>
                    <a:lnTo>
                      <a:pt x="11345" y="10917"/>
                    </a:lnTo>
                    <a:lnTo>
                      <a:pt x="11345" y="10882"/>
                    </a:lnTo>
                    <a:lnTo>
                      <a:pt x="11345" y="10882"/>
                    </a:lnTo>
                    <a:lnTo>
                      <a:pt x="11345" y="10882"/>
                    </a:lnTo>
                    <a:lnTo>
                      <a:pt x="11345" y="10882"/>
                    </a:lnTo>
                    <a:lnTo>
                      <a:pt x="11345" y="10857"/>
                    </a:lnTo>
                    <a:lnTo>
                      <a:pt x="11345" y="10831"/>
                    </a:lnTo>
                    <a:lnTo>
                      <a:pt x="11345" y="10806"/>
                    </a:lnTo>
                    <a:lnTo>
                      <a:pt x="11344" y="10781"/>
                    </a:lnTo>
                    <a:lnTo>
                      <a:pt x="11344" y="10755"/>
                    </a:lnTo>
                    <a:lnTo>
                      <a:pt x="11343" y="10729"/>
                    </a:lnTo>
                    <a:lnTo>
                      <a:pt x="11342" y="10704"/>
                    </a:lnTo>
                    <a:lnTo>
                      <a:pt x="11341" y="10678"/>
                    </a:lnTo>
                    <a:close/>
                  </a:path>
                </a:pathLst>
              </a:custGeom>
              <a:solidFill>
                <a:srgbClr val="FEFEFE">
                  <a:alpha val="69804"/>
                </a:srgbClr>
              </a:solidFill>
              <a:ln>
                <a:noFill/>
              </a:ln>
            </p:spPr>
            <p:txBody>
              <a:bodyPr vert="horz" wrap="square" lIns="91440" tIns="45720" rIns="91440" bIns="45720" numCol="1" anchor="t" anchorCtr="0" compatLnSpc="1">
                <a:prstTxWarp prst="textNoShape">
                  <a:avLst/>
                </a:prstTxWarp>
              </a:bodyPr>
              <a:lstStyle/>
              <a:p>
                <a:endParaRPr lang="lt-LT"/>
              </a:p>
            </p:txBody>
          </p:sp>
          <p:sp>
            <p:nvSpPr>
              <p:cNvPr id="77" name="Freeform 22"/>
              <p:cNvSpPr>
                <a:spLocks/>
              </p:cNvSpPr>
              <p:nvPr/>
            </p:nvSpPr>
            <p:spPr bwMode="auto">
              <a:xfrm>
                <a:off x="3162300" y="2525713"/>
                <a:ext cx="1330325" cy="1320800"/>
              </a:xfrm>
              <a:custGeom>
                <a:avLst/>
                <a:gdLst>
                  <a:gd name="T0" fmla="*/ 2822 w 13406"/>
                  <a:gd name="T1" fmla="*/ 410 h 13316"/>
                  <a:gd name="T2" fmla="*/ 611 w 13406"/>
                  <a:gd name="T3" fmla="*/ 72 h 13316"/>
                  <a:gd name="T4" fmla="*/ 102 w 13406"/>
                  <a:gd name="T5" fmla="*/ 819 h 13316"/>
                  <a:gd name="T6" fmla="*/ 649 w 13406"/>
                  <a:gd name="T7" fmla="*/ 4025 h 13316"/>
                  <a:gd name="T8" fmla="*/ 1757 w 13406"/>
                  <a:gd name="T9" fmla="*/ 8130 h 13316"/>
                  <a:gd name="T10" fmla="*/ 2629 w 13406"/>
                  <a:gd name="T11" fmla="*/ 10149 h 13316"/>
                  <a:gd name="T12" fmla="*/ 3234 w 13406"/>
                  <a:gd name="T13" fmla="*/ 11111 h 13316"/>
                  <a:gd name="T14" fmla="*/ 3667 w 13406"/>
                  <a:gd name="T15" fmla="*/ 11622 h 13316"/>
                  <a:gd name="T16" fmla="*/ 3929 w 13406"/>
                  <a:gd name="T17" fmla="*/ 11871 h 13316"/>
                  <a:gd name="T18" fmla="*/ 4211 w 13406"/>
                  <a:gd name="T19" fmla="*/ 12106 h 13316"/>
                  <a:gd name="T20" fmla="*/ 4496 w 13406"/>
                  <a:gd name="T21" fmla="*/ 12315 h 13316"/>
                  <a:gd name="T22" fmla="*/ 4768 w 13406"/>
                  <a:gd name="T23" fmla="*/ 12492 h 13316"/>
                  <a:gd name="T24" fmla="*/ 5066 w 13406"/>
                  <a:gd name="T25" fmla="*/ 12661 h 13316"/>
                  <a:gd name="T26" fmla="*/ 5382 w 13406"/>
                  <a:gd name="T27" fmla="*/ 12814 h 13316"/>
                  <a:gd name="T28" fmla="*/ 5693 w 13406"/>
                  <a:gd name="T29" fmla="*/ 12942 h 13316"/>
                  <a:gd name="T30" fmla="*/ 5967 w 13406"/>
                  <a:gd name="T31" fmla="*/ 13038 h 13316"/>
                  <a:gd name="T32" fmla="*/ 6184 w 13406"/>
                  <a:gd name="T33" fmla="*/ 13104 h 13316"/>
                  <a:gd name="T34" fmla="*/ 6402 w 13406"/>
                  <a:gd name="T35" fmla="*/ 13160 h 13316"/>
                  <a:gd name="T36" fmla="*/ 6627 w 13406"/>
                  <a:gd name="T37" fmla="*/ 13209 h 13316"/>
                  <a:gd name="T38" fmla="*/ 6854 w 13406"/>
                  <a:gd name="T39" fmla="*/ 13249 h 13316"/>
                  <a:gd name="T40" fmla="*/ 7086 w 13406"/>
                  <a:gd name="T41" fmla="*/ 13279 h 13316"/>
                  <a:gd name="T42" fmla="*/ 7391 w 13406"/>
                  <a:gd name="T43" fmla="*/ 13306 h 13316"/>
                  <a:gd name="T44" fmla="*/ 7702 w 13406"/>
                  <a:gd name="T45" fmla="*/ 13316 h 13316"/>
                  <a:gd name="T46" fmla="*/ 7952 w 13406"/>
                  <a:gd name="T47" fmla="*/ 13312 h 13316"/>
                  <a:gd name="T48" fmla="*/ 8283 w 13406"/>
                  <a:gd name="T49" fmla="*/ 13289 h 13316"/>
                  <a:gd name="T50" fmla="*/ 8510 w 13406"/>
                  <a:gd name="T51" fmla="*/ 13262 h 13316"/>
                  <a:gd name="T52" fmla="*/ 8739 w 13406"/>
                  <a:gd name="T53" fmla="*/ 13225 h 13316"/>
                  <a:gd name="T54" fmla="*/ 8965 w 13406"/>
                  <a:gd name="T55" fmla="*/ 13180 h 13316"/>
                  <a:gd name="T56" fmla="*/ 9186 w 13406"/>
                  <a:gd name="T57" fmla="*/ 13128 h 13316"/>
                  <a:gd name="T58" fmla="*/ 9408 w 13406"/>
                  <a:gd name="T59" fmla="*/ 13065 h 13316"/>
                  <a:gd name="T60" fmla="*/ 9650 w 13406"/>
                  <a:gd name="T61" fmla="*/ 12986 h 13316"/>
                  <a:gd name="T62" fmla="*/ 9970 w 13406"/>
                  <a:gd name="T63" fmla="*/ 12860 h 13316"/>
                  <a:gd name="T64" fmla="*/ 10278 w 13406"/>
                  <a:gd name="T65" fmla="*/ 12718 h 13316"/>
                  <a:gd name="T66" fmla="*/ 10593 w 13406"/>
                  <a:gd name="T67" fmla="*/ 12549 h 13316"/>
                  <a:gd name="T68" fmla="*/ 10886 w 13406"/>
                  <a:gd name="T69" fmla="*/ 12368 h 13316"/>
                  <a:gd name="T70" fmla="*/ 11157 w 13406"/>
                  <a:gd name="T71" fmla="*/ 12176 h 13316"/>
                  <a:gd name="T72" fmla="*/ 11446 w 13406"/>
                  <a:gd name="T73" fmla="*/ 11944 h 13316"/>
                  <a:gd name="T74" fmla="*/ 11700 w 13406"/>
                  <a:gd name="T75" fmla="*/ 11715 h 13316"/>
                  <a:gd name="T76" fmla="*/ 12067 w 13406"/>
                  <a:gd name="T77" fmla="*/ 11314 h 13316"/>
                  <a:gd name="T78" fmla="*/ 12696 w 13406"/>
                  <a:gd name="T79" fmla="*/ 10397 h 13316"/>
                  <a:gd name="T80" fmla="*/ 12951 w 13406"/>
                  <a:gd name="T81" fmla="*/ 9907 h 13316"/>
                  <a:gd name="T82" fmla="*/ 13077 w 13406"/>
                  <a:gd name="T83" fmla="*/ 9591 h 13316"/>
                  <a:gd name="T84" fmla="*/ 13150 w 13406"/>
                  <a:gd name="T85" fmla="*/ 9374 h 13316"/>
                  <a:gd name="T86" fmla="*/ 13214 w 13406"/>
                  <a:gd name="T87" fmla="*/ 9153 h 13316"/>
                  <a:gd name="T88" fmla="*/ 13268 w 13406"/>
                  <a:gd name="T89" fmla="*/ 8933 h 13316"/>
                  <a:gd name="T90" fmla="*/ 13314 w 13406"/>
                  <a:gd name="T91" fmla="*/ 8709 h 13316"/>
                  <a:gd name="T92" fmla="*/ 13351 w 13406"/>
                  <a:gd name="T93" fmla="*/ 8476 h 13316"/>
                  <a:gd name="T94" fmla="*/ 13379 w 13406"/>
                  <a:gd name="T95" fmla="*/ 8249 h 13316"/>
                  <a:gd name="T96" fmla="*/ 13403 w 13406"/>
                  <a:gd name="T97" fmla="*/ 7908 h 13316"/>
                  <a:gd name="T98" fmla="*/ 13406 w 13406"/>
                  <a:gd name="T99" fmla="*/ 7683 h 13316"/>
                  <a:gd name="T100" fmla="*/ 13376 w 13406"/>
                  <a:gd name="T101" fmla="*/ 7184 h 13316"/>
                  <a:gd name="T102" fmla="*/ 13212 w 13406"/>
                  <a:gd name="T103" fmla="*/ 6276 h 13316"/>
                  <a:gd name="T104" fmla="*/ 12931 w 13406"/>
                  <a:gd name="T105" fmla="*/ 5461 h 13316"/>
                  <a:gd name="T106" fmla="*/ 12530 w 13406"/>
                  <a:gd name="T107" fmla="*/ 4715 h 13316"/>
                  <a:gd name="T108" fmla="*/ 12008 w 13406"/>
                  <a:gd name="T109" fmla="*/ 4022 h 13316"/>
                  <a:gd name="T110" fmla="*/ 11200 w 13406"/>
                  <a:gd name="T111" fmla="*/ 3281 h 13316"/>
                  <a:gd name="T112" fmla="*/ 10034 w 13406"/>
                  <a:gd name="T113" fmla="*/ 2562 h 13316"/>
                  <a:gd name="T114" fmla="*/ 8657 w 13406"/>
                  <a:gd name="T115" fmla="*/ 1946 h 13316"/>
                  <a:gd name="T116" fmla="*/ 7056 w 13406"/>
                  <a:gd name="T117" fmla="*/ 1397 h 13316"/>
                  <a:gd name="T118" fmla="*/ 5269 w 13406"/>
                  <a:gd name="T119" fmla="*/ 917 h 1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06" h="13316">
                    <a:moveTo>
                      <a:pt x="4917" y="832"/>
                    </a:moveTo>
                    <a:lnTo>
                      <a:pt x="4671" y="778"/>
                    </a:lnTo>
                    <a:lnTo>
                      <a:pt x="4428" y="724"/>
                    </a:lnTo>
                    <a:lnTo>
                      <a:pt x="4187" y="673"/>
                    </a:lnTo>
                    <a:lnTo>
                      <a:pt x="3951" y="624"/>
                    </a:lnTo>
                    <a:lnTo>
                      <a:pt x="3716" y="577"/>
                    </a:lnTo>
                    <a:lnTo>
                      <a:pt x="3487" y="533"/>
                    </a:lnTo>
                    <a:lnTo>
                      <a:pt x="3261" y="490"/>
                    </a:lnTo>
                    <a:lnTo>
                      <a:pt x="3039" y="448"/>
                    </a:lnTo>
                    <a:lnTo>
                      <a:pt x="2822" y="410"/>
                    </a:lnTo>
                    <a:lnTo>
                      <a:pt x="2612" y="373"/>
                    </a:lnTo>
                    <a:lnTo>
                      <a:pt x="2406" y="338"/>
                    </a:lnTo>
                    <a:lnTo>
                      <a:pt x="2205" y="305"/>
                    </a:lnTo>
                    <a:lnTo>
                      <a:pt x="2012" y="273"/>
                    </a:lnTo>
                    <a:lnTo>
                      <a:pt x="1825" y="245"/>
                    </a:lnTo>
                    <a:lnTo>
                      <a:pt x="1645" y="217"/>
                    </a:lnTo>
                    <a:lnTo>
                      <a:pt x="1472" y="191"/>
                    </a:lnTo>
                    <a:lnTo>
                      <a:pt x="1151" y="145"/>
                    </a:lnTo>
                    <a:lnTo>
                      <a:pt x="862" y="105"/>
                    </a:lnTo>
                    <a:lnTo>
                      <a:pt x="611" y="72"/>
                    </a:lnTo>
                    <a:lnTo>
                      <a:pt x="398" y="45"/>
                    </a:lnTo>
                    <a:lnTo>
                      <a:pt x="228" y="25"/>
                    </a:lnTo>
                    <a:lnTo>
                      <a:pt x="104" y="11"/>
                    </a:lnTo>
                    <a:lnTo>
                      <a:pt x="27" y="3"/>
                    </a:lnTo>
                    <a:lnTo>
                      <a:pt x="0" y="0"/>
                    </a:lnTo>
                    <a:lnTo>
                      <a:pt x="8" y="73"/>
                    </a:lnTo>
                    <a:lnTo>
                      <a:pt x="33" y="281"/>
                    </a:lnTo>
                    <a:lnTo>
                      <a:pt x="51" y="432"/>
                    </a:lnTo>
                    <a:lnTo>
                      <a:pt x="74" y="611"/>
                    </a:lnTo>
                    <a:lnTo>
                      <a:pt x="102" y="819"/>
                    </a:lnTo>
                    <a:lnTo>
                      <a:pt x="134" y="1051"/>
                    </a:lnTo>
                    <a:lnTo>
                      <a:pt x="171" y="1308"/>
                    </a:lnTo>
                    <a:lnTo>
                      <a:pt x="213" y="1587"/>
                    </a:lnTo>
                    <a:lnTo>
                      <a:pt x="259" y="1887"/>
                    </a:lnTo>
                    <a:lnTo>
                      <a:pt x="312" y="2206"/>
                    </a:lnTo>
                    <a:lnTo>
                      <a:pt x="368" y="2541"/>
                    </a:lnTo>
                    <a:lnTo>
                      <a:pt x="430" y="2893"/>
                    </a:lnTo>
                    <a:lnTo>
                      <a:pt x="498" y="3259"/>
                    </a:lnTo>
                    <a:lnTo>
                      <a:pt x="571" y="3637"/>
                    </a:lnTo>
                    <a:lnTo>
                      <a:pt x="649" y="4025"/>
                    </a:lnTo>
                    <a:lnTo>
                      <a:pt x="732" y="4423"/>
                    </a:lnTo>
                    <a:lnTo>
                      <a:pt x="822" y="4828"/>
                    </a:lnTo>
                    <a:lnTo>
                      <a:pt x="918" y="5238"/>
                    </a:lnTo>
                    <a:lnTo>
                      <a:pt x="1019" y="5653"/>
                    </a:lnTo>
                    <a:lnTo>
                      <a:pt x="1126" y="6070"/>
                    </a:lnTo>
                    <a:lnTo>
                      <a:pt x="1240" y="6488"/>
                    </a:lnTo>
                    <a:lnTo>
                      <a:pt x="1360" y="6903"/>
                    </a:lnTo>
                    <a:lnTo>
                      <a:pt x="1485" y="7317"/>
                    </a:lnTo>
                    <a:lnTo>
                      <a:pt x="1618" y="7726"/>
                    </a:lnTo>
                    <a:lnTo>
                      <a:pt x="1757" y="8130"/>
                    </a:lnTo>
                    <a:lnTo>
                      <a:pt x="1903" y="8526"/>
                    </a:lnTo>
                    <a:lnTo>
                      <a:pt x="2055" y="8912"/>
                    </a:lnTo>
                    <a:lnTo>
                      <a:pt x="2214" y="9287"/>
                    </a:lnTo>
                    <a:lnTo>
                      <a:pt x="2380" y="9650"/>
                    </a:lnTo>
                    <a:lnTo>
                      <a:pt x="2553" y="9999"/>
                    </a:lnTo>
                    <a:lnTo>
                      <a:pt x="2558" y="10009"/>
                    </a:lnTo>
                    <a:lnTo>
                      <a:pt x="2562" y="10020"/>
                    </a:lnTo>
                    <a:lnTo>
                      <a:pt x="2567" y="10031"/>
                    </a:lnTo>
                    <a:lnTo>
                      <a:pt x="2573" y="10042"/>
                    </a:lnTo>
                    <a:lnTo>
                      <a:pt x="2629" y="10149"/>
                    </a:lnTo>
                    <a:lnTo>
                      <a:pt x="2687" y="10253"/>
                    </a:lnTo>
                    <a:lnTo>
                      <a:pt x="2744" y="10356"/>
                    </a:lnTo>
                    <a:lnTo>
                      <a:pt x="2803" y="10457"/>
                    </a:lnTo>
                    <a:lnTo>
                      <a:pt x="2863" y="10556"/>
                    </a:lnTo>
                    <a:lnTo>
                      <a:pt x="2922" y="10654"/>
                    </a:lnTo>
                    <a:lnTo>
                      <a:pt x="2983" y="10750"/>
                    </a:lnTo>
                    <a:lnTo>
                      <a:pt x="3045" y="10842"/>
                    </a:lnTo>
                    <a:lnTo>
                      <a:pt x="3106" y="10934"/>
                    </a:lnTo>
                    <a:lnTo>
                      <a:pt x="3170" y="11023"/>
                    </a:lnTo>
                    <a:lnTo>
                      <a:pt x="3234" y="11111"/>
                    </a:lnTo>
                    <a:lnTo>
                      <a:pt x="3298" y="11195"/>
                    </a:lnTo>
                    <a:lnTo>
                      <a:pt x="3364" y="11279"/>
                    </a:lnTo>
                    <a:lnTo>
                      <a:pt x="3429" y="11359"/>
                    </a:lnTo>
                    <a:lnTo>
                      <a:pt x="3462" y="11398"/>
                    </a:lnTo>
                    <a:lnTo>
                      <a:pt x="3496" y="11437"/>
                    </a:lnTo>
                    <a:lnTo>
                      <a:pt x="3529" y="11475"/>
                    </a:lnTo>
                    <a:lnTo>
                      <a:pt x="3563" y="11512"/>
                    </a:lnTo>
                    <a:lnTo>
                      <a:pt x="3598" y="11549"/>
                    </a:lnTo>
                    <a:lnTo>
                      <a:pt x="3632" y="11585"/>
                    </a:lnTo>
                    <a:lnTo>
                      <a:pt x="3667" y="11622"/>
                    </a:lnTo>
                    <a:lnTo>
                      <a:pt x="3703" y="11658"/>
                    </a:lnTo>
                    <a:lnTo>
                      <a:pt x="3728" y="11683"/>
                    </a:lnTo>
                    <a:lnTo>
                      <a:pt x="3752" y="11707"/>
                    </a:lnTo>
                    <a:lnTo>
                      <a:pt x="3778" y="11731"/>
                    </a:lnTo>
                    <a:lnTo>
                      <a:pt x="3803" y="11755"/>
                    </a:lnTo>
                    <a:lnTo>
                      <a:pt x="3828" y="11780"/>
                    </a:lnTo>
                    <a:lnTo>
                      <a:pt x="3854" y="11803"/>
                    </a:lnTo>
                    <a:lnTo>
                      <a:pt x="3880" y="11827"/>
                    </a:lnTo>
                    <a:lnTo>
                      <a:pt x="3906" y="11850"/>
                    </a:lnTo>
                    <a:lnTo>
                      <a:pt x="3929" y="11871"/>
                    </a:lnTo>
                    <a:lnTo>
                      <a:pt x="3954" y="11893"/>
                    </a:lnTo>
                    <a:lnTo>
                      <a:pt x="3979" y="11913"/>
                    </a:lnTo>
                    <a:lnTo>
                      <a:pt x="4003" y="11935"/>
                    </a:lnTo>
                    <a:lnTo>
                      <a:pt x="4031" y="11959"/>
                    </a:lnTo>
                    <a:lnTo>
                      <a:pt x="4059" y="11982"/>
                    </a:lnTo>
                    <a:lnTo>
                      <a:pt x="4086" y="12006"/>
                    </a:lnTo>
                    <a:lnTo>
                      <a:pt x="4114" y="12030"/>
                    </a:lnTo>
                    <a:lnTo>
                      <a:pt x="4146" y="12055"/>
                    </a:lnTo>
                    <a:lnTo>
                      <a:pt x="4178" y="12081"/>
                    </a:lnTo>
                    <a:lnTo>
                      <a:pt x="4211" y="12106"/>
                    </a:lnTo>
                    <a:lnTo>
                      <a:pt x="4244" y="12132"/>
                    </a:lnTo>
                    <a:lnTo>
                      <a:pt x="4266" y="12148"/>
                    </a:lnTo>
                    <a:lnTo>
                      <a:pt x="4287" y="12165"/>
                    </a:lnTo>
                    <a:lnTo>
                      <a:pt x="4309" y="12181"/>
                    </a:lnTo>
                    <a:lnTo>
                      <a:pt x="4330" y="12197"/>
                    </a:lnTo>
                    <a:lnTo>
                      <a:pt x="4366" y="12224"/>
                    </a:lnTo>
                    <a:lnTo>
                      <a:pt x="4402" y="12250"/>
                    </a:lnTo>
                    <a:lnTo>
                      <a:pt x="4439" y="12276"/>
                    </a:lnTo>
                    <a:lnTo>
                      <a:pt x="4476" y="12301"/>
                    </a:lnTo>
                    <a:lnTo>
                      <a:pt x="4496" y="12315"/>
                    </a:lnTo>
                    <a:lnTo>
                      <a:pt x="4516" y="12329"/>
                    </a:lnTo>
                    <a:lnTo>
                      <a:pt x="4535" y="12343"/>
                    </a:lnTo>
                    <a:lnTo>
                      <a:pt x="4555" y="12356"/>
                    </a:lnTo>
                    <a:lnTo>
                      <a:pt x="4593" y="12381"/>
                    </a:lnTo>
                    <a:lnTo>
                      <a:pt x="4631" y="12405"/>
                    </a:lnTo>
                    <a:lnTo>
                      <a:pt x="4669" y="12430"/>
                    </a:lnTo>
                    <a:lnTo>
                      <a:pt x="4708" y="12454"/>
                    </a:lnTo>
                    <a:lnTo>
                      <a:pt x="4727" y="12466"/>
                    </a:lnTo>
                    <a:lnTo>
                      <a:pt x="4748" y="12479"/>
                    </a:lnTo>
                    <a:lnTo>
                      <a:pt x="4768" y="12492"/>
                    </a:lnTo>
                    <a:lnTo>
                      <a:pt x="4787" y="12504"/>
                    </a:lnTo>
                    <a:lnTo>
                      <a:pt x="4825" y="12526"/>
                    </a:lnTo>
                    <a:lnTo>
                      <a:pt x="4863" y="12548"/>
                    </a:lnTo>
                    <a:lnTo>
                      <a:pt x="4902" y="12570"/>
                    </a:lnTo>
                    <a:lnTo>
                      <a:pt x="4940" y="12592"/>
                    </a:lnTo>
                    <a:lnTo>
                      <a:pt x="4963" y="12604"/>
                    </a:lnTo>
                    <a:lnTo>
                      <a:pt x="4985" y="12616"/>
                    </a:lnTo>
                    <a:lnTo>
                      <a:pt x="5007" y="12629"/>
                    </a:lnTo>
                    <a:lnTo>
                      <a:pt x="5030" y="12641"/>
                    </a:lnTo>
                    <a:lnTo>
                      <a:pt x="5066" y="12661"/>
                    </a:lnTo>
                    <a:lnTo>
                      <a:pt x="5103" y="12679"/>
                    </a:lnTo>
                    <a:lnTo>
                      <a:pt x="5139" y="12698"/>
                    </a:lnTo>
                    <a:lnTo>
                      <a:pt x="5176" y="12716"/>
                    </a:lnTo>
                    <a:lnTo>
                      <a:pt x="5202" y="12728"/>
                    </a:lnTo>
                    <a:lnTo>
                      <a:pt x="5227" y="12742"/>
                    </a:lnTo>
                    <a:lnTo>
                      <a:pt x="5254" y="12754"/>
                    </a:lnTo>
                    <a:lnTo>
                      <a:pt x="5280" y="12767"/>
                    </a:lnTo>
                    <a:lnTo>
                      <a:pt x="5314" y="12783"/>
                    </a:lnTo>
                    <a:lnTo>
                      <a:pt x="5348" y="12798"/>
                    </a:lnTo>
                    <a:lnTo>
                      <a:pt x="5382" y="12814"/>
                    </a:lnTo>
                    <a:lnTo>
                      <a:pt x="5416" y="12828"/>
                    </a:lnTo>
                    <a:lnTo>
                      <a:pt x="5445" y="12842"/>
                    </a:lnTo>
                    <a:lnTo>
                      <a:pt x="5476" y="12855"/>
                    </a:lnTo>
                    <a:lnTo>
                      <a:pt x="5506" y="12868"/>
                    </a:lnTo>
                    <a:lnTo>
                      <a:pt x="5537" y="12881"/>
                    </a:lnTo>
                    <a:lnTo>
                      <a:pt x="5567" y="12893"/>
                    </a:lnTo>
                    <a:lnTo>
                      <a:pt x="5598" y="12905"/>
                    </a:lnTo>
                    <a:lnTo>
                      <a:pt x="5628" y="12918"/>
                    </a:lnTo>
                    <a:lnTo>
                      <a:pt x="5658" y="12929"/>
                    </a:lnTo>
                    <a:lnTo>
                      <a:pt x="5693" y="12942"/>
                    </a:lnTo>
                    <a:lnTo>
                      <a:pt x="5729" y="12956"/>
                    </a:lnTo>
                    <a:lnTo>
                      <a:pt x="5764" y="12969"/>
                    </a:lnTo>
                    <a:lnTo>
                      <a:pt x="5799" y="12983"/>
                    </a:lnTo>
                    <a:lnTo>
                      <a:pt x="5826" y="12992"/>
                    </a:lnTo>
                    <a:lnTo>
                      <a:pt x="5853" y="13001"/>
                    </a:lnTo>
                    <a:lnTo>
                      <a:pt x="5879" y="13009"/>
                    </a:lnTo>
                    <a:lnTo>
                      <a:pt x="5906" y="13019"/>
                    </a:lnTo>
                    <a:lnTo>
                      <a:pt x="5927" y="13025"/>
                    </a:lnTo>
                    <a:lnTo>
                      <a:pt x="5946" y="13032"/>
                    </a:lnTo>
                    <a:lnTo>
                      <a:pt x="5967" y="13038"/>
                    </a:lnTo>
                    <a:lnTo>
                      <a:pt x="5986" y="13045"/>
                    </a:lnTo>
                    <a:lnTo>
                      <a:pt x="6006" y="13052"/>
                    </a:lnTo>
                    <a:lnTo>
                      <a:pt x="6027" y="13058"/>
                    </a:lnTo>
                    <a:lnTo>
                      <a:pt x="6046" y="13064"/>
                    </a:lnTo>
                    <a:lnTo>
                      <a:pt x="6066" y="13070"/>
                    </a:lnTo>
                    <a:lnTo>
                      <a:pt x="6090" y="13077"/>
                    </a:lnTo>
                    <a:lnTo>
                      <a:pt x="6114" y="13084"/>
                    </a:lnTo>
                    <a:lnTo>
                      <a:pt x="6138" y="13091"/>
                    </a:lnTo>
                    <a:lnTo>
                      <a:pt x="6162" y="13098"/>
                    </a:lnTo>
                    <a:lnTo>
                      <a:pt x="6184" y="13104"/>
                    </a:lnTo>
                    <a:lnTo>
                      <a:pt x="6204" y="13109"/>
                    </a:lnTo>
                    <a:lnTo>
                      <a:pt x="6226" y="13115"/>
                    </a:lnTo>
                    <a:lnTo>
                      <a:pt x="6248" y="13122"/>
                    </a:lnTo>
                    <a:lnTo>
                      <a:pt x="6269" y="13128"/>
                    </a:lnTo>
                    <a:lnTo>
                      <a:pt x="6291" y="13133"/>
                    </a:lnTo>
                    <a:lnTo>
                      <a:pt x="6312" y="13139"/>
                    </a:lnTo>
                    <a:lnTo>
                      <a:pt x="6334" y="13144"/>
                    </a:lnTo>
                    <a:lnTo>
                      <a:pt x="6357" y="13149"/>
                    </a:lnTo>
                    <a:lnTo>
                      <a:pt x="6379" y="13154"/>
                    </a:lnTo>
                    <a:lnTo>
                      <a:pt x="6402" y="13160"/>
                    </a:lnTo>
                    <a:lnTo>
                      <a:pt x="6425" y="13165"/>
                    </a:lnTo>
                    <a:lnTo>
                      <a:pt x="6447" y="13170"/>
                    </a:lnTo>
                    <a:lnTo>
                      <a:pt x="6470" y="13176"/>
                    </a:lnTo>
                    <a:lnTo>
                      <a:pt x="6491" y="13180"/>
                    </a:lnTo>
                    <a:lnTo>
                      <a:pt x="6514" y="13185"/>
                    </a:lnTo>
                    <a:lnTo>
                      <a:pt x="6537" y="13190"/>
                    </a:lnTo>
                    <a:lnTo>
                      <a:pt x="6559" y="13196"/>
                    </a:lnTo>
                    <a:lnTo>
                      <a:pt x="6582" y="13201"/>
                    </a:lnTo>
                    <a:lnTo>
                      <a:pt x="6605" y="13205"/>
                    </a:lnTo>
                    <a:lnTo>
                      <a:pt x="6627" y="13209"/>
                    </a:lnTo>
                    <a:lnTo>
                      <a:pt x="6651" y="13213"/>
                    </a:lnTo>
                    <a:lnTo>
                      <a:pt x="6674" y="13217"/>
                    </a:lnTo>
                    <a:lnTo>
                      <a:pt x="6696" y="13221"/>
                    </a:lnTo>
                    <a:lnTo>
                      <a:pt x="6719" y="13225"/>
                    </a:lnTo>
                    <a:lnTo>
                      <a:pt x="6741" y="13230"/>
                    </a:lnTo>
                    <a:lnTo>
                      <a:pt x="6764" y="13234"/>
                    </a:lnTo>
                    <a:lnTo>
                      <a:pt x="6787" y="13238"/>
                    </a:lnTo>
                    <a:lnTo>
                      <a:pt x="6808" y="13241"/>
                    </a:lnTo>
                    <a:lnTo>
                      <a:pt x="6831" y="13245"/>
                    </a:lnTo>
                    <a:lnTo>
                      <a:pt x="6854" y="13249"/>
                    </a:lnTo>
                    <a:lnTo>
                      <a:pt x="6876" y="13252"/>
                    </a:lnTo>
                    <a:lnTo>
                      <a:pt x="6903" y="13256"/>
                    </a:lnTo>
                    <a:lnTo>
                      <a:pt x="6929" y="13259"/>
                    </a:lnTo>
                    <a:lnTo>
                      <a:pt x="6955" y="13262"/>
                    </a:lnTo>
                    <a:lnTo>
                      <a:pt x="6982" y="13266"/>
                    </a:lnTo>
                    <a:lnTo>
                      <a:pt x="7003" y="13269"/>
                    </a:lnTo>
                    <a:lnTo>
                      <a:pt x="7023" y="13272"/>
                    </a:lnTo>
                    <a:lnTo>
                      <a:pt x="7045" y="13274"/>
                    </a:lnTo>
                    <a:lnTo>
                      <a:pt x="7065" y="13277"/>
                    </a:lnTo>
                    <a:lnTo>
                      <a:pt x="7086" y="13279"/>
                    </a:lnTo>
                    <a:lnTo>
                      <a:pt x="7108" y="13282"/>
                    </a:lnTo>
                    <a:lnTo>
                      <a:pt x="7128" y="13284"/>
                    </a:lnTo>
                    <a:lnTo>
                      <a:pt x="7149" y="13286"/>
                    </a:lnTo>
                    <a:lnTo>
                      <a:pt x="7185" y="13289"/>
                    </a:lnTo>
                    <a:lnTo>
                      <a:pt x="7220" y="13292"/>
                    </a:lnTo>
                    <a:lnTo>
                      <a:pt x="7256" y="13295"/>
                    </a:lnTo>
                    <a:lnTo>
                      <a:pt x="7291" y="13297"/>
                    </a:lnTo>
                    <a:lnTo>
                      <a:pt x="7325" y="13301"/>
                    </a:lnTo>
                    <a:lnTo>
                      <a:pt x="7359" y="13303"/>
                    </a:lnTo>
                    <a:lnTo>
                      <a:pt x="7391" y="13306"/>
                    </a:lnTo>
                    <a:lnTo>
                      <a:pt x="7425" y="13308"/>
                    </a:lnTo>
                    <a:lnTo>
                      <a:pt x="7459" y="13310"/>
                    </a:lnTo>
                    <a:lnTo>
                      <a:pt x="7493" y="13311"/>
                    </a:lnTo>
                    <a:lnTo>
                      <a:pt x="7527" y="13312"/>
                    </a:lnTo>
                    <a:lnTo>
                      <a:pt x="7562" y="13313"/>
                    </a:lnTo>
                    <a:lnTo>
                      <a:pt x="7596" y="13314"/>
                    </a:lnTo>
                    <a:lnTo>
                      <a:pt x="7630" y="13315"/>
                    </a:lnTo>
                    <a:lnTo>
                      <a:pt x="7665" y="13315"/>
                    </a:lnTo>
                    <a:lnTo>
                      <a:pt x="7699" y="13316"/>
                    </a:lnTo>
                    <a:lnTo>
                      <a:pt x="7702" y="13316"/>
                    </a:lnTo>
                    <a:lnTo>
                      <a:pt x="7705" y="13316"/>
                    </a:lnTo>
                    <a:lnTo>
                      <a:pt x="7708" y="13316"/>
                    </a:lnTo>
                    <a:lnTo>
                      <a:pt x="7710" y="13316"/>
                    </a:lnTo>
                    <a:lnTo>
                      <a:pt x="7745" y="13316"/>
                    </a:lnTo>
                    <a:lnTo>
                      <a:pt x="7780" y="13316"/>
                    </a:lnTo>
                    <a:lnTo>
                      <a:pt x="7814" y="13315"/>
                    </a:lnTo>
                    <a:lnTo>
                      <a:pt x="7849" y="13314"/>
                    </a:lnTo>
                    <a:lnTo>
                      <a:pt x="7883" y="13314"/>
                    </a:lnTo>
                    <a:lnTo>
                      <a:pt x="7918" y="13313"/>
                    </a:lnTo>
                    <a:lnTo>
                      <a:pt x="7952" y="13312"/>
                    </a:lnTo>
                    <a:lnTo>
                      <a:pt x="7986" y="13310"/>
                    </a:lnTo>
                    <a:lnTo>
                      <a:pt x="8020" y="13308"/>
                    </a:lnTo>
                    <a:lnTo>
                      <a:pt x="8053" y="13306"/>
                    </a:lnTo>
                    <a:lnTo>
                      <a:pt x="8087" y="13304"/>
                    </a:lnTo>
                    <a:lnTo>
                      <a:pt x="8120" y="13301"/>
                    </a:lnTo>
                    <a:lnTo>
                      <a:pt x="8156" y="13299"/>
                    </a:lnTo>
                    <a:lnTo>
                      <a:pt x="8192" y="13296"/>
                    </a:lnTo>
                    <a:lnTo>
                      <a:pt x="8227" y="13294"/>
                    </a:lnTo>
                    <a:lnTo>
                      <a:pt x="8263" y="13291"/>
                    </a:lnTo>
                    <a:lnTo>
                      <a:pt x="8283" y="13289"/>
                    </a:lnTo>
                    <a:lnTo>
                      <a:pt x="8304" y="13287"/>
                    </a:lnTo>
                    <a:lnTo>
                      <a:pt x="8325" y="13284"/>
                    </a:lnTo>
                    <a:lnTo>
                      <a:pt x="8346" y="13282"/>
                    </a:lnTo>
                    <a:lnTo>
                      <a:pt x="8367" y="13280"/>
                    </a:lnTo>
                    <a:lnTo>
                      <a:pt x="8388" y="13277"/>
                    </a:lnTo>
                    <a:lnTo>
                      <a:pt x="8409" y="13275"/>
                    </a:lnTo>
                    <a:lnTo>
                      <a:pt x="8429" y="13272"/>
                    </a:lnTo>
                    <a:lnTo>
                      <a:pt x="8456" y="13269"/>
                    </a:lnTo>
                    <a:lnTo>
                      <a:pt x="8483" y="13266"/>
                    </a:lnTo>
                    <a:lnTo>
                      <a:pt x="8510" y="13262"/>
                    </a:lnTo>
                    <a:lnTo>
                      <a:pt x="8535" y="13259"/>
                    </a:lnTo>
                    <a:lnTo>
                      <a:pt x="8558" y="13255"/>
                    </a:lnTo>
                    <a:lnTo>
                      <a:pt x="8581" y="13252"/>
                    </a:lnTo>
                    <a:lnTo>
                      <a:pt x="8603" y="13249"/>
                    </a:lnTo>
                    <a:lnTo>
                      <a:pt x="8626" y="13245"/>
                    </a:lnTo>
                    <a:lnTo>
                      <a:pt x="8648" y="13242"/>
                    </a:lnTo>
                    <a:lnTo>
                      <a:pt x="8671" y="13238"/>
                    </a:lnTo>
                    <a:lnTo>
                      <a:pt x="8693" y="13234"/>
                    </a:lnTo>
                    <a:lnTo>
                      <a:pt x="8715" y="13230"/>
                    </a:lnTo>
                    <a:lnTo>
                      <a:pt x="8739" y="13225"/>
                    </a:lnTo>
                    <a:lnTo>
                      <a:pt x="8762" y="13222"/>
                    </a:lnTo>
                    <a:lnTo>
                      <a:pt x="8784" y="13218"/>
                    </a:lnTo>
                    <a:lnTo>
                      <a:pt x="8808" y="13214"/>
                    </a:lnTo>
                    <a:lnTo>
                      <a:pt x="8830" y="13209"/>
                    </a:lnTo>
                    <a:lnTo>
                      <a:pt x="8853" y="13205"/>
                    </a:lnTo>
                    <a:lnTo>
                      <a:pt x="8876" y="13201"/>
                    </a:lnTo>
                    <a:lnTo>
                      <a:pt x="8897" y="13196"/>
                    </a:lnTo>
                    <a:lnTo>
                      <a:pt x="8920" y="13190"/>
                    </a:lnTo>
                    <a:lnTo>
                      <a:pt x="8943" y="13185"/>
                    </a:lnTo>
                    <a:lnTo>
                      <a:pt x="8965" y="13180"/>
                    </a:lnTo>
                    <a:lnTo>
                      <a:pt x="8988" y="13176"/>
                    </a:lnTo>
                    <a:lnTo>
                      <a:pt x="9010" y="13171"/>
                    </a:lnTo>
                    <a:lnTo>
                      <a:pt x="9033" y="13166"/>
                    </a:lnTo>
                    <a:lnTo>
                      <a:pt x="9056" y="13161"/>
                    </a:lnTo>
                    <a:lnTo>
                      <a:pt x="9078" y="13155"/>
                    </a:lnTo>
                    <a:lnTo>
                      <a:pt x="9100" y="13150"/>
                    </a:lnTo>
                    <a:lnTo>
                      <a:pt x="9122" y="13145"/>
                    </a:lnTo>
                    <a:lnTo>
                      <a:pt x="9143" y="13139"/>
                    </a:lnTo>
                    <a:lnTo>
                      <a:pt x="9165" y="13134"/>
                    </a:lnTo>
                    <a:lnTo>
                      <a:pt x="9186" y="13128"/>
                    </a:lnTo>
                    <a:lnTo>
                      <a:pt x="9208" y="13122"/>
                    </a:lnTo>
                    <a:lnTo>
                      <a:pt x="9230" y="13116"/>
                    </a:lnTo>
                    <a:lnTo>
                      <a:pt x="9251" y="13110"/>
                    </a:lnTo>
                    <a:lnTo>
                      <a:pt x="9275" y="13104"/>
                    </a:lnTo>
                    <a:lnTo>
                      <a:pt x="9300" y="13097"/>
                    </a:lnTo>
                    <a:lnTo>
                      <a:pt x="9323" y="13091"/>
                    </a:lnTo>
                    <a:lnTo>
                      <a:pt x="9348" y="13083"/>
                    </a:lnTo>
                    <a:lnTo>
                      <a:pt x="9367" y="13077"/>
                    </a:lnTo>
                    <a:lnTo>
                      <a:pt x="9388" y="13071"/>
                    </a:lnTo>
                    <a:lnTo>
                      <a:pt x="9408" y="13065"/>
                    </a:lnTo>
                    <a:lnTo>
                      <a:pt x="9427" y="13059"/>
                    </a:lnTo>
                    <a:lnTo>
                      <a:pt x="9448" y="13053"/>
                    </a:lnTo>
                    <a:lnTo>
                      <a:pt x="9467" y="13046"/>
                    </a:lnTo>
                    <a:lnTo>
                      <a:pt x="9487" y="13040"/>
                    </a:lnTo>
                    <a:lnTo>
                      <a:pt x="9507" y="13033"/>
                    </a:lnTo>
                    <a:lnTo>
                      <a:pt x="9534" y="13025"/>
                    </a:lnTo>
                    <a:lnTo>
                      <a:pt x="9561" y="13016"/>
                    </a:lnTo>
                    <a:lnTo>
                      <a:pt x="9588" y="13007"/>
                    </a:lnTo>
                    <a:lnTo>
                      <a:pt x="9614" y="12998"/>
                    </a:lnTo>
                    <a:lnTo>
                      <a:pt x="9650" y="12986"/>
                    </a:lnTo>
                    <a:lnTo>
                      <a:pt x="9685" y="12972"/>
                    </a:lnTo>
                    <a:lnTo>
                      <a:pt x="9721" y="12959"/>
                    </a:lnTo>
                    <a:lnTo>
                      <a:pt x="9756" y="12946"/>
                    </a:lnTo>
                    <a:lnTo>
                      <a:pt x="9787" y="12934"/>
                    </a:lnTo>
                    <a:lnTo>
                      <a:pt x="9818" y="12923"/>
                    </a:lnTo>
                    <a:lnTo>
                      <a:pt x="9848" y="12911"/>
                    </a:lnTo>
                    <a:lnTo>
                      <a:pt x="9879" y="12898"/>
                    </a:lnTo>
                    <a:lnTo>
                      <a:pt x="9909" y="12886"/>
                    </a:lnTo>
                    <a:lnTo>
                      <a:pt x="9939" y="12874"/>
                    </a:lnTo>
                    <a:lnTo>
                      <a:pt x="9970" y="12860"/>
                    </a:lnTo>
                    <a:lnTo>
                      <a:pt x="10000" y="12847"/>
                    </a:lnTo>
                    <a:lnTo>
                      <a:pt x="10035" y="12832"/>
                    </a:lnTo>
                    <a:lnTo>
                      <a:pt x="10069" y="12817"/>
                    </a:lnTo>
                    <a:lnTo>
                      <a:pt x="10103" y="12803"/>
                    </a:lnTo>
                    <a:lnTo>
                      <a:pt x="10137" y="12787"/>
                    </a:lnTo>
                    <a:lnTo>
                      <a:pt x="10163" y="12775"/>
                    </a:lnTo>
                    <a:lnTo>
                      <a:pt x="10189" y="12761"/>
                    </a:lnTo>
                    <a:lnTo>
                      <a:pt x="10215" y="12749"/>
                    </a:lnTo>
                    <a:lnTo>
                      <a:pt x="10241" y="12737"/>
                    </a:lnTo>
                    <a:lnTo>
                      <a:pt x="10278" y="12718"/>
                    </a:lnTo>
                    <a:lnTo>
                      <a:pt x="10315" y="12700"/>
                    </a:lnTo>
                    <a:lnTo>
                      <a:pt x="10352" y="12681"/>
                    </a:lnTo>
                    <a:lnTo>
                      <a:pt x="10389" y="12663"/>
                    </a:lnTo>
                    <a:lnTo>
                      <a:pt x="10410" y="12651"/>
                    </a:lnTo>
                    <a:lnTo>
                      <a:pt x="10433" y="12639"/>
                    </a:lnTo>
                    <a:lnTo>
                      <a:pt x="10455" y="12627"/>
                    </a:lnTo>
                    <a:lnTo>
                      <a:pt x="10477" y="12614"/>
                    </a:lnTo>
                    <a:lnTo>
                      <a:pt x="10516" y="12593"/>
                    </a:lnTo>
                    <a:lnTo>
                      <a:pt x="10554" y="12571"/>
                    </a:lnTo>
                    <a:lnTo>
                      <a:pt x="10593" y="12549"/>
                    </a:lnTo>
                    <a:lnTo>
                      <a:pt x="10632" y="12528"/>
                    </a:lnTo>
                    <a:lnTo>
                      <a:pt x="10651" y="12515"/>
                    </a:lnTo>
                    <a:lnTo>
                      <a:pt x="10672" y="12503"/>
                    </a:lnTo>
                    <a:lnTo>
                      <a:pt x="10691" y="12491"/>
                    </a:lnTo>
                    <a:lnTo>
                      <a:pt x="10712" y="12478"/>
                    </a:lnTo>
                    <a:lnTo>
                      <a:pt x="10750" y="12455"/>
                    </a:lnTo>
                    <a:lnTo>
                      <a:pt x="10789" y="12431"/>
                    </a:lnTo>
                    <a:lnTo>
                      <a:pt x="10828" y="12406"/>
                    </a:lnTo>
                    <a:lnTo>
                      <a:pt x="10866" y="12382"/>
                    </a:lnTo>
                    <a:lnTo>
                      <a:pt x="10886" y="12368"/>
                    </a:lnTo>
                    <a:lnTo>
                      <a:pt x="10905" y="12355"/>
                    </a:lnTo>
                    <a:lnTo>
                      <a:pt x="10925" y="12342"/>
                    </a:lnTo>
                    <a:lnTo>
                      <a:pt x="10944" y="12328"/>
                    </a:lnTo>
                    <a:lnTo>
                      <a:pt x="10981" y="12302"/>
                    </a:lnTo>
                    <a:lnTo>
                      <a:pt x="11018" y="12278"/>
                    </a:lnTo>
                    <a:lnTo>
                      <a:pt x="11055" y="12252"/>
                    </a:lnTo>
                    <a:lnTo>
                      <a:pt x="11092" y="12225"/>
                    </a:lnTo>
                    <a:lnTo>
                      <a:pt x="11114" y="12209"/>
                    </a:lnTo>
                    <a:lnTo>
                      <a:pt x="11136" y="12192"/>
                    </a:lnTo>
                    <a:lnTo>
                      <a:pt x="11157" y="12176"/>
                    </a:lnTo>
                    <a:lnTo>
                      <a:pt x="11179" y="12159"/>
                    </a:lnTo>
                    <a:lnTo>
                      <a:pt x="11212" y="12135"/>
                    </a:lnTo>
                    <a:lnTo>
                      <a:pt x="11245" y="12110"/>
                    </a:lnTo>
                    <a:lnTo>
                      <a:pt x="11278" y="12084"/>
                    </a:lnTo>
                    <a:lnTo>
                      <a:pt x="11309" y="12059"/>
                    </a:lnTo>
                    <a:lnTo>
                      <a:pt x="11338" y="12036"/>
                    </a:lnTo>
                    <a:lnTo>
                      <a:pt x="11366" y="12012"/>
                    </a:lnTo>
                    <a:lnTo>
                      <a:pt x="11394" y="11989"/>
                    </a:lnTo>
                    <a:lnTo>
                      <a:pt x="11422" y="11965"/>
                    </a:lnTo>
                    <a:lnTo>
                      <a:pt x="11446" y="11944"/>
                    </a:lnTo>
                    <a:lnTo>
                      <a:pt x="11471" y="11923"/>
                    </a:lnTo>
                    <a:lnTo>
                      <a:pt x="11496" y="11902"/>
                    </a:lnTo>
                    <a:lnTo>
                      <a:pt x="11520" y="11881"/>
                    </a:lnTo>
                    <a:lnTo>
                      <a:pt x="11546" y="11858"/>
                    </a:lnTo>
                    <a:lnTo>
                      <a:pt x="11572" y="11834"/>
                    </a:lnTo>
                    <a:lnTo>
                      <a:pt x="11597" y="11811"/>
                    </a:lnTo>
                    <a:lnTo>
                      <a:pt x="11623" y="11787"/>
                    </a:lnTo>
                    <a:lnTo>
                      <a:pt x="11649" y="11763"/>
                    </a:lnTo>
                    <a:lnTo>
                      <a:pt x="11675" y="11740"/>
                    </a:lnTo>
                    <a:lnTo>
                      <a:pt x="11700" y="11715"/>
                    </a:lnTo>
                    <a:lnTo>
                      <a:pt x="11725" y="11690"/>
                    </a:lnTo>
                    <a:lnTo>
                      <a:pt x="11761" y="11655"/>
                    </a:lnTo>
                    <a:lnTo>
                      <a:pt x="11796" y="11618"/>
                    </a:lnTo>
                    <a:lnTo>
                      <a:pt x="11831" y="11582"/>
                    </a:lnTo>
                    <a:lnTo>
                      <a:pt x="11865" y="11546"/>
                    </a:lnTo>
                    <a:lnTo>
                      <a:pt x="11900" y="11509"/>
                    </a:lnTo>
                    <a:lnTo>
                      <a:pt x="11934" y="11471"/>
                    </a:lnTo>
                    <a:lnTo>
                      <a:pt x="11968" y="11433"/>
                    </a:lnTo>
                    <a:lnTo>
                      <a:pt x="12001" y="11394"/>
                    </a:lnTo>
                    <a:lnTo>
                      <a:pt x="12067" y="11314"/>
                    </a:lnTo>
                    <a:lnTo>
                      <a:pt x="12134" y="11231"/>
                    </a:lnTo>
                    <a:lnTo>
                      <a:pt x="12199" y="11147"/>
                    </a:lnTo>
                    <a:lnTo>
                      <a:pt x="12264" y="11060"/>
                    </a:lnTo>
                    <a:lnTo>
                      <a:pt x="12328" y="10972"/>
                    </a:lnTo>
                    <a:lnTo>
                      <a:pt x="12391" y="10880"/>
                    </a:lnTo>
                    <a:lnTo>
                      <a:pt x="12453" y="10788"/>
                    </a:lnTo>
                    <a:lnTo>
                      <a:pt x="12515" y="10693"/>
                    </a:lnTo>
                    <a:lnTo>
                      <a:pt x="12577" y="10595"/>
                    </a:lnTo>
                    <a:lnTo>
                      <a:pt x="12636" y="10497"/>
                    </a:lnTo>
                    <a:lnTo>
                      <a:pt x="12696" y="10397"/>
                    </a:lnTo>
                    <a:lnTo>
                      <a:pt x="12755" y="10294"/>
                    </a:lnTo>
                    <a:lnTo>
                      <a:pt x="12813" y="10190"/>
                    </a:lnTo>
                    <a:lnTo>
                      <a:pt x="12871" y="10084"/>
                    </a:lnTo>
                    <a:lnTo>
                      <a:pt x="12881" y="10062"/>
                    </a:lnTo>
                    <a:lnTo>
                      <a:pt x="12890" y="10041"/>
                    </a:lnTo>
                    <a:lnTo>
                      <a:pt x="12901" y="10019"/>
                    </a:lnTo>
                    <a:lnTo>
                      <a:pt x="12911" y="9997"/>
                    </a:lnTo>
                    <a:lnTo>
                      <a:pt x="12924" y="9968"/>
                    </a:lnTo>
                    <a:lnTo>
                      <a:pt x="12938" y="9938"/>
                    </a:lnTo>
                    <a:lnTo>
                      <a:pt x="12951" y="9907"/>
                    </a:lnTo>
                    <a:lnTo>
                      <a:pt x="12964" y="9877"/>
                    </a:lnTo>
                    <a:lnTo>
                      <a:pt x="12977" y="9847"/>
                    </a:lnTo>
                    <a:lnTo>
                      <a:pt x="12989" y="9817"/>
                    </a:lnTo>
                    <a:lnTo>
                      <a:pt x="13001" y="9787"/>
                    </a:lnTo>
                    <a:lnTo>
                      <a:pt x="13013" y="9757"/>
                    </a:lnTo>
                    <a:lnTo>
                      <a:pt x="13027" y="9722"/>
                    </a:lnTo>
                    <a:lnTo>
                      <a:pt x="13041" y="9688"/>
                    </a:lnTo>
                    <a:lnTo>
                      <a:pt x="13054" y="9653"/>
                    </a:lnTo>
                    <a:lnTo>
                      <a:pt x="13067" y="9618"/>
                    </a:lnTo>
                    <a:lnTo>
                      <a:pt x="13077" y="9591"/>
                    </a:lnTo>
                    <a:lnTo>
                      <a:pt x="13086" y="9564"/>
                    </a:lnTo>
                    <a:lnTo>
                      <a:pt x="13095" y="9538"/>
                    </a:lnTo>
                    <a:lnTo>
                      <a:pt x="13104" y="9512"/>
                    </a:lnTo>
                    <a:lnTo>
                      <a:pt x="13110" y="9492"/>
                    </a:lnTo>
                    <a:lnTo>
                      <a:pt x="13118" y="9473"/>
                    </a:lnTo>
                    <a:lnTo>
                      <a:pt x="13124" y="9453"/>
                    </a:lnTo>
                    <a:lnTo>
                      <a:pt x="13130" y="9433"/>
                    </a:lnTo>
                    <a:lnTo>
                      <a:pt x="13137" y="9413"/>
                    </a:lnTo>
                    <a:lnTo>
                      <a:pt x="13143" y="9393"/>
                    </a:lnTo>
                    <a:lnTo>
                      <a:pt x="13150" y="9374"/>
                    </a:lnTo>
                    <a:lnTo>
                      <a:pt x="13156" y="9354"/>
                    </a:lnTo>
                    <a:lnTo>
                      <a:pt x="13163" y="9331"/>
                    </a:lnTo>
                    <a:lnTo>
                      <a:pt x="13170" y="9307"/>
                    </a:lnTo>
                    <a:lnTo>
                      <a:pt x="13177" y="9283"/>
                    </a:lnTo>
                    <a:lnTo>
                      <a:pt x="13183" y="9260"/>
                    </a:lnTo>
                    <a:lnTo>
                      <a:pt x="13190" y="9238"/>
                    </a:lnTo>
                    <a:lnTo>
                      <a:pt x="13196" y="9216"/>
                    </a:lnTo>
                    <a:lnTo>
                      <a:pt x="13202" y="9196"/>
                    </a:lnTo>
                    <a:lnTo>
                      <a:pt x="13208" y="9174"/>
                    </a:lnTo>
                    <a:lnTo>
                      <a:pt x="13214" y="9153"/>
                    </a:lnTo>
                    <a:lnTo>
                      <a:pt x="13221" y="9132"/>
                    </a:lnTo>
                    <a:lnTo>
                      <a:pt x="13226" y="9110"/>
                    </a:lnTo>
                    <a:lnTo>
                      <a:pt x="13232" y="9089"/>
                    </a:lnTo>
                    <a:lnTo>
                      <a:pt x="13237" y="9066"/>
                    </a:lnTo>
                    <a:lnTo>
                      <a:pt x="13242" y="9045"/>
                    </a:lnTo>
                    <a:lnTo>
                      <a:pt x="13247" y="9022"/>
                    </a:lnTo>
                    <a:lnTo>
                      <a:pt x="13252" y="8999"/>
                    </a:lnTo>
                    <a:lnTo>
                      <a:pt x="13258" y="8978"/>
                    </a:lnTo>
                    <a:lnTo>
                      <a:pt x="13263" y="8955"/>
                    </a:lnTo>
                    <a:lnTo>
                      <a:pt x="13268" y="8933"/>
                    </a:lnTo>
                    <a:lnTo>
                      <a:pt x="13273" y="8911"/>
                    </a:lnTo>
                    <a:lnTo>
                      <a:pt x="13278" y="8889"/>
                    </a:lnTo>
                    <a:lnTo>
                      <a:pt x="13283" y="8867"/>
                    </a:lnTo>
                    <a:lnTo>
                      <a:pt x="13288" y="8844"/>
                    </a:lnTo>
                    <a:lnTo>
                      <a:pt x="13293" y="8821"/>
                    </a:lnTo>
                    <a:lnTo>
                      <a:pt x="13298" y="8799"/>
                    </a:lnTo>
                    <a:lnTo>
                      <a:pt x="13302" y="8776"/>
                    </a:lnTo>
                    <a:lnTo>
                      <a:pt x="13306" y="8753"/>
                    </a:lnTo>
                    <a:lnTo>
                      <a:pt x="13310" y="8731"/>
                    </a:lnTo>
                    <a:lnTo>
                      <a:pt x="13314" y="8709"/>
                    </a:lnTo>
                    <a:lnTo>
                      <a:pt x="13318" y="8687"/>
                    </a:lnTo>
                    <a:lnTo>
                      <a:pt x="13322" y="8665"/>
                    </a:lnTo>
                    <a:lnTo>
                      <a:pt x="13326" y="8642"/>
                    </a:lnTo>
                    <a:lnTo>
                      <a:pt x="13330" y="8621"/>
                    </a:lnTo>
                    <a:lnTo>
                      <a:pt x="13334" y="8598"/>
                    </a:lnTo>
                    <a:lnTo>
                      <a:pt x="13338" y="8575"/>
                    </a:lnTo>
                    <a:lnTo>
                      <a:pt x="13341" y="8554"/>
                    </a:lnTo>
                    <a:lnTo>
                      <a:pt x="13345" y="8527"/>
                    </a:lnTo>
                    <a:lnTo>
                      <a:pt x="13348" y="8501"/>
                    </a:lnTo>
                    <a:lnTo>
                      <a:pt x="13351" y="8476"/>
                    </a:lnTo>
                    <a:lnTo>
                      <a:pt x="13355" y="8449"/>
                    </a:lnTo>
                    <a:lnTo>
                      <a:pt x="13357" y="8428"/>
                    </a:lnTo>
                    <a:lnTo>
                      <a:pt x="13360" y="8408"/>
                    </a:lnTo>
                    <a:lnTo>
                      <a:pt x="13363" y="8387"/>
                    </a:lnTo>
                    <a:lnTo>
                      <a:pt x="13366" y="8367"/>
                    </a:lnTo>
                    <a:lnTo>
                      <a:pt x="13369" y="8346"/>
                    </a:lnTo>
                    <a:lnTo>
                      <a:pt x="13371" y="8325"/>
                    </a:lnTo>
                    <a:lnTo>
                      <a:pt x="13374" y="8305"/>
                    </a:lnTo>
                    <a:lnTo>
                      <a:pt x="13376" y="8284"/>
                    </a:lnTo>
                    <a:lnTo>
                      <a:pt x="13379" y="8249"/>
                    </a:lnTo>
                    <a:lnTo>
                      <a:pt x="13382" y="8213"/>
                    </a:lnTo>
                    <a:lnTo>
                      <a:pt x="13385" y="8178"/>
                    </a:lnTo>
                    <a:lnTo>
                      <a:pt x="13387" y="8143"/>
                    </a:lnTo>
                    <a:lnTo>
                      <a:pt x="13390" y="8110"/>
                    </a:lnTo>
                    <a:lnTo>
                      <a:pt x="13392" y="8077"/>
                    </a:lnTo>
                    <a:lnTo>
                      <a:pt x="13395" y="8044"/>
                    </a:lnTo>
                    <a:lnTo>
                      <a:pt x="13397" y="8010"/>
                    </a:lnTo>
                    <a:lnTo>
                      <a:pt x="13399" y="7977"/>
                    </a:lnTo>
                    <a:lnTo>
                      <a:pt x="13401" y="7942"/>
                    </a:lnTo>
                    <a:lnTo>
                      <a:pt x="13403" y="7908"/>
                    </a:lnTo>
                    <a:lnTo>
                      <a:pt x="13404" y="7873"/>
                    </a:lnTo>
                    <a:lnTo>
                      <a:pt x="13405" y="7838"/>
                    </a:lnTo>
                    <a:lnTo>
                      <a:pt x="13406" y="7804"/>
                    </a:lnTo>
                    <a:lnTo>
                      <a:pt x="13406" y="7769"/>
                    </a:lnTo>
                    <a:lnTo>
                      <a:pt x="13406" y="7734"/>
                    </a:lnTo>
                    <a:lnTo>
                      <a:pt x="13406" y="7734"/>
                    </a:lnTo>
                    <a:lnTo>
                      <a:pt x="13406" y="7734"/>
                    </a:lnTo>
                    <a:lnTo>
                      <a:pt x="13406" y="7734"/>
                    </a:lnTo>
                    <a:lnTo>
                      <a:pt x="13406" y="7709"/>
                    </a:lnTo>
                    <a:lnTo>
                      <a:pt x="13406" y="7683"/>
                    </a:lnTo>
                    <a:lnTo>
                      <a:pt x="13406" y="7658"/>
                    </a:lnTo>
                    <a:lnTo>
                      <a:pt x="13406" y="7632"/>
                    </a:lnTo>
                    <a:lnTo>
                      <a:pt x="13405" y="7607"/>
                    </a:lnTo>
                    <a:lnTo>
                      <a:pt x="13404" y="7581"/>
                    </a:lnTo>
                    <a:lnTo>
                      <a:pt x="13404" y="7556"/>
                    </a:lnTo>
                    <a:lnTo>
                      <a:pt x="13403" y="7530"/>
                    </a:lnTo>
                    <a:lnTo>
                      <a:pt x="13398" y="7445"/>
                    </a:lnTo>
                    <a:lnTo>
                      <a:pt x="13392" y="7358"/>
                    </a:lnTo>
                    <a:lnTo>
                      <a:pt x="13385" y="7272"/>
                    </a:lnTo>
                    <a:lnTo>
                      <a:pt x="13376" y="7184"/>
                    </a:lnTo>
                    <a:lnTo>
                      <a:pt x="13367" y="7096"/>
                    </a:lnTo>
                    <a:lnTo>
                      <a:pt x="13354" y="7007"/>
                    </a:lnTo>
                    <a:lnTo>
                      <a:pt x="13342" y="6918"/>
                    </a:lnTo>
                    <a:lnTo>
                      <a:pt x="13327" y="6827"/>
                    </a:lnTo>
                    <a:lnTo>
                      <a:pt x="13311" y="6737"/>
                    </a:lnTo>
                    <a:lnTo>
                      <a:pt x="13295" y="6646"/>
                    </a:lnTo>
                    <a:lnTo>
                      <a:pt x="13276" y="6553"/>
                    </a:lnTo>
                    <a:lnTo>
                      <a:pt x="13255" y="6462"/>
                    </a:lnTo>
                    <a:lnTo>
                      <a:pt x="13235" y="6368"/>
                    </a:lnTo>
                    <a:lnTo>
                      <a:pt x="13212" y="6276"/>
                    </a:lnTo>
                    <a:lnTo>
                      <a:pt x="13189" y="6181"/>
                    </a:lnTo>
                    <a:lnTo>
                      <a:pt x="13164" y="6087"/>
                    </a:lnTo>
                    <a:lnTo>
                      <a:pt x="13139" y="6007"/>
                    </a:lnTo>
                    <a:lnTo>
                      <a:pt x="13114" y="5929"/>
                    </a:lnTo>
                    <a:lnTo>
                      <a:pt x="13086" y="5850"/>
                    </a:lnTo>
                    <a:lnTo>
                      <a:pt x="13057" y="5771"/>
                    </a:lnTo>
                    <a:lnTo>
                      <a:pt x="13027" y="5693"/>
                    </a:lnTo>
                    <a:lnTo>
                      <a:pt x="12996" y="5615"/>
                    </a:lnTo>
                    <a:lnTo>
                      <a:pt x="12964" y="5538"/>
                    </a:lnTo>
                    <a:lnTo>
                      <a:pt x="12931" y="5461"/>
                    </a:lnTo>
                    <a:lnTo>
                      <a:pt x="12897" y="5383"/>
                    </a:lnTo>
                    <a:lnTo>
                      <a:pt x="12861" y="5307"/>
                    </a:lnTo>
                    <a:lnTo>
                      <a:pt x="12823" y="5232"/>
                    </a:lnTo>
                    <a:lnTo>
                      <a:pt x="12785" y="5156"/>
                    </a:lnTo>
                    <a:lnTo>
                      <a:pt x="12746" y="5081"/>
                    </a:lnTo>
                    <a:lnTo>
                      <a:pt x="12705" y="5007"/>
                    </a:lnTo>
                    <a:lnTo>
                      <a:pt x="12663" y="4933"/>
                    </a:lnTo>
                    <a:lnTo>
                      <a:pt x="12621" y="4860"/>
                    </a:lnTo>
                    <a:lnTo>
                      <a:pt x="12576" y="4787"/>
                    </a:lnTo>
                    <a:lnTo>
                      <a:pt x="12530" y="4715"/>
                    </a:lnTo>
                    <a:lnTo>
                      <a:pt x="12484" y="4643"/>
                    </a:lnTo>
                    <a:lnTo>
                      <a:pt x="12436" y="4571"/>
                    </a:lnTo>
                    <a:lnTo>
                      <a:pt x="12386" y="4501"/>
                    </a:lnTo>
                    <a:lnTo>
                      <a:pt x="12336" y="4431"/>
                    </a:lnTo>
                    <a:lnTo>
                      <a:pt x="12285" y="4361"/>
                    </a:lnTo>
                    <a:lnTo>
                      <a:pt x="12231" y="4292"/>
                    </a:lnTo>
                    <a:lnTo>
                      <a:pt x="12178" y="4224"/>
                    </a:lnTo>
                    <a:lnTo>
                      <a:pt x="12122" y="4156"/>
                    </a:lnTo>
                    <a:lnTo>
                      <a:pt x="12065" y="4089"/>
                    </a:lnTo>
                    <a:lnTo>
                      <a:pt x="12008" y="4022"/>
                    </a:lnTo>
                    <a:lnTo>
                      <a:pt x="11948" y="3956"/>
                    </a:lnTo>
                    <a:lnTo>
                      <a:pt x="11888" y="3891"/>
                    </a:lnTo>
                    <a:lnTo>
                      <a:pt x="11827" y="3828"/>
                    </a:lnTo>
                    <a:lnTo>
                      <a:pt x="11764" y="3764"/>
                    </a:lnTo>
                    <a:lnTo>
                      <a:pt x="11679" y="3680"/>
                    </a:lnTo>
                    <a:lnTo>
                      <a:pt x="11589" y="3598"/>
                    </a:lnTo>
                    <a:lnTo>
                      <a:pt x="11497" y="3517"/>
                    </a:lnTo>
                    <a:lnTo>
                      <a:pt x="11401" y="3438"/>
                    </a:lnTo>
                    <a:lnTo>
                      <a:pt x="11302" y="3358"/>
                    </a:lnTo>
                    <a:lnTo>
                      <a:pt x="11200" y="3281"/>
                    </a:lnTo>
                    <a:lnTo>
                      <a:pt x="11095" y="3204"/>
                    </a:lnTo>
                    <a:lnTo>
                      <a:pt x="10988" y="3129"/>
                    </a:lnTo>
                    <a:lnTo>
                      <a:pt x="10877" y="3054"/>
                    </a:lnTo>
                    <a:lnTo>
                      <a:pt x="10764" y="2981"/>
                    </a:lnTo>
                    <a:lnTo>
                      <a:pt x="10649" y="2908"/>
                    </a:lnTo>
                    <a:lnTo>
                      <a:pt x="10531" y="2837"/>
                    </a:lnTo>
                    <a:lnTo>
                      <a:pt x="10410" y="2767"/>
                    </a:lnTo>
                    <a:lnTo>
                      <a:pt x="10287" y="2697"/>
                    </a:lnTo>
                    <a:lnTo>
                      <a:pt x="10161" y="2629"/>
                    </a:lnTo>
                    <a:lnTo>
                      <a:pt x="10034" y="2562"/>
                    </a:lnTo>
                    <a:lnTo>
                      <a:pt x="9904" y="2496"/>
                    </a:lnTo>
                    <a:lnTo>
                      <a:pt x="9773" y="2430"/>
                    </a:lnTo>
                    <a:lnTo>
                      <a:pt x="9639" y="2366"/>
                    </a:lnTo>
                    <a:lnTo>
                      <a:pt x="9504" y="2304"/>
                    </a:lnTo>
                    <a:lnTo>
                      <a:pt x="9366" y="2241"/>
                    </a:lnTo>
                    <a:lnTo>
                      <a:pt x="9228" y="2180"/>
                    </a:lnTo>
                    <a:lnTo>
                      <a:pt x="9087" y="2119"/>
                    </a:lnTo>
                    <a:lnTo>
                      <a:pt x="8945" y="2061"/>
                    </a:lnTo>
                    <a:lnTo>
                      <a:pt x="8802" y="2003"/>
                    </a:lnTo>
                    <a:lnTo>
                      <a:pt x="8657" y="1946"/>
                    </a:lnTo>
                    <a:lnTo>
                      <a:pt x="8511" y="1889"/>
                    </a:lnTo>
                    <a:lnTo>
                      <a:pt x="8363" y="1834"/>
                    </a:lnTo>
                    <a:lnTo>
                      <a:pt x="8214" y="1780"/>
                    </a:lnTo>
                    <a:lnTo>
                      <a:pt x="8065" y="1726"/>
                    </a:lnTo>
                    <a:lnTo>
                      <a:pt x="7915" y="1674"/>
                    </a:lnTo>
                    <a:lnTo>
                      <a:pt x="7764" y="1622"/>
                    </a:lnTo>
                    <a:lnTo>
                      <a:pt x="7588" y="1565"/>
                    </a:lnTo>
                    <a:lnTo>
                      <a:pt x="7411" y="1507"/>
                    </a:lnTo>
                    <a:lnTo>
                      <a:pt x="7234" y="1452"/>
                    </a:lnTo>
                    <a:lnTo>
                      <a:pt x="7056" y="1397"/>
                    </a:lnTo>
                    <a:lnTo>
                      <a:pt x="6877" y="1344"/>
                    </a:lnTo>
                    <a:lnTo>
                      <a:pt x="6699" y="1292"/>
                    </a:lnTo>
                    <a:lnTo>
                      <a:pt x="6519" y="1241"/>
                    </a:lnTo>
                    <a:lnTo>
                      <a:pt x="6340" y="1191"/>
                    </a:lnTo>
                    <a:lnTo>
                      <a:pt x="6161" y="1143"/>
                    </a:lnTo>
                    <a:lnTo>
                      <a:pt x="5982" y="1096"/>
                    </a:lnTo>
                    <a:lnTo>
                      <a:pt x="5803" y="1049"/>
                    </a:lnTo>
                    <a:lnTo>
                      <a:pt x="5624" y="1004"/>
                    </a:lnTo>
                    <a:lnTo>
                      <a:pt x="5446" y="960"/>
                    </a:lnTo>
                    <a:lnTo>
                      <a:pt x="5269" y="917"/>
                    </a:lnTo>
                    <a:lnTo>
                      <a:pt x="5093" y="875"/>
                    </a:lnTo>
                    <a:lnTo>
                      <a:pt x="4917" y="834"/>
                    </a:lnTo>
                    <a:lnTo>
                      <a:pt x="4917" y="832"/>
                    </a:lnTo>
                    <a:close/>
                  </a:path>
                </a:pathLst>
              </a:custGeom>
              <a:solidFill>
                <a:srgbClr val="FEFEFE">
                  <a:alpha val="69804"/>
                </a:srgbClr>
              </a:solidFill>
              <a:ln>
                <a:noFill/>
              </a:ln>
            </p:spPr>
            <p:txBody>
              <a:bodyPr vert="horz" wrap="square" lIns="91440" tIns="45720" rIns="91440" bIns="45720" numCol="1" anchor="t" anchorCtr="0" compatLnSpc="1">
                <a:prstTxWarp prst="textNoShape">
                  <a:avLst/>
                </a:prstTxWarp>
              </a:bodyPr>
              <a:lstStyle/>
              <a:p>
                <a:endParaRPr lang="lt-LT"/>
              </a:p>
            </p:txBody>
          </p:sp>
        </p:grpSp>
      </p:grpSp>
      <p:sp>
        <p:nvSpPr>
          <p:cNvPr id="21" name="Rectangle 21">
            <a:extLst>
              <a:ext uri="{FF2B5EF4-FFF2-40B4-BE49-F238E27FC236}">
                <a16:creationId xmlns:a16="http://schemas.microsoft.com/office/drawing/2014/main" id="{D2B2777C-DDA1-4153-8936-1294C16EFAFB}"/>
              </a:ext>
            </a:extLst>
          </p:cNvPr>
          <p:cNvSpPr/>
          <p:nvPr/>
        </p:nvSpPr>
        <p:spPr>
          <a:xfrm>
            <a:off x="649412" y="2241814"/>
            <a:ext cx="2900033" cy="938719"/>
          </a:xfrm>
          <a:prstGeom prst="rect">
            <a:avLst/>
          </a:prstGeom>
        </p:spPr>
        <p:txBody>
          <a:bodyPr wrap="square" numCol="1" spcCol="360000">
            <a:spAutoFit/>
          </a:bodyPr>
          <a:lstStyle/>
          <a:p>
            <a:pPr algn="just" defTabSz="266700">
              <a:defRPr/>
            </a:pPr>
            <a:r>
              <a:rPr lang="lt-LT" altLang="lt-LT" sz="1100" b="1" dirty="0">
                <a:solidFill>
                  <a:schemeClr val="bg1"/>
                </a:solidFill>
              </a:rPr>
              <a:t>SĮ „Vilniaus atliekų sistemos administratorius“ </a:t>
            </a:r>
          </a:p>
          <a:p>
            <a:pPr algn="just" defTabSz="266700">
              <a:defRPr/>
            </a:pPr>
            <a:r>
              <a:rPr lang="lt-LT" altLang="lt-LT" sz="1100" dirty="0">
                <a:solidFill>
                  <a:schemeClr val="bg1"/>
                </a:solidFill>
              </a:rPr>
              <a:t>Smolensko g. 5, LT-03202 Vilnius</a:t>
            </a:r>
          </a:p>
          <a:p>
            <a:pPr algn="just" defTabSz="266700">
              <a:defRPr/>
            </a:pPr>
            <a:r>
              <a:rPr lang="lt-LT" altLang="lt-LT" sz="1100" dirty="0">
                <a:solidFill>
                  <a:schemeClr val="bg1"/>
                </a:solidFill>
              </a:rPr>
              <a:t>Tel. 1895</a:t>
            </a:r>
          </a:p>
          <a:p>
            <a:pPr algn="just" defTabSz="266700">
              <a:defRPr/>
            </a:pPr>
            <a:r>
              <a:rPr lang="lt-LT" altLang="lt-LT" sz="1100" dirty="0">
                <a:solidFill>
                  <a:schemeClr val="bg1"/>
                </a:solidFill>
              </a:rPr>
              <a:t>El. paštas rinkliava@sivasa.lt</a:t>
            </a:r>
            <a:endParaRPr lang="en-US" altLang="lt-LT" sz="1100" dirty="0">
              <a:solidFill>
                <a:schemeClr val="bg1"/>
              </a:solidFill>
            </a:endParaRPr>
          </a:p>
          <a:p>
            <a:pPr algn="just" defTabSz="266700">
              <a:defRPr/>
            </a:pPr>
            <a:r>
              <a:rPr lang="en-US" altLang="lt-LT" sz="1100" dirty="0">
                <a:solidFill>
                  <a:schemeClr val="bg1"/>
                </a:solidFill>
              </a:rPr>
              <a:t>www.atliekuadministratorius.lt</a:t>
            </a:r>
            <a:endParaRPr lang="lt-LT" altLang="lt-LT" sz="1100" dirty="0">
              <a:solidFill>
                <a:schemeClr val="bg1"/>
              </a:solidFill>
            </a:endParaRPr>
          </a:p>
        </p:txBody>
      </p:sp>
    </p:spTree>
    <p:extLst>
      <p:ext uri="{BB962C8B-B14F-4D97-AF65-F5344CB8AC3E}">
        <p14:creationId xmlns:p14="http://schemas.microsoft.com/office/powerpoint/2010/main" val="956503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tačiakampis 85"/>
          <p:cNvSpPr/>
          <p:nvPr/>
        </p:nvSpPr>
        <p:spPr>
          <a:xfrm>
            <a:off x="-94" y="-163"/>
            <a:ext cx="10692000" cy="7560000"/>
          </a:xfrm>
          <a:prstGeom prst="rect">
            <a:avLst/>
          </a:prstGeom>
          <a:solidFill>
            <a:srgbClr val="15B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chemeClr val="bg1"/>
                </a:solidFill>
              </a:rPr>
              <a:pPr/>
              <a:t>3</a:t>
            </a:fld>
            <a:endParaRPr lang="en-US" sz="1000" dirty="0">
              <a:solidFill>
                <a:schemeClr val="bg1"/>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94484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chemeClr val="bg1"/>
                </a:solidFill>
              </a:rPr>
              <a:t>METINĖ ATASKAITA 201</a:t>
            </a:r>
            <a:r>
              <a:rPr lang="en-US" sz="1000" dirty="0">
                <a:solidFill>
                  <a:schemeClr val="bg1"/>
                </a:solidFill>
              </a:rPr>
              <a:t>9</a:t>
            </a:r>
            <a:r>
              <a:rPr lang="lt-LT" sz="1000" dirty="0">
                <a:solidFill>
                  <a:schemeClr val="bg1"/>
                </a:solidFill>
              </a:rPr>
              <a:t> M.</a:t>
            </a:r>
          </a:p>
        </p:txBody>
      </p:sp>
      <p:grpSp>
        <p:nvGrpSpPr>
          <p:cNvPr id="65" name="Grupė 64"/>
          <p:cNvGrpSpPr/>
          <p:nvPr/>
        </p:nvGrpSpPr>
        <p:grpSpPr>
          <a:xfrm>
            <a:off x="4186482" y="2243550"/>
            <a:ext cx="2318848" cy="3072574"/>
            <a:chOff x="2022415" y="2212975"/>
            <a:chExt cx="2754373" cy="3649663"/>
          </a:xfrm>
        </p:grpSpPr>
        <p:sp>
          <p:nvSpPr>
            <p:cNvPr id="66" name="Freeform 9"/>
            <p:cNvSpPr>
              <a:spLocks/>
            </p:cNvSpPr>
            <p:nvPr/>
          </p:nvSpPr>
          <p:spPr bwMode="auto">
            <a:xfrm>
              <a:off x="2120900" y="4065588"/>
              <a:ext cx="701675" cy="733425"/>
            </a:xfrm>
            <a:custGeom>
              <a:avLst/>
              <a:gdLst>
                <a:gd name="T0" fmla="*/ 4 w 3098"/>
                <a:gd name="T1" fmla="*/ 108 h 3238"/>
                <a:gd name="T2" fmla="*/ 0 w 3098"/>
                <a:gd name="T3" fmla="*/ 86 h 3238"/>
                <a:gd name="T4" fmla="*/ 1 w 3098"/>
                <a:gd name="T5" fmla="*/ 65 h 3238"/>
                <a:gd name="T6" fmla="*/ 7 w 3098"/>
                <a:gd name="T7" fmla="*/ 45 h 3238"/>
                <a:gd name="T8" fmla="*/ 18 w 3098"/>
                <a:gd name="T9" fmla="*/ 29 h 3238"/>
                <a:gd name="T10" fmla="*/ 33 w 3098"/>
                <a:gd name="T11" fmla="*/ 15 h 3238"/>
                <a:gd name="T12" fmla="*/ 52 w 3098"/>
                <a:gd name="T13" fmla="*/ 6 h 3238"/>
                <a:gd name="T14" fmla="*/ 75 w 3098"/>
                <a:gd name="T15" fmla="*/ 1 h 3238"/>
                <a:gd name="T16" fmla="*/ 561 w 3098"/>
                <a:gd name="T17" fmla="*/ 0 h 3238"/>
                <a:gd name="T18" fmla="*/ 576 w 3098"/>
                <a:gd name="T19" fmla="*/ 1 h 3238"/>
                <a:gd name="T20" fmla="*/ 590 w 3098"/>
                <a:gd name="T21" fmla="*/ 5 h 3238"/>
                <a:gd name="T22" fmla="*/ 614 w 3098"/>
                <a:gd name="T23" fmla="*/ 16 h 3238"/>
                <a:gd name="T24" fmla="*/ 631 w 3098"/>
                <a:gd name="T25" fmla="*/ 33 h 3238"/>
                <a:gd name="T26" fmla="*/ 641 w 3098"/>
                <a:gd name="T27" fmla="*/ 50 h 3238"/>
                <a:gd name="T28" fmla="*/ 1565 w 3098"/>
                <a:gd name="T29" fmla="*/ 2011 h 3238"/>
                <a:gd name="T30" fmla="*/ 2461 w 3098"/>
                <a:gd name="T31" fmla="*/ 41 h 3238"/>
                <a:gd name="T32" fmla="*/ 2475 w 3098"/>
                <a:gd name="T33" fmla="*/ 24 h 3238"/>
                <a:gd name="T34" fmla="*/ 2495 w 3098"/>
                <a:gd name="T35" fmla="*/ 10 h 3238"/>
                <a:gd name="T36" fmla="*/ 2515 w 3098"/>
                <a:gd name="T37" fmla="*/ 3 h 3238"/>
                <a:gd name="T38" fmla="*/ 2529 w 3098"/>
                <a:gd name="T39" fmla="*/ 0 h 3238"/>
                <a:gd name="T40" fmla="*/ 3010 w 3098"/>
                <a:gd name="T41" fmla="*/ 0 h 3238"/>
                <a:gd name="T42" fmla="*/ 3035 w 3098"/>
                <a:gd name="T43" fmla="*/ 3 h 3238"/>
                <a:gd name="T44" fmla="*/ 3056 w 3098"/>
                <a:gd name="T45" fmla="*/ 10 h 3238"/>
                <a:gd name="T46" fmla="*/ 3073 w 3098"/>
                <a:gd name="T47" fmla="*/ 22 h 3238"/>
                <a:gd name="T48" fmla="*/ 3086 w 3098"/>
                <a:gd name="T49" fmla="*/ 37 h 3238"/>
                <a:gd name="T50" fmla="*/ 3095 w 3098"/>
                <a:gd name="T51" fmla="*/ 56 h 3238"/>
                <a:gd name="T52" fmla="*/ 3098 w 3098"/>
                <a:gd name="T53" fmla="*/ 76 h 3238"/>
                <a:gd name="T54" fmla="*/ 3097 w 3098"/>
                <a:gd name="T55" fmla="*/ 97 h 3238"/>
                <a:gd name="T56" fmla="*/ 3089 w 3098"/>
                <a:gd name="T57" fmla="*/ 119 h 3238"/>
                <a:gd name="T58" fmla="*/ 1644 w 3098"/>
                <a:gd name="T59" fmla="*/ 3198 h 3238"/>
                <a:gd name="T60" fmla="*/ 1628 w 3098"/>
                <a:gd name="T61" fmla="*/ 3216 h 3238"/>
                <a:gd name="T62" fmla="*/ 1609 w 3098"/>
                <a:gd name="T63" fmla="*/ 3229 h 3238"/>
                <a:gd name="T64" fmla="*/ 1591 w 3098"/>
                <a:gd name="T65" fmla="*/ 3236 h 3238"/>
                <a:gd name="T66" fmla="*/ 1577 w 3098"/>
                <a:gd name="T67" fmla="*/ 3238 h 3238"/>
                <a:gd name="T68" fmla="*/ 1524 w 3098"/>
                <a:gd name="T69" fmla="*/ 3238 h 3238"/>
                <a:gd name="T70" fmla="*/ 1509 w 3098"/>
                <a:gd name="T71" fmla="*/ 3237 h 3238"/>
                <a:gd name="T72" fmla="*/ 1496 w 3098"/>
                <a:gd name="T73" fmla="*/ 3234 h 3238"/>
                <a:gd name="T74" fmla="*/ 1474 w 3098"/>
                <a:gd name="T75" fmla="*/ 3223 h 3238"/>
                <a:gd name="T76" fmla="*/ 1456 w 3098"/>
                <a:gd name="T77" fmla="*/ 3207 h 3238"/>
                <a:gd name="T78" fmla="*/ 1444 w 3098"/>
                <a:gd name="T79" fmla="*/ 318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98" h="3238">
                  <a:moveTo>
                    <a:pt x="9" y="119"/>
                  </a:moveTo>
                  <a:lnTo>
                    <a:pt x="4" y="108"/>
                  </a:lnTo>
                  <a:lnTo>
                    <a:pt x="1" y="97"/>
                  </a:lnTo>
                  <a:lnTo>
                    <a:pt x="0" y="86"/>
                  </a:lnTo>
                  <a:lnTo>
                    <a:pt x="0" y="76"/>
                  </a:lnTo>
                  <a:lnTo>
                    <a:pt x="1" y="65"/>
                  </a:lnTo>
                  <a:lnTo>
                    <a:pt x="3" y="56"/>
                  </a:lnTo>
                  <a:lnTo>
                    <a:pt x="7" y="45"/>
                  </a:lnTo>
                  <a:lnTo>
                    <a:pt x="12" y="37"/>
                  </a:lnTo>
                  <a:lnTo>
                    <a:pt x="18" y="29"/>
                  </a:lnTo>
                  <a:lnTo>
                    <a:pt x="25" y="22"/>
                  </a:lnTo>
                  <a:lnTo>
                    <a:pt x="33" y="15"/>
                  </a:lnTo>
                  <a:lnTo>
                    <a:pt x="42" y="10"/>
                  </a:lnTo>
                  <a:lnTo>
                    <a:pt x="52" y="6"/>
                  </a:lnTo>
                  <a:lnTo>
                    <a:pt x="63" y="3"/>
                  </a:lnTo>
                  <a:lnTo>
                    <a:pt x="75" y="1"/>
                  </a:lnTo>
                  <a:lnTo>
                    <a:pt x="88" y="0"/>
                  </a:lnTo>
                  <a:lnTo>
                    <a:pt x="561" y="0"/>
                  </a:lnTo>
                  <a:lnTo>
                    <a:pt x="569" y="0"/>
                  </a:lnTo>
                  <a:lnTo>
                    <a:pt x="576" y="1"/>
                  </a:lnTo>
                  <a:lnTo>
                    <a:pt x="583" y="3"/>
                  </a:lnTo>
                  <a:lnTo>
                    <a:pt x="590" y="5"/>
                  </a:lnTo>
                  <a:lnTo>
                    <a:pt x="602" y="10"/>
                  </a:lnTo>
                  <a:lnTo>
                    <a:pt x="614" y="16"/>
                  </a:lnTo>
                  <a:lnTo>
                    <a:pt x="623" y="24"/>
                  </a:lnTo>
                  <a:lnTo>
                    <a:pt x="631" y="33"/>
                  </a:lnTo>
                  <a:lnTo>
                    <a:pt x="637" y="41"/>
                  </a:lnTo>
                  <a:lnTo>
                    <a:pt x="641" y="50"/>
                  </a:lnTo>
                  <a:lnTo>
                    <a:pt x="1533" y="2011"/>
                  </a:lnTo>
                  <a:lnTo>
                    <a:pt x="1565" y="2011"/>
                  </a:lnTo>
                  <a:lnTo>
                    <a:pt x="2457" y="50"/>
                  </a:lnTo>
                  <a:lnTo>
                    <a:pt x="2461" y="41"/>
                  </a:lnTo>
                  <a:lnTo>
                    <a:pt x="2467" y="33"/>
                  </a:lnTo>
                  <a:lnTo>
                    <a:pt x="2475" y="24"/>
                  </a:lnTo>
                  <a:lnTo>
                    <a:pt x="2484" y="16"/>
                  </a:lnTo>
                  <a:lnTo>
                    <a:pt x="2495" y="10"/>
                  </a:lnTo>
                  <a:lnTo>
                    <a:pt x="2508" y="5"/>
                  </a:lnTo>
                  <a:lnTo>
                    <a:pt x="2515" y="3"/>
                  </a:lnTo>
                  <a:lnTo>
                    <a:pt x="2521" y="1"/>
                  </a:lnTo>
                  <a:lnTo>
                    <a:pt x="2529" y="0"/>
                  </a:lnTo>
                  <a:lnTo>
                    <a:pt x="2536" y="0"/>
                  </a:lnTo>
                  <a:lnTo>
                    <a:pt x="3010" y="0"/>
                  </a:lnTo>
                  <a:lnTo>
                    <a:pt x="3023" y="1"/>
                  </a:lnTo>
                  <a:lnTo>
                    <a:pt x="3035" y="3"/>
                  </a:lnTo>
                  <a:lnTo>
                    <a:pt x="3046" y="6"/>
                  </a:lnTo>
                  <a:lnTo>
                    <a:pt x="3056" y="10"/>
                  </a:lnTo>
                  <a:lnTo>
                    <a:pt x="3065" y="15"/>
                  </a:lnTo>
                  <a:lnTo>
                    <a:pt x="3073" y="22"/>
                  </a:lnTo>
                  <a:lnTo>
                    <a:pt x="3080" y="29"/>
                  </a:lnTo>
                  <a:lnTo>
                    <a:pt x="3086" y="37"/>
                  </a:lnTo>
                  <a:lnTo>
                    <a:pt x="3091" y="45"/>
                  </a:lnTo>
                  <a:lnTo>
                    <a:pt x="3095" y="56"/>
                  </a:lnTo>
                  <a:lnTo>
                    <a:pt x="3097" y="65"/>
                  </a:lnTo>
                  <a:lnTo>
                    <a:pt x="3098" y="76"/>
                  </a:lnTo>
                  <a:lnTo>
                    <a:pt x="3098" y="86"/>
                  </a:lnTo>
                  <a:lnTo>
                    <a:pt x="3097" y="97"/>
                  </a:lnTo>
                  <a:lnTo>
                    <a:pt x="3094" y="108"/>
                  </a:lnTo>
                  <a:lnTo>
                    <a:pt x="3089" y="119"/>
                  </a:lnTo>
                  <a:lnTo>
                    <a:pt x="1649" y="3188"/>
                  </a:lnTo>
                  <a:lnTo>
                    <a:pt x="1644" y="3198"/>
                  </a:lnTo>
                  <a:lnTo>
                    <a:pt x="1637" y="3207"/>
                  </a:lnTo>
                  <a:lnTo>
                    <a:pt x="1628" y="3216"/>
                  </a:lnTo>
                  <a:lnTo>
                    <a:pt x="1619" y="3223"/>
                  </a:lnTo>
                  <a:lnTo>
                    <a:pt x="1609" y="3229"/>
                  </a:lnTo>
                  <a:lnTo>
                    <a:pt x="1598" y="3234"/>
                  </a:lnTo>
                  <a:lnTo>
                    <a:pt x="1591" y="3236"/>
                  </a:lnTo>
                  <a:lnTo>
                    <a:pt x="1584" y="3237"/>
                  </a:lnTo>
                  <a:lnTo>
                    <a:pt x="1577" y="3238"/>
                  </a:lnTo>
                  <a:lnTo>
                    <a:pt x="1570" y="3238"/>
                  </a:lnTo>
                  <a:lnTo>
                    <a:pt x="1524" y="3238"/>
                  </a:lnTo>
                  <a:lnTo>
                    <a:pt x="1516" y="3238"/>
                  </a:lnTo>
                  <a:lnTo>
                    <a:pt x="1509" y="3237"/>
                  </a:lnTo>
                  <a:lnTo>
                    <a:pt x="1502" y="3236"/>
                  </a:lnTo>
                  <a:lnTo>
                    <a:pt x="1496" y="3234"/>
                  </a:lnTo>
                  <a:lnTo>
                    <a:pt x="1484" y="3229"/>
                  </a:lnTo>
                  <a:lnTo>
                    <a:pt x="1474" y="3223"/>
                  </a:lnTo>
                  <a:lnTo>
                    <a:pt x="1465" y="3216"/>
                  </a:lnTo>
                  <a:lnTo>
                    <a:pt x="1456" y="3207"/>
                  </a:lnTo>
                  <a:lnTo>
                    <a:pt x="1450" y="3198"/>
                  </a:lnTo>
                  <a:lnTo>
                    <a:pt x="1444" y="3188"/>
                  </a:lnTo>
                  <a:lnTo>
                    <a:pt x="9"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7" name="Freeform 10"/>
            <p:cNvSpPr>
              <a:spLocks noEditPoints="1"/>
            </p:cNvSpPr>
            <p:nvPr/>
          </p:nvSpPr>
          <p:spPr bwMode="auto">
            <a:xfrm>
              <a:off x="2744788" y="4054475"/>
              <a:ext cx="703263" cy="735013"/>
            </a:xfrm>
            <a:custGeom>
              <a:avLst/>
              <a:gdLst>
                <a:gd name="T0" fmla="*/ 1551 w 3098"/>
                <a:gd name="T1" fmla="*/ 1145 h 3238"/>
                <a:gd name="T2" fmla="*/ 1082 w 3098"/>
                <a:gd name="T3" fmla="*/ 2147 h 3238"/>
                <a:gd name="T4" fmla="*/ 9 w 3098"/>
                <a:gd name="T5" fmla="*/ 3119 h 3238"/>
                <a:gd name="T6" fmla="*/ 1459 w 3098"/>
                <a:gd name="T7" fmla="*/ 40 h 3238"/>
                <a:gd name="T8" fmla="*/ 1474 w 3098"/>
                <a:gd name="T9" fmla="*/ 22 h 3238"/>
                <a:gd name="T10" fmla="*/ 1493 w 3098"/>
                <a:gd name="T11" fmla="*/ 8 h 3238"/>
                <a:gd name="T12" fmla="*/ 1511 w 3098"/>
                <a:gd name="T13" fmla="*/ 2 h 3238"/>
                <a:gd name="T14" fmla="*/ 1525 w 3098"/>
                <a:gd name="T15" fmla="*/ 0 h 3238"/>
                <a:gd name="T16" fmla="*/ 1579 w 3098"/>
                <a:gd name="T17" fmla="*/ 0 h 3238"/>
                <a:gd name="T18" fmla="*/ 1595 w 3098"/>
                <a:gd name="T19" fmla="*/ 1 h 3238"/>
                <a:gd name="T20" fmla="*/ 1609 w 3098"/>
                <a:gd name="T21" fmla="*/ 4 h 3238"/>
                <a:gd name="T22" fmla="*/ 1620 w 3098"/>
                <a:gd name="T23" fmla="*/ 8 h 3238"/>
                <a:gd name="T24" fmla="*/ 1630 w 3098"/>
                <a:gd name="T25" fmla="*/ 14 h 3238"/>
                <a:gd name="T26" fmla="*/ 1647 w 3098"/>
                <a:gd name="T27" fmla="*/ 30 h 3238"/>
                <a:gd name="T28" fmla="*/ 1658 w 3098"/>
                <a:gd name="T29" fmla="*/ 50 h 3238"/>
                <a:gd name="T30" fmla="*/ 3094 w 3098"/>
                <a:gd name="T31" fmla="*/ 3130 h 3238"/>
                <a:gd name="T32" fmla="*/ 3098 w 3098"/>
                <a:gd name="T33" fmla="*/ 3151 h 3238"/>
                <a:gd name="T34" fmla="*/ 3097 w 3098"/>
                <a:gd name="T35" fmla="*/ 3172 h 3238"/>
                <a:gd name="T36" fmla="*/ 3091 w 3098"/>
                <a:gd name="T37" fmla="*/ 3191 h 3238"/>
                <a:gd name="T38" fmla="*/ 3080 w 3098"/>
                <a:gd name="T39" fmla="*/ 3208 h 3238"/>
                <a:gd name="T40" fmla="*/ 3065 w 3098"/>
                <a:gd name="T41" fmla="*/ 3222 h 3238"/>
                <a:gd name="T42" fmla="*/ 3046 w 3098"/>
                <a:gd name="T43" fmla="*/ 3232 h 3238"/>
                <a:gd name="T44" fmla="*/ 3023 w 3098"/>
                <a:gd name="T45" fmla="*/ 3237 h 3238"/>
                <a:gd name="T46" fmla="*/ 2606 w 3098"/>
                <a:gd name="T47" fmla="*/ 3238 h 3238"/>
                <a:gd name="T48" fmla="*/ 2581 w 3098"/>
                <a:gd name="T49" fmla="*/ 3236 h 3238"/>
                <a:gd name="T50" fmla="*/ 2560 w 3098"/>
                <a:gd name="T51" fmla="*/ 3232 h 3238"/>
                <a:gd name="T52" fmla="*/ 2541 w 3098"/>
                <a:gd name="T53" fmla="*/ 3226 h 3238"/>
                <a:gd name="T54" fmla="*/ 2525 w 3098"/>
                <a:gd name="T55" fmla="*/ 3216 h 3238"/>
                <a:gd name="T56" fmla="*/ 2510 w 3098"/>
                <a:gd name="T57" fmla="*/ 3202 h 3238"/>
                <a:gd name="T58" fmla="*/ 2496 w 3098"/>
                <a:gd name="T59" fmla="*/ 3187 h 3238"/>
                <a:gd name="T60" fmla="*/ 2483 w 3098"/>
                <a:gd name="T61" fmla="*/ 3168 h 3238"/>
                <a:gd name="T62" fmla="*/ 2471 w 3098"/>
                <a:gd name="T63" fmla="*/ 3146 h 3238"/>
                <a:gd name="T64" fmla="*/ 854 w 3098"/>
                <a:gd name="T65" fmla="*/ 2653 h 3238"/>
                <a:gd name="T66" fmla="*/ 623 w 3098"/>
                <a:gd name="T67" fmla="*/ 3154 h 3238"/>
                <a:gd name="T68" fmla="*/ 614 w 3098"/>
                <a:gd name="T69" fmla="*/ 3171 h 3238"/>
                <a:gd name="T70" fmla="*/ 602 w 3098"/>
                <a:gd name="T71" fmla="*/ 3187 h 3238"/>
                <a:gd name="T72" fmla="*/ 588 w 3098"/>
                <a:gd name="T73" fmla="*/ 3202 h 3238"/>
                <a:gd name="T74" fmla="*/ 571 w 3098"/>
                <a:gd name="T75" fmla="*/ 3215 h 3238"/>
                <a:gd name="T76" fmla="*/ 552 w 3098"/>
                <a:gd name="T77" fmla="*/ 3226 h 3238"/>
                <a:gd name="T78" fmla="*/ 530 w 3098"/>
                <a:gd name="T79" fmla="*/ 3233 h 3238"/>
                <a:gd name="T80" fmla="*/ 506 w 3098"/>
                <a:gd name="T81" fmla="*/ 3237 h 3238"/>
                <a:gd name="T82" fmla="*/ 87 w 3098"/>
                <a:gd name="T83" fmla="*/ 3238 h 3238"/>
                <a:gd name="T84" fmla="*/ 63 w 3098"/>
                <a:gd name="T85" fmla="*/ 3235 h 3238"/>
                <a:gd name="T86" fmla="*/ 42 w 3098"/>
                <a:gd name="T87" fmla="*/ 3227 h 3238"/>
                <a:gd name="T88" fmla="*/ 25 w 3098"/>
                <a:gd name="T89" fmla="*/ 3216 h 3238"/>
                <a:gd name="T90" fmla="*/ 12 w 3098"/>
                <a:gd name="T91" fmla="*/ 3200 h 3238"/>
                <a:gd name="T92" fmla="*/ 3 w 3098"/>
                <a:gd name="T93" fmla="*/ 3182 h 3238"/>
                <a:gd name="T94" fmla="*/ 0 w 3098"/>
                <a:gd name="T95" fmla="*/ 3162 h 3238"/>
                <a:gd name="T96" fmla="*/ 1 w 3098"/>
                <a:gd name="T97" fmla="*/ 3141 h 3238"/>
                <a:gd name="T98" fmla="*/ 9 w 3098"/>
                <a:gd name="T99" fmla="*/ 3119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8" h="3238">
                  <a:moveTo>
                    <a:pt x="2016" y="2147"/>
                  </a:moveTo>
                  <a:lnTo>
                    <a:pt x="1551" y="1145"/>
                  </a:lnTo>
                  <a:lnTo>
                    <a:pt x="1537" y="1145"/>
                  </a:lnTo>
                  <a:lnTo>
                    <a:pt x="1082" y="2147"/>
                  </a:lnTo>
                  <a:lnTo>
                    <a:pt x="2016" y="2147"/>
                  </a:lnTo>
                  <a:close/>
                  <a:moveTo>
                    <a:pt x="9" y="3119"/>
                  </a:moveTo>
                  <a:lnTo>
                    <a:pt x="1453" y="50"/>
                  </a:lnTo>
                  <a:lnTo>
                    <a:pt x="1459" y="40"/>
                  </a:lnTo>
                  <a:lnTo>
                    <a:pt x="1466" y="30"/>
                  </a:lnTo>
                  <a:lnTo>
                    <a:pt x="1474" y="22"/>
                  </a:lnTo>
                  <a:lnTo>
                    <a:pt x="1483" y="14"/>
                  </a:lnTo>
                  <a:lnTo>
                    <a:pt x="1493" y="8"/>
                  </a:lnTo>
                  <a:lnTo>
                    <a:pt x="1505" y="4"/>
                  </a:lnTo>
                  <a:lnTo>
                    <a:pt x="1511" y="2"/>
                  </a:lnTo>
                  <a:lnTo>
                    <a:pt x="1518" y="1"/>
                  </a:lnTo>
                  <a:lnTo>
                    <a:pt x="1525" y="0"/>
                  </a:lnTo>
                  <a:lnTo>
                    <a:pt x="1533" y="0"/>
                  </a:lnTo>
                  <a:lnTo>
                    <a:pt x="1579" y="0"/>
                  </a:lnTo>
                  <a:lnTo>
                    <a:pt x="1587" y="0"/>
                  </a:lnTo>
                  <a:lnTo>
                    <a:pt x="1595" y="1"/>
                  </a:lnTo>
                  <a:lnTo>
                    <a:pt x="1602" y="2"/>
                  </a:lnTo>
                  <a:lnTo>
                    <a:pt x="1609" y="4"/>
                  </a:lnTo>
                  <a:lnTo>
                    <a:pt x="1615" y="6"/>
                  </a:lnTo>
                  <a:lnTo>
                    <a:pt x="1620" y="8"/>
                  </a:lnTo>
                  <a:lnTo>
                    <a:pt x="1626" y="11"/>
                  </a:lnTo>
                  <a:lnTo>
                    <a:pt x="1630" y="14"/>
                  </a:lnTo>
                  <a:lnTo>
                    <a:pt x="1639" y="22"/>
                  </a:lnTo>
                  <a:lnTo>
                    <a:pt x="1647" y="30"/>
                  </a:lnTo>
                  <a:lnTo>
                    <a:pt x="1653" y="40"/>
                  </a:lnTo>
                  <a:lnTo>
                    <a:pt x="1658" y="50"/>
                  </a:lnTo>
                  <a:lnTo>
                    <a:pt x="3089" y="3119"/>
                  </a:lnTo>
                  <a:lnTo>
                    <a:pt x="3094" y="3130"/>
                  </a:lnTo>
                  <a:lnTo>
                    <a:pt x="3097" y="3141"/>
                  </a:lnTo>
                  <a:lnTo>
                    <a:pt x="3098" y="3151"/>
                  </a:lnTo>
                  <a:lnTo>
                    <a:pt x="3098" y="3162"/>
                  </a:lnTo>
                  <a:lnTo>
                    <a:pt x="3097" y="3172"/>
                  </a:lnTo>
                  <a:lnTo>
                    <a:pt x="3095" y="3182"/>
                  </a:lnTo>
                  <a:lnTo>
                    <a:pt x="3091" y="3191"/>
                  </a:lnTo>
                  <a:lnTo>
                    <a:pt x="3086" y="3200"/>
                  </a:lnTo>
                  <a:lnTo>
                    <a:pt x="3080" y="3208"/>
                  </a:lnTo>
                  <a:lnTo>
                    <a:pt x="3073" y="3216"/>
                  </a:lnTo>
                  <a:lnTo>
                    <a:pt x="3065" y="3222"/>
                  </a:lnTo>
                  <a:lnTo>
                    <a:pt x="3056" y="3227"/>
                  </a:lnTo>
                  <a:lnTo>
                    <a:pt x="3046" y="3232"/>
                  </a:lnTo>
                  <a:lnTo>
                    <a:pt x="3035" y="3235"/>
                  </a:lnTo>
                  <a:lnTo>
                    <a:pt x="3023" y="3237"/>
                  </a:lnTo>
                  <a:lnTo>
                    <a:pt x="3010" y="3238"/>
                  </a:lnTo>
                  <a:lnTo>
                    <a:pt x="2606" y="3238"/>
                  </a:lnTo>
                  <a:lnTo>
                    <a:pt x="2593" y="3237"/>
                  </a:lnTo>
                  <a:lnTo>
                    <a:pt x="2581" y="3236"/>
                  </a:lnTo>
                  <a:lnTo>
                    <a:pt x="2570" y="3235"/>
                  </a:lnTo>
                  <a:lnTo>
                    <a:pt x="2560" y="3232"/>
                  </a:lnTo>
                  <a:lnTo>
                    <a:pt x="2551" y="3229"/>
                  </a:lnTo>
                  <a:lnTo>
                    <a:pt x="2541" y="3226"/>
                  </a:lnTo>
                  <a:lnTo>
                    <a:pt x="2533" y="3221"/>
                  </a:lnTo>
                  <a:lnTo>
                    <a:pt x="2525" y="3216"/>
                  </a:lnTo>
                  <a:lnTo>
                    <a:pt x="2517" y="3209"/>
                  </a:lnTo>
                  <a:lnTo>
                    <a:pt x="2510" y="3202"/>
                  </a:lnTo>
                  <a:lnTo>
                    <a:pt x="2503" y="3195"/>
                  </a:lnTo>
                  <a:lnTo>
                    <a:pt x="2496" y="3187"/>
                  </a:lnTo>
                  <a:lnTo>
                    <a:pt x="2489" y="3178"/>
                  </a:lnTo>
                  <a:lnTo>
                    <a:pt x="2483" y="3168"/>
                  </a:lnTo>
                  <a:lnTo>
                    <a:pt x="2477" y="3157"/>
                  </a:lnTo>
                  <a:lnTo>
                    <a:pt x="2471" y="3146"/>
                  </a:lnTo>
                  <a:lnTo>
                    <a:pt x="2243" y="2653"/>
                  </a:lnTo>
                  <a:lnTo>
                    <a:pt x="854" y="2653"/>
                  </a:lnTo>
                  <a:lnTo>
                    <a:pt x="627" y="3146"/>
                  </a:lnTo>
                  <a:lnTo>
                    <a:pt x="623" y="3154"/>
                  </a:lnTo>
                  <a:lnTo>
                    <a:pt x="619" y="3163"/>
                  </a:lnTo>
                  <a:lnTo>
                    <a:pt x="614" y="3171"/>
                  </a:lnTo>
                  <a:lnTo>
                    <a:pt x="609" y="3179"/>
                  </a:lnTo>
                  <a:lnTo>
                    <a:pt x="602" y="3187"/>
                  </a:lnTo>
                  <a:lnTo>
                    <a:pt x="595" y="3194"/>
                  </a:lnTo>
                  <a:lnTo>
                    <a:pt x="588" y="3202"/>
                  </a:lnTo>
                  <a:lnTo>
                    <a:pt x="580" y="3208"/>
                  </a:lnTo>
                  <a:lnTo>
                    <a:pt x="571" y="3215"/>
                  </a:lnTo>
                  <a:lnTo>
                    <a:pt x="562" y="3221"/>
                  </a:lnTo>
                  <a:lnTo>
                    <a:pt x="552" y="3226"/>
                  </a:lnTo>
                  <a:lnTo>
                    <a:pt x="542" y="3230"/>
                  </a:lnTo>
                  <a:lnTo>
                    <a:pt x="530" y="3233"/>
                  </a:lnTo>
                  <a:lnTo>
                    <a:pt x="518" y="3236"/>
                  </a:lnTo>
                  <a:lnTo>
                    <a:pt x="506" y="3237"/>
                  </a:lnTo>
                  <a:lnTo>
                    <a:pt x="492" y="3238"/>
                  </a:lnTo>
                  <a:lnTo>
                    <a:pt x="87" y="3238"/>
                  </a:lnTo>
                  <a:lnTo>
                    <a:pt x="75" y="3237"/>
                  </a:lnTo>
                  <a:lnTo>
                    <a:pt x="63" y="3235"/>
                  </a:lnTo>
                  <a:lnTo>
                    <a:pt x="52" y="3232"/>
                  </a:lnTo>
                  <a:lnTo>
                    <a:pt x="42" y="3227"/>
                  </a:lnTo>
                  <a:lnTo>
                    <a:pt x="33" y="3222"/>
                  </a:lnTo>
                  <a:lnTo>
                    <a:pt x="25" y="3216"/>
                  </a:lnTo>
                  <a:lnTo>
                    <a:pt x="18" y="3208"/>
                  </a:lnTo>
                  <a:lnTo>
                    <a:pt x="12" y="3200"/>
                  </a:lnTo>
                  <a:lnTo>
                    <a:pt x="7" y="3191"/>
                  </a:lnTo>
                  <a:lnTo>
                    <a:pt x="3" y="3182"/>
                  </a:lnTo>
                  <a:lnTo>
                    <a:pt x="1" y="3172"/>
                  </a:lnTo>
                  <a:lnTo>
                    <a:pt x="0" y="3162"/>
                  </a:lnTo>
                  <a:lnTo>
                    <a:pt x="0" y="3151"/>
                  </a:lnTo>
                  <a:lnTo>
                    <a:pt x="1" y="3141"/>
                  </a:lnTo>
                  <a:lnTo>
                    <a:pt x="4" y="3130"/>
                  </a:lnTo>
                  <a:lnTo>
                    <a:pt x="9" y="3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8" name="Freeform 11"/>
            <p:cNvSpPr>
              <a:spLocks/>
            </p:cNvSpPr>
            <p:nvPr/>
          </p:nvSpPr>
          <p:spPr bwMode="auto">
            <a:xfrm>
              <a:off x="3527425" y="4054475"/>
              <a:ext cx="484188" cy="744538"/>
            </a:xfrm>
            <a:custGeom>
              <a:avLst/>
              <a:gdLst>
                <a:gd name="T0" fmla="*/ 234 w 2136"/>
                <a:gd name="T1" fmla="*/ 2465 h 3283"/>
                <a:gd name="T2" fmla="*/ 310 w 2136"/>
                <a:gd name="T3" fmla="*/ 2458 h 3283"/>
                <a:gd name="T4" fmla="*/ 460 w 2136"/>
                <a:gd name="T5" fmla="*/ 2548 h 3283"/>
                <a:gd name="T6" fmla="*/ 757 w 2136"/>
                <a:gd name="T7" fmla="*/ 2696 h 3283"/>
                <a:gd name="T8" fmla="*/ 963 w 2136"/>
                <a:gd name="T9" fmla="*/ 2752 h 3283"/>
                <a:gd name="T10" fmla="*/ 1137 w 2136"/>
                <a:gd name="T11" fmla="*/ 2752 h 3283"/>
                <a:gd name="T12" fmla="*/ 1271 w 2136"/>
                <a:gd name="T13" fmla="*/ 2709 h 3283"/>
                <a:gd name="T14" fmla="*/ 1378 w 2136"/>
                <a:gd name="T15" fmla="*/ 2631 h 3283"/>
                <a:gd name="T16" fmla="*/ 1447 w 2136"/>
                <a:gd name="T17" fmla="*/ 2529 h 3283"/>
                <a:gd name="T18" fmla="*/ 1472 w 2136"/>
                <a:gd name="T19" fmla="*/ 2407 h 3283"/>
                <a:gd name="T20" fmla="*/ 1443 w 2136"/>
                <a:gd name="T21" fmla="*/ 2264 h 3283"/>
                <a:gd name="T22" fmla="*/ 1358 w 2136"/>
                <a:gd name="T23" fmla="*/ 2138 h 3283"/>
                <a:gd name="T24" fmla="*/ 1216 w 2136"/>
                <a:gd name="T25" fmla="*/ 2025 h 3283"/>
                <a:gd name="T26" fmla="*/ 1019 w 2136"/>
                <a:gd name="T27" fmla="*/ 1919 h 3283"/>
                <a:gd name="T28" fmla="*/ 679 w 2136"/>
                <a:gd name="T29" fmla="*/ 1771 h 3283"/>
                <a:gd name="T30" fmla="*/ 413 w 2136"/>
                <a:gd name="T31" fmla="*/ 1614 h 3283"/>
                <a:gd name="T32" fmla="*/ 195 w 2136"/>
                <a:gd name="T33" fmla="*/ 1411 h 3283"/>
                <a:gd name="T34" fmla="*/ 51 w 2136"/>
                <a:gd name="T35" fmla="*/ 1151 h 3283"/>
                <a:gd name="T36" fmla="*/ 9 w 2136"/>
                <a:gd name="T37" fmla="*/ 837 h 3283"/>
                <a:gd name="T38" fmla="*/ 67 w 2136"/>
                <a:gd name="T39" fmla="*/ 567 h 3283"/>
                <a:gd name="T40" fmla="*/ 223 w 2136"/>
                <a:gd name="T41" fmla="*/ 317 h 3283"/>
                <a:gd name="T42" fmla="*/ 484 w 2136"/>
                <a:gd name="T43" fmla="*/ 121 h 3283"/>
                <a:gd name="T44" fmla="*/ 857 w 2136"/>
                <a:gd name="T45" fmla="*/ 11 h 3283"/>
                <a:gd name="T46" fmla="*/ 1226 w 2136"/>
                <a:gd name="T47" fmla="*/ 10 h 3283"/>
                <a:gd name="T48" fmla="*/ 1497 w 2136"/>
                <a:gd name="T49" fmla="*/ 67 h 3283"/>
                <a:gd name="T50" fmla="*/ 1719 w 2136"/>
                <a:gd name="T51" fmla="*/ 153 h 3283"/>
                <a:gd name="T52" fmla="*/ 1962 w 2136"/>
                <a:gd name="T53" fmla="*/ 291 h 3283"/>
                <a:gd name="T54" fmla="*/ 2021 w 2136"/>
                <a:gd name="T55" fmla="*/ 353 h 3283"/>
                <a:gd name="T56" fmla="*/ 2024 w 2136"/>
                <a:gd name="T57" fmla="*/ 427 h 3283"/>
                <a:gd name="T58" fmla="*/ 1810 w 2136"/>
                <a:gd name="T59" fmla="*/ 744 h 3283"/>
                <a:gd name="T60" fmla="*/ 1737 w 2136"/>
                <a:gd name="T61" fmla="*/ 783 h 3283"/>
                <a:gd name="T62" fmla="*/ 1644 w 2136"/>
                <a:gd name="T63" fmla="*/ 753 h 3283"/>
                <a:gd name="T64" fmla="*/ 1333 w 2136"/>
                <a:gd name="T65" fmla="*/ 592 h 3283"/>
                <a:gd name="T66" fmla="*/ 1151 w 2136"/>
                <a:gd name="T67" fmla="*/ 534 h 3283"/>
                <a:gd name="T68" fmla="*/ 978 w 2136"/>
                <a:gd name="T69" fmla="*/ 521 h 3283"/>
                <a:gd name="T70" fmla="*/ 832 w 2136"/>
                <a:gd name="T71" fmla="*/ 556 h 3283"/>
                <a:gd name="T72" fmla="*/ 722 w 2136"/>
                <a:gd name="T73" fmla="*/ 625 h 3283"/>
                <a:gd name="T74" fmla="*/ 651 w 2136"/>
                <a:gd name="T75" fmla="*/ 713 h 3283"/>
                <a:gd name="T76" fmla="*/ 619 w 2136"/>
                <a:gd name="T77" fmla="*/ 811 h 3283"/>
                <a:gd name="T78" fmla="*/ 630 w 2136"/>
                <a:gd name="T79" fmla="*/ 934 h 3283"/>
                <a:gd name="T80" fmla="*/ 691 w 2136"/>
                <a:gd name="T81" fmla="*/ 1055 h 3283"/>
                <a:gd name="T82" fmla="*/ 806 w 2136"/>
                <a:gd name="T83" fmla="*/ 1164 h 3283"/>
                <a:gd name="T84" fmla="*/ 975 w 2136"/>
                <a:gd name="T85" fmla="*/ 1264 h 3283"/>
                <a:gd name="T86" fmla="*/ 1379 w 2136"/>
                <a:gd name="T87" fmla="*/ 1440 h 3283"/>
                <a:gd name="T88" fmla="*/ 1671 w 2136"/>
                <a:gd name="T89" fmla="*/ 1598 h 3283"/>
                <a:gd name="T90" fmla="*/ 1918 w 2136"/>
                <a:gd name="T91" fmla="*/ 1807 h 3283"/>
                <a:gd name="T92" fmla="*/ 2085 w 2136"/>
                <a:gd name="T93" fmla="*/ 2082 h 3283"/>
                <a:gd name="T94" fmla="*/ 2134 w 2136"/>
                <a:gd name="T95" fmla="*/ 2424 h 3283"/>
                <a:gd name="T96" fmla="*/ 2061 w 2136"/>
                <a:gd name="T97" fmla="*/ 2719 h 3283"/>
                <a:gd name="T98" fmla="*/ 1881 w 2136"/>
                <a:gd name="T99" fmla="*/ 2975 h 3283"/>
                <a:gd name="T100" fmla="*/ 1605 w 2136"/>
                <a:gd name="T101" fmla="*/ 3168 h 3283"/>
                <a:gd name="T102" fmla="*/ 1245 w 2136"/>
                <a:gd name="T103" fmla="*/ 3272 h 3283"/>
                <a:gd name="T104" fmla="*/ 859 w 2136"/>
                <a:gd name="T105" fmla="*/ 3271 h 3283"/>
                <a:gd name="T106" fmla="*/ 550 w 2136"/>
                <a:gd name="T107" fmla="*/ 3205 h 3283"/>
                <a:gd name="T108" fmla="*/ 311 w 2136"/>
                <a:gd name="T109" fmla="*/ 3108 h 3283"/>
                <a:gd name="T110" fmla="*/ 124 w 2136"/>
                <a:gd name="T111" fmla="*/ 2992 h 3283"/>
                <a:gd name="T112" fmla="*/ 9 w 2136"/>
                <a:gd name="T113" fmla="*/ 2885 h 3283"/>
                <a:gd name="T114" fmla="*/ 5 w 2136"/>
                <a:gd name="T115" fmla="*/ 2826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36" h="3283">
                  <a:moveTo>
                    <a:pt x="22" y="2790"/>
                  </a:moveTo>
                  <a:lnTo>
                    <a:pt x="189" y="2507"/>
                  </a:lnTo>
                  <a:lnTo>
                    <a:pt x="197" y="2496"/>
                  </a:lnTo>
                  <a:lnTo>
                    <a:pt x="205" y="2486"/>
                  </a:lnTo>
                  <a:lnTo>
                    <a:pt x="214" y="2478"/>
                  </a:lnTo>
                  <a:lnTo>
                    <a:pt x="224" y="2471"/>
                  </a:lnTo>
                  <a:lnTo>
                    <a:pt x="234" y="2465"/>
                  </a:lnTo>
                  <a:lnTo>
                    <a:pt x="244" y="2461"/>
                  </a:lnTo>
                  <a:lnTo>
                    <a:pt x="256" y="2458"/>
                  </a:lnTo>
                  <a:lnTo>
                    <a:pt x="267" y="2456"/>
                  </a:lnTo>
                  <a:lnTo>
                    <a:pt x="278" y="2455"/>
                  </a:lnTo>
                  <a:lnTo>
                    <a:pt x="289" y="2455"/>
                  </a:lnTo>
                  <a:lnTo>
                    <a:pt x="300" y="2456"/>
                  </a:lnTo>
                  <a:lnTo>
                    <a:pt x="310" y="2458"/>
                  </a:lnTo>
                  <a:lnTo>
                    <a:pt x="321" y="2461"/>
                  </a:lnTo>
                  <a:lnTo>
                    <a:pt x="330" y="2465"/>
                  </a:lnTo>
                  <a:lnTo>
                    <a:pt x="339" y="2470"/>
                  </a:lnTo>
                  <a:lnTo>
                    <a:pt x="347" y="2475"/>
                  </a:lnTo>
                  <a:lnTo>
                    <a:pt x="372" y="2491"/>
                  </a:lnTo>
                  <a:lnTo>
                    <a:pt x="424" y="2526"/>
                  </a:lnTo>
                  <a:lnTo>
                    <a:pt x="460" y="2548"/>
                  </a:lnTo>
                  <a:lnTo>
                    <a:pt x="500" y="2571"/>
                  </a:lnTo>
                  <a:lnTo>
                    <a:pt x="545" y="2596"/>
                  </a:lnTo>
                  <a:lnTo>
                    <a:pt x="593" y="2622"/>
                  </a:lnTo>
                  <a:lnTo>
                    <a:pt x="646" y="2648"/>
                  </a:lnTo>
                  <a:lnTo>
                    <a:pt x="700" y="2672"/>
                  </a:lnTo>
                  <a:lnTo>
                    <a:pt x="728" y="2684"/>
                  </a:lnTo>
                  <a:lnTo>
                    <a:pt x="757" y="2696"/>
                  </a:lnTo>
                  <a:lnTo>
                    <a:pt x="786" y="2707"/>
                  </a:lnTo>
                  <a:lnTo>
                    <a:pt x="815" y="2717"/>
                  </a:lnTo>
                  <a:lnTo>
                    <a:pt x="845" y="2726"/>
                  </a:lnTo>
                  <a:lnTo>
                    <a:pt x="874" y="2734"/>
                  </a:lnTo>
                  <a:lnTo>
                    <a:pt x="903" y="2741"/>
                  </a:lnTo>
                  <a:lnTo>
                    <a:pt x="933" y="2747"/>
                  </a:lnTo>
                  <a:lnTo>
                    <a:pt x="963" y="2752"/>
                  </a:lnTo>
                  <a:lnTo>
                    <a:pt x="992" y="2756"/>
                  </a:lnTo>
                  <a:lnTo>
                    <a:pt x="1020" y="2758"/>
                  </a:lnTo>
                  <a:lnTo>
                    <a:pt x="1049" y="2759"/>
                  </a:lnTo>
                  <a:lnTo>
                    <a:pt x="1071" y="2758"/>
                  </a:lnTo>
                  <a:lnTo>
                    <a:pt x="1093" y="2757"/>
                  </a:lnTo>
                  <a:lnTo>
                    <a:pt x="1116" y="2755"/>
                  </a:lnTo>
                  <a:lnTo>
                    <a:pt x="1137" y="2752"/>
                  </a:lnTo>
                  <a:lnTo>
                    <a:pt x="1158" y="2748"/>
                  </a:lnTo>
                  <a:lnTo>
                    <a:pt x="1178" y="2743"/>
                  </a:lnTo>
                  <a:lnTo>
                    <a:pt x="1198" y="2738"/>
                  </a:lnTo>
                  <a:lnTo>
                    <a:pt x="1217" y="2731"/>
                  </a:lnTo>
                  <a:lnTo>
                    <a:pt x="1236" y="2724"/>
                  </a:lnTo>
                  <a:lnTo>
                    <a:pt x="1254" y="2717"/>
                  </a:lnTo>
                  <a:lnTo>
                    <a:pt x="1271" y="2709"/>
                  </a:lnTo>
                  <a:lnTo>
                    <a:pt x="1289" y="2699"/>
                  </a:lnTo>
                  <a:lnTo>
                    <a:pt x="1306" y="2689"/>
                  </a:lnTo>
                  <a:lnTo>
                    <a:pt x="1321" y="2679"/>
                  </a:lnTo>
                  <a:lnTo>
                    <a:pt x="1337" y="2668"/>
                  </a:lnTo>
                  <a:lnTo>
                    <a:pt x="1351" y="2656"/>
                  </a:lnTo>
                  <a:lnTo>
                    <a:pt x="1365" y="2644"/>
                  </a:lnTo>
                  <a:lnTo>
                    <a:pt x="1378" y="2631"/>
                  </a:lnTo>
                  <a:lnTo>
                    <a:pt x="1390" y="2618"/>
                  </a:lnTo>
                  <a:lnTo>
                    <a:pt x="1401" y="2605"/>
                  </a:lnTo>
                  <a:lnTo>
                    <a:pt x="1412" y="2590"/>
                  </a:lnTo>
                  <a:lnTo>
                    <a:pt x="1422" y="2576"/>
                  </a:lnTo>
                  <a:lnTo>
                    <a:pt x="1431" y="2561"/>
                  </a:lnTo>
                  <a:lnTo>
                    <a:pt x="1439" y="2545"/>
                  </a:lnTo>
                  <a:lnTo>
                    <a:pt x="1447" y="2529"/>
                  </a:lnTo>
                  <a:lnTo>
                    <a:pt x="1453" y="2512"/>
                  </a:lnTo>
                  <a:lnTo>
                    <a:pt x="1458" y="2495"/>
                  </a:lnTo>
                  <a:lnTo>
                    <a:pt x="1464" y="2478"/>
                  </a:lnTo>
                  <a:lnTo>
                    <a:pt x="1467" y="2461"/>
                  </a:lnTo>
                  <a:lnTo>
                    <a:pt x="1470" y="2443"/>
                  </a:lnTo>
                  <a:lnTo>
                    <a:pt x="1472" y="2426"/>
                  </a:lnTo>
                  <a:lnTo>
                    <a:pt x="1472" y="2407"/>
                  </a:lnTo>
                  <a:lnTo>
                    <a:pt x="1472" y="2386"/>
                  </a:lnTo>
                  <a:lnTo>
                    <a:pt x="1470" y="2365"/>
                  </a:lnTo>
                  <a:lnTo>
                    <a:pt x="1467" y="2343"/>
                  </a:lnTo>
                  <a:lnTo>
                    <a:pt x="1463" y="2323"/>
                  </a:lnTo>
                  <a:lnTo>
                    <a:pt x="1457" y="2303"/>
                  </a:lnTo>
                  <a:lnTo>
                    <a:pt x="1450" y="2284"/>
                  </a:lnTo>
                  <a:lnTo>
                    <a:pt x="1443" y="2264"/>
                  </a:lnTo>
                  <a:lnTo>
                    <a:pt x="1434" y="2246"/>
                  </a:lnTo>
                  <a:lnTo>
                    <a:pt x="1424" y="2227"/>
                  </a:lnTo>
                  <a:lnTo>
                    <a:pt x="1413" y="2209"/>
                  </a:lnTo>
                  <a:lnTo>
                    <a:pt x="1401" y="2191"/>
                  </a:lnTo>
                  <a:lnTo>
                    <a:pt x="1388" y="2172"/>
                  </a:lnTo>
                  <a:lnTo>
                    <a:pt x="1373" y="2155"/>
                  </a:lnTo>
                  <a:lnTo>
                    <a:pt x="1358" y="2138"/>
                  </a:lnTo>
                  <a:lnTo>
                    <a:pt x="1341" y="2121"/>
                  </a:lnTo>
                  <a:lnTo>
                    <a:pt x="1323" y="2105"/>
                  </a:lnTo>
                  <a:lnTo>
                    <a:pt x="1304" y="2088"/>
                  </a:lnTo>
                  <a:lnTo>
                    <a:pt x="1283" y="2072"/>
                  </a:lnTo>
                  <a:lnTo>
                    <a:pt x="1262" y="2056"/>
                  </a:lnTo>
                  <a:lnTo>
                    <a:pt x="1240" y="2040"/>
                  </a:lnTo>
                  <a:lnTo>
                    <a:pt x="1216" y="2025"/>
                  </a:lnTo>
                  <a:lnTo>
                    <a:pt x="1191" y="2009"/>
                  </a:lnTo>
                  <a:lnTo>
                    <a:pt x="1166" y="1993"/>
                  </a:lnTo>
                  <a:lnTo>
                    <a:pt x="1139" y="1978"/>
                  </a:lnTo>
                  <a:lnTo>
                    <a:pt x="1110" y="1963"/>
                  </a:lnTo>
                  <a:lnTo>
                    <a:pt x="1081" y="1948"/>
                  </a:lnTo>
                  <a:lnTo>
                    <a:pt x="1050" y="1933"/>
                  </a:lnTo>
                  <a:lnTo>
                    <a:pt x="1019" y="1919"/>
                  </a:lnTo>
                  <a:lnTo>
                    <a:pt x="953" y="1889"/>
                  </a:lnTo>
                  <a:lnTo>
                    <a:pt x="881" y="1860"/>
                  </a:lnTo>
                  <a:lnTo>
                    <a:pt x="841" y="1844"/>
                  </a:lnTo>
                  <a:lnTo>
                    <a:pt x="800" y="1826"/>
                  </a:lnTo>
                  <a:lnTo>
                    <a:pt x="759" y="1808"/>
                  </a:lnTo>
                  <a:lnTo>
                    <a:pt x="719" y="1790"/>
                  </a:lnTo>
                  <a:lnTo>
                    <a:pt x="679" y="1771"/>
                  </a:lnTo>
                  <a:lnTo>
                    <a:pt x="639" y="1751"/>
                  </a:lnTo>
                  <a:lnTo>
                    <a:pt x="600" y="1730"/>
                  </a:lnTo>
                  <a:lnTo>
                    <a:pt x="561" y="1709"/>
                  </a:lnTo>
                  <a:lnTo>
                    <a:pt x="523" y="1687"/>
                  </a:lnTo>
                  <a:lnTo>
                    <a:pt x="486" y="1664"/>
                  </a:lnTo>
                  <a:lnTo>
                    <a:pt x="449" y="1639"/>
                  </a:lnTo>
                  <a:lnTo>
                    <a:pt x="413" y="1614"/>
                  </a:lnTo>
                  <a:lnTo>
                    <a:pt x="378" y="1588"/>
                  </a:lnTo>
                  <a:lnTo>
                    <a:pt x="345" y="1561"/>
                  </a:lnTo>
                  <a:lnTo>
                    <a:pt x="313" y="1534"/>
                  </a:lnTo>
                  <a:lnTo>
                    <a:pt x="282" y="1505"/>
                  </a:lnTo>
                  <a:lnTo>
                    <a:pt x="251" y="1474"/>
                  </a:lnTo>
                  <a:lnTo>
                    <a:pt x="222" y="1443"/>
                  </a:lnTo>
                  <a:lnTo>
                    <a:pt x="195" y="1411"/>
                  </a:lnTo>
                  <a:lnTo>
                    <a:pt x="169" y="1378"/>
                  </a:lnTo>
                  <a:lnTo>
                    <a:pt x="145" y="1343"/>
                  </a:lnTo>
                  <a:lnTo>
                    <a:pt x="123" y="1307"/>
                  </a:lnTo>
                  <a:lnTo>
                    <a:pt x="103" y="1270"/>
                  </a:lnTo>
                  <a:lnTo>
                    <a:pt x="84" y="1232"/>
                  </a:lnTo>
                  <a:lnTo>
                    <a:pt x="66" y="1192"/>
                  </a:lnTo>
                  <a:lnTo>
                    <a:pt x="51" y="1151"/>
                  </a:lnTo>
                  <a:lnTo>
                    <a:pt x="38" y="1108"/>
                  </a:lnTo>
                  <a:lnTo>
                    <a:pt x="28" y="1065"/>
                  </a:lnTo>
                  <a:lnTo>
                    <a:pt x="19" y="1020"/>
                  </a:lnTo>
                  <a:lnTo>
                    <a:pt x="13" y="973"/>
                  </a:lnTo>
                  <a:lnTo>
                    <a:pt x="9" y="924"/>
                  </a:lnTo>
                  <a:lnTo>
                    <a:pt x="8" y="875"/>
                  </a:lnTo>
                  <a:lnTo>
                    <a:pt x="9" y="837"/>
                  </a:lnTo>
                  <a:lnTo>
                    <a:pt x="12" y="799"/>
                  </a:lnTo>
                  <a:lnTo>
                    <a:pt x="16" y="759"/>
                  </a:lnTo>
                  <a:lnTo>
                    <a:pt x="23" y="721"/>
                  </a:lnTo>
                  <a:lnTo>
                    <a:pt x="31" y="682"/>
                  </a:lnTo>
                  <a:lnTo>
                    <a:pt x="41" y="644"/>
                  </a:lnTo>
                  <a:lnTo>
                    <a:pt x="53" y="605"/>
                  </a:lnTo>
                  <a:lnTo>
                    <a:pt x="67" y="567"/>
                  </a:lnTo>
                  <a:lnTo>
                    <a:pt x="84" y="529"/>
                  </a:lnTo>
                  <a:lnTo>
                    <a:pt x="102" y="492"/>
                  </a:lnTo>
                  <a:lnTo>
                    <a:pt x="122" y="456"/>
                  </a:lnTo>
                  <a:lnTo>
                    <a:pt x="144" y="419"/>
                  </a:lnTo>
                  <a:lnTo>
                    <a:pt x="168" y="384"/>
                  </a:lnTo>
                  <a:lnTo>
                    <a:pt x="195" y="350"/>
                  </a:lnTo>
                  <a:lnTo>
                    <a:pt x="223" y="317"/>
                  </a:lnTo>
                  <a:lnTo>
                    <a:pt x="253" y="286"/>
                  </a:lnTo>
                  <a:lnTo>
                    <a:pt x="287" y="254"/>
                  </a:lnTo>
                  <a:lnTo>
                    <a:pt x="322" y="224"/>
                  </a:lnTo>
                  <a:lnTo>
                    <a:pt x="359" y="196"/>
                  </a:lnTo>
                  <a:lnTo>
                    <a:pt x="398" y="170"/>
                  </a:lnTo>
                  <a:lnTo>
                    <a:pt x="440" y="145"/>
                  </a:lnTo>
                  <a:lnTo>
                    <a:pt x="484" y="121"/>
                  </a:lnTo>
                  <a:lnTo>
                    <a:pt x="530" y="100"/>
                  </a:lnTo>
                  <a:lnTo>
                    <a:pt x="578" y="79"/>
                  </a:lnTo>
                  <a:lnTo>
                    <a:pt x="630" y="61"/>
                  </a:lnTo>
                  <a:lnTo>
                    <a:pt x="683" y="45"/>
                  </a:lnTo>
                  <a:lnTo>
                    <a:pt x="738" y="32"/>
                  </a:lnTo>
                  <a:lnTo>
                    <a:pt x="797" y="20"/>
                  </a:lnTo>
                  <a:lnTo>
                    <a:pt x="857" y="11"/>
                  </a:lnTo>
                  <a:lnTo>
                    <a:pt x="920" y="5"/>
                  </a:lnTo>
                  <a:lnTo>
                    <a:pt x="986" y="1"/>
                  </a:lnTo>
                  <a:lnTo>
                    <a:pt x="1053" y="0"/>
                  </a:lnTo>
                  <a:lnTo>
                    <a:pt x="1097" y="0"/>
                  </a:lnTo>
                  <a:lnTo>
                    <a:pt x="1141" y="2"/>
                  </a:lnTo>
                  <a:lnTo>
                    <a:pt x="1184" y="5"/>
                  </a:lnTo>
                  <a:lnTo>
                    <a:pt x="1226" y="10"/>
                  </a:lnTo>
                  <a:lnTo>
                    <a:pt x="1267" y="15"/>
                  </a:lnTo>
                  <a:lnTo>
                    <a:pt x="1308" y="22"/>
                  </a:lnTo>
                  <a:lnTo>
                    <a:pt x="1347" y="29"/>
                  </a:lnTo>
                  <a:lnTo>
                    <a:pt x="1386" y="38"/>
                  </a:lnTo>
                  <a:lnTo>
                    <a:pt x="1423" y="47"/>
                  </a:lnTo>
                  <a:lnTo>
                    <a:pt x="1461" y="56"/>
                  </a:lnTo>
                  <a:lnTo>
                    <a:pt x="1497" y="67"/>
                  </a:lnTo>
                  <a:lnTo>
                    <a:pt x="1531" y="78"/>
                  </a:lnTo>
                  <a:lnTo>
                    <a:pt x="1565" y="89"/>
                  </a:lnTo>
                  <a:lnTo>
                    <a:pt x="1598" y="102"/>
                  </a:lnTo>
                  <a:lnTo>
                    <a:pt x="1630" y="114"/>
                  </a:lnTo>
                  <a:lnTo>
                    <a:pt x="1661" y="127"/>
                  </a:lnTo>
                  <a:lnTo>
                    <a:pt x="1691" y="140"/>
                  </a:lnTo>
                  <a:lnTo>
                    <a:pt x="1719" y="153"/>
                  </a:lnTo>
                  <a:lnTo>
                    <a:pt x="1746" y="165"/>
                  </a:lnTo>
                  <a:lnTo>
                    <a:pt x="1773" y="178"/>
                  </a:lnTo>
                  <a:lnTo>
                    <a:pt x="1822" y="204"/>
                  </a:lnTo>
                  <a:lnTo>
                    <a:pt x="1865" y="228"/>
                  </a:lnTo>
                  <a:lnTo>
                    <a:pt x="1903" y="251"/>
                  </a:lnTo>
                  <a:lnTo>
                    <a:pt x="1935" y="273"/>
                  </a:lnTo>
                  <a:lnTo>
                    <a:pt x="1962" y="291"/>
                  </a:lnTo>
                  <a:lnTo>
                    <a:pt x="1983" y="305"/>
                  </a:lnTo>
                  <a:lnTo>
                    <a:pt x="1991" y="311"/>
                  </a:lnTo>
                  <a:lnTo>
                    <a:pt x="1999" y="318"/>
                  </a:lnTo>
                  <a:lnTo>
                    <a:pt x="2006" y="325"/>
                  </a:lnTo>
                  <a:lnTo>
                    <a:pt x="2012" y="334"/>
                  </a:lnTo>
                  <a:lnTo>
                    <a:pt x="2017" y="343"/>
                  </a:lnTo>
                  <a:lnTo>
                    <a:pt x="2021" y="353"/>
                  </a:lnTo>
                  <a:lnTo>
                    <a:pt x="2024" y="363"/>
                  </a:lnTo>
                  <a:lnTo>
                    <a:pt x="2026" y="373"/>
                  </a:lnTo>
                  <a:lnTo>
                    <a:pt x="2028" y="384"/>
                  </a:lnTo>
                  <a:lnTo>
                    <a:pt x="2029" y="395"/>
                  </a:lnTo>
                  <a:lnTo>
                    <a:pt x="2028" y="406"/>
                  </a:lnTo>
                  <a:lnTo>
                    <a:pt x="2027" y="416"/>
                  </a:lnTo>
                  <a:lnTo>
                    <a:pt x="2024" y="427"/>
                  </a:lnTo>
                  <a:lnTo>
                    <a:pt x="2021" y="437"/>
                  </a:lnTo>
                  <a:lnTo>
                    <a:pt x="2016" y="447"/>
                  </a:lnTo>
                  <a:lnTo>
                    <a:pt x="2011" y="456"/>
                  </a:lnTo>
                  <a:lnTo>
                    <a:pt x="1834" y="715"/>
                  </a:lnTo>
                  <a:lnTo>
                    <a:pt x="1827" y="725"/>
                  </a:lnTo>
                  <a:lnTo>
                    <a:pt x="1819" y="735"/>
                  </a:lnTo>
                  <a:lnTo>
                    <a:pt x="1810" y="744"/>
                  </a:lnTo>
                  <a:lnTo>
                    <a:pt x="1800" y="752"/>
                  </a:lnTo>
                  <a:lnTo>
                    <a:pt x="1791" y="759"/>
                  </a:lnTo>
                  <a:lnTo>
                    <a:pt x="1781" y="766"/>
                  </a:lnTo>
                  <a:lnTo>
                    <a:pt x="1770" y="772"/>
                  </a:lnTo>
                  <a:lnTo>
                    <a:pt x="1759" y="777"/>
                  </a:lnTo>
                  <a:lnTo>
                    <a:pt x="1749" y="780"/>
                  </a:lnTo>
                  <a:lnTo>
                    <a:pt x="1737" y="783"/>
                  </a:lnTo>
                  <a:lnTo>
                    <a:pt x="1726" y="784"/>
                  </a:lnTo>
                  <a:lnTo>
                    <a:pt x="1715" y="784"/>
                  </a:lnTo>
                  <a:lnTo>
                    <a:pt x="1704" y="783"/>
                  </a:lnTo>
                  <a:lnTo>
                    <a:pt x="1693" y="780"/>
                  </a:lnTo>
                  <a:lnTo>
                    <a:pt x="1682" y="776"/>
                  </a:lnTo>
                  <a:lnTo>
                    <a:pt x="1672" y="770"/>
                  </a:lnTo>
                  <a:lnTo>
                    <a:pt x="1644" y="753"/>
                  </a:lnTo>
                  <a:lnTo>
                    <a:pt x="1591" y="721"/>
                  </a:lnTo>
                  <a:lnTo>
                    <a:pt x="1557" y="702"/>
                  </a:lnTo>
                  <a:lnTo>
                    <a:pt x="1518" y="681"/>
                  </a:lnTo>
                  <a:lnTo>
                    <a:pt x="1476" y="659"/>
                  </a:lnTo>
                  <a:lnTo>
                    <a:pt x="1430" y="637"/>
                  </a:lnTo>
                  <a:lnTo>
                    <a:pt x="1382" y="614"/>
                  </a:lnTo>
                  <a:lnTo>
                    <a:pt x="1333" y="592"/>
                  </a:lnTo>
                  <a:lnTo>
                    <a:pt x="1307" y="582"/>
                  </a:lnTo>
                  <a:lnTo>
                    <a:pt x="1281" y="573"/>
                  </a:lnTo>
                  <a:lnTo>
                    <a:pt x="1255" y="564"/>
                  </a:lnTo>
                  <a:lnTo>
                    <a:pt x="1229" y="555"/>
                  </a:lnTo>
                  <a:lnTo>
                    <a:pt x="1203" y="548"/>
                  </a:lnTo>
                  <a:lnTo>
                    <a:pt x="1177" y="541"/>
                  </a:lnTo>
                  <a:lnTo>
                    <a:pt x="1151" y="534"/>
                  </a:lnTo>
                  <a:lnTo>
                    <a:pt x="1126" y="529"/>
                  </a:lnTo>
                  <a:lnTo>
                    <a:pt x="1099" y="525"/>
                  </a:lnTo>
                  <a:lnTo>
                    <a:pt x="1074" y="522"/>
                  </a:lnTo>
                  <a:lnTo>
                    <a:pt x="1050" y="520"/>
                  </a:lnTo>
                  <a:lnTo>
                    <a:pt x="1026" y="519"/>
                  </a:lnTo>
                  <a:lnTo>
                    <a:pt x="1001" y="520"/>
                  </a:lnTo>
                  <a:lnTo>
                    <a:pt x="978" y="521"/>
                  </a:lnTo>
                  <a:lnTo>
                    <a:pt x="955" y="524"/>
                  </a:lnTo>
                  <a:lnTo>
                    <a:pt x="932" y="527"/>
                  </a:lnTo>
                  <a:lnTo>
                    <a:pt x="910" y="531"/>
                  </a:lnTo>
                  <a:lnTo>
                    <a:pt x="889" y="536"/>
                  </a:lnTo>
                  <a:lnTo>
                    <a:pt x="869" y="542"/>
                  </a:lnTo>
                  <a:lnTo>
                    <a:pt x="850" y="549"/>
                  </a:lnTo>
                  <a:lnTo>
                    <a:pt x="832" y="556"/>
                  </a:lnTo>
                  <a:lnTo>
                    <a:pt x="814" y="564"/>
                  </a:lnTo>
                  <a:lnTo>
                    <a:pt x="797" y="572"/>
                  </a:lnTo>
                  <a:lnTo>
                    <a:pt x="780" y="582"/>
                  </a:lnTo>
                  <a:lnTo>
                    <a:pt x="764" y="591"/>
                  </a:lnTo>
                  <a:lnTo>
                    <a:pt x="749" y="602"/>
                  </a:lnTo>
                  <a:lnTo>
                    <a:pt x="735" y="613"/>
                  </a:lnTo>
                  <a:lnTo>
                    <a:pt x="722" y="625"/>
                  </a:lnTo>
                  <a:lnTo>
                    <a:pt x="709" y="636"/>
                  </a:lnTo>
                  <a:lnTo>
                    <a:pt x="698" y="649"/>
                  </a:lnTo>
                  <a:lnTo>
                    <a:pt x="687" y="661"/>
                  </a:lnTo>
                  <a:lnTo>
                    <a:pt x="676" y="674"/>
                  </a:lnTo>
                  <a:lnTo>
                    <a:pt x="667" y="687"/>
                  </a:lnTo>
                  <a:lnTo>
                    <a:pt x="658" y="700"/>
                  </a:lnTo>
                  <a:lnTo>
                    <a:pt x="651" y="713"/>
                  </a:lnTo>
                  <a:lnTo>
                    <a:pt x="644" y="727"/>
                  </a:lnTo>
                  <a:lnTo>
                    <a:pt x="638" y="741"/>
                  </a:lnTo>
                  <a:lnTo>
                    <a:pt x="632" y="755"/>
                  </a:lnTo>
                  <a:lnTo>
                    <a:pt x="628" y="769"/>
                  </a:lnTo>
                  <a:lnTo>
                    <a:pt x="624" y="783"/>
                  </a:lnTo>
                  <a:lnTo>
                    <a:pt x="621" y="797"/>
                  </a:lnTo>
                  <a:lnTo>
                    <a:pt x="619" y="811"/>
                  </a:lnTo>
                  <a:lnTo>
                    <a:pt x="618" y="825"/>
                  </a:lnTo>
                  <a:lnTo>
                    <a:pt x="617" y="839"/>
                  </a:lnTo>
                  <a:lnTo>
                    <a:pt x="618" y="859"/>
                  </a:lnTo>
                  <a:lnTo>
                    <a:pt x="619" y="878"/>
                  </a:lnTo>
                  <a:lnTo>
                    <a:pt x="622" y="897"/>
                  </a:lnTo>
                  <a:lnTo>
                    <a:pt x="625" y="916"/>
                  </a:lnTo>
                  <a:lnTo>
                    <a:pt x="630" y="934"/>
                  </a:lnTo>
                  <a:lnTo>
                    <a:pt x="635" y="952"/>
                  </a:lnTo>
                  <a:lnTo>
                    <a:pt x="642" y="971"/>
                  </a:lnTo>
                  <a:lnTo>
                    <a:pt x="650" y="988"/>
                  </a:lnTo>
                  <a:lnTo>
                    <a:pt x="659" y="1005"/>
                  </a:lnTo>
                  <a:lnTo>
                    <a:pt x="668" y="1022"/>
                  </a:lnTo>
                  <a:lnTo>
                    <a:pt x="679" y="1038"/>
                  </a:lnTo>
                  <a:lnTo>
                    <a:pt x="691" y="1055"/>
                  </a:lnTo>
                  <a:lnTo>
                    <a:pt x="704" y="1071"/>
                  </a:lnTo>
                  <a:lnTo>
                    <a:pt x="718" y="1087"/>
                  </a:lnTo>
                  <a:lnTo>
                    <a:pt x="733" y="1102"/>
                  </a:lnTo>
                  <a:lnTo>
                    <a:pt x="749" y="1118"/>
                  </a:lnTo>
                  <a:lnTo>
                    <a:pt x="767" y="1133"/>
                  </a:lnTo>
                  <a:lnTo>
                    <a:pt x="786" y="1149"/>
                  </a:lnTo>
                  <a:lnTo>
                    <a:pt x="806" y="1164"/>
                  </a:lnTo>
                  <a:lnTo>
                    <a:pt x="826" y="1178"/>
                  </a:lnTo>
                  <a:lnTo>
                    <a:pt x="848" y="1193"/>
                  </a:lnTo>
                  <a:lnTo>
                    <a:pt x="871" y="1207"/>
                  </a:lnTo>
                  <a:lnTo>
                    <a:pt x="895" y="1222"/>
                  </a:lnTo>
                  <a:lnTo>
                    <a:pt x="920" y="1236"/>
                  </a:lnTo>
                  <a:lnTo>
                    <a:pt x="948" y="1250"/>
                  </a:lnTo>
                  <a:lnTo>
                    <a:pt x="975" y="1264"/>
                  </a:lnTo>
                  <a:lnTo>
                    <a:pt x="1004" y="1279"/>
                  </a:lnTo>
                  <a:lnTo>
                    <a:pt x="1033" y="1293"/>
                  </a:lnTo>
                  <a:lnTo>
                    <a:pt x="1096" y="1322"/>
                  </a:lnTo>
                  <a:lnTo>
                    <a:pt x="1165" y="1350"/>
                  </a:lnTo>
                  <a:lnTo>
                    <a:pt x="1250" y="1384"/>
                  </a:lnTo>
                  <a:lnTo>
                    <a:pt x="1336" y="1420"/>
                  </a:lnTo>
                  <a:lnTo>
                    <a:pt x="1379" y="1440"/>
                  </a:lnTo>
                  <a:lnTo>
                    <a:pt x="1422" y="1460"/>
                  </a:lnTo>
                  <a:lnTo>
                    <a:pt x="1465" y="1480"/>
                  </a:lnTo>
                  <a:lnTo>
                    <a:pt x="1507" y="1503"/>
                  </a:lnTo>
                  <a:lnTo>
                    <a:pt x="1549" y="1525"/>
                  </a:lnTo>
                  <a:lnTo>
                    <a:pt x="1590" y="1549"/>
                  </a:lnTo>
                  <a:lnTo>
                    <a:pt x="1630" y="1573"/>
                  </a:lnTo>
                  <a:lnTo>
                    <a:pt x="1671" y="1598"/>
                  </a:lnTo>
                  <a:lnTo>
                    <a:pt x="1709" y="1625"/>
                  </a:lnTo>
                  <a:lnTo>
                    <a:pt x="1747" y="1652"/>
                  </a:lnTo>
                  <a:lnTo>
                    <a:pt x="1784" y="1681"/>
                  </a:lnTo>
                  <a:lnTo>
                    <a:pt x="1820" y="1711"/>
                  </a:lnTo>
                  <a:lnTo>
                    <a:pt x="1854" y="1742"/>
                  </a:lnTo>
                  <a:lnTo>
                    <a:pt x="1887" y="1774"/>
                  </a:lnTo>
                  <a:lnTo>
                    <a:pt x="1918" y="1807"/>
                  </a:lnTo>
                  <a:lnTo>
                    <a:pt x="1947" y="1843"/>
                  </a:lnTo>
                  <a:lnTo>
                    <a:pt x="1975" y="1879"/>
                  </a:lnTo>
                  <a:lnTo>
                    <a:pt x="2002" y="1916"/>
                  </a:lnTo>
                  <a:lnTo>
                    <a:pt x="2026" y="1955"/>
                  </a:lnTo>
                  <a:lnTo>
                    <a:pt x="2048" y="1995"/>
                  </a:lnTo>
                  <a:lnTo>
                    <a:pt x="2067" y="2038"/>
                  </a:lnTo>
                  <a:lnTo>
                    <a:pt x="2085" y="2082"/>
                  </a:lnTo>
                  <a:lnTo>
                    <a:pt x="2100" y="2127"/>
                  </a:lnTo>
                  <a:lnTo>
                    <a:pt x="2112" y="2175"/>
                  </a:lnTo>
                  <a:lnTo>
                    <a:pt x="2122" y="2223"/>
                  </a:lnTo>
                  <a:lnTo>
                    <a:pt x="2130" y="2273"/>
                  </a:lnTo>
                  <a:lnTo>
                    <a:pt x="2134" y="2325"/>
                  </a:lnTo>
                  <a:lnTo>
                    <a:pt x="2136" y="2380"/>
                  </a:lnTo>
                  <a:lnTo>
                    <a:pt x="2134" y="2424"/>
                  </a:lnTo>
                  <a:lnTo>
                    <a:pt x="2131" y="2467"/>
                  </a:lnTo>
                  <a:lnTo>
                    <a:pt x="2125" y="2510"/>
                  </a:lnTo>
                  <a:lnTo>
                    <a:pt x="2117" y="2554"/>
                  </a:lnTo>
                  <a:lnTo>
                    <a:pt x="2106" y="2596"/>
                  </a:lnTo>
                  <a:lnTo>
                    <a:pt x="2093" y="2637"/>
                  </a:lnTo>
                  <a:lnTo>
                    <a:pt x="2078" y="2678"/>
                  </a:lnTo>
                  <a:lnTo>
                    <a:pt x="2061" y="2719"/>
                  </a:lnTo>
                  <a:lnTo>
                    <a:pt x="2042" y="2759"/>
                  </a:lnTo>
                  <a:lnTo>
                    <a:pt x="2020" y="2797"/>
                  </a:lnTo>
                  <a:lnTo>
                    <a:pt x="1997" y="2835"/>
                  </a:lnTo>
                  <a:lnTo>
                    <a:pt x="1970" y="2872"/>
                  </a:lnTo>
                  <a:lnTo>
                    <a:pt x="1943" y="2908"/>
                  </a:lnTo>
                  <a:lnTo>
                    <a:pt x="1913" y="2942"/>
                  </a:lnTo>
                  <a:lnTo>
                    <a:pt x="1881" y="2975"/>
                  </a:lnTo>
                  <a:lnTo>
                    <a:pt x="1848" y="3007"/>
                  </a:lnTo>
                  <a:lnTo>
                    <a:pt x="1812" y="3038"/>
                  </a:lnTo>
                  <a:lnTo>
                    <a:pt x="1774" y="3068"/>
                  </a:lnTo>
                  <a:lnTo>
                    <a:pt x="1735" y="3095"/>
                  </a:lnTo>
                  <a:lnTo>
                    <a:pt x="1694" y="3121"/>
                  </a:lnTo>
                  <a:lnTo>
                    <a:pt x="1651" y="3145"/>
                  </a:lnTo>
                  <a:lnTo>
                    <a:pt x="1605" y="3168"/>
                  </a:lnTo>
                  <a:lnTo>
                    <a:pt x="1559" y="3188"/>
                  </a:lnTo>
                  <a:lnTo>
                    <a:pt x="1511" y="3207"/>
                  </a:lnTo>
                  <a:lnTo>
                    <a:pt x="1461" y="3225"/>
                  </a:lnTo>
                  <a:lnTo>
                    <a:pt x="1409" y="3240"/>
                  </a:lnTo>
                  <a:lnTo>
                    <a:pt x="1356" y="3253"/>
                  </a:lnTo>
                  <a:lnTo>
                    <a:pt x="1302" y="3263"/>
                  </a:lnTo>
                  <a:lnTo>
                    <a:pt x="1245" y="3272"/>
                  </a:lnTo>
                  <a:lnTo>
                    <a:pt x="1188" y="3278"/>
                  </a:lnTo>
                  <a:lnTo>
                    <a:pt x="1129" y="3282"/>
                  </a:lnTo>
                  <a:lnTo>
                    <a:pt x="1067" y="3283"/>
                  </a:lnTo>
                  <a:lnTo>
                    <a:pt x="1013" y="3282"/>
                  </a:lnTo>
                  <a:lnTo>
                    <a:pt x="961" y="3280"/>
                  </a:lnTo>
                  <a:lnTo>
                    <a:pt x="909" y="3276"/>
                  </a:lnTo>
                  <a:lnTo>
                    <a:pt x="859" y="3271"/>
                  </a:lnTo>
                  <a:lnTo>
                    <a:pt x="811" y="3265"/>
                  </a:lnTo>
                  <a:lnTo>
                    <a:pt x="763" y="3258"/>
                  </a:lnTo>
                  <a:lnTo>
                    <a:pt x="718" y="3249"/>
                  </a:lnTo>
                  <a:lnTo>
                    <a:pt x="674" y="3240"/>
                  </a:lnTo>
                  <a:lnTo>
                    <a:pt x="631" y="3229"/>
                  </a:lnTo>
                  <a:lnTo>
                    <a:pt x="589" y="3218"/>
                  </a:lnTo>
                  <a:lnTo>
                    <a:pt x="550" y="3205"/>
                  </a:lnTo>
                  <a:lnTo>
                    <a:pt x="511" y="3193"/>
                  </a:lnTo>
                  <a:lnTo>
                    <a:pt x="475" y="3180"/>
                  </a:lnTo>
                  <a:lnTo>
                    <a:pt x="439" y="3166"/>
                  </a:lnTo>
                  <a:lnTo>
                    <a:pt x="404" y="3152"/>
                  </a:lnTo>
                  <a:lnTo>
                    <a:pt x="372" y="3137"/>
                  </a:lnTo>
                  <a:lnTo>
                    <a:pt x="341" y="3123"/>
                  </a:lnTo>
                  <a:lnTo>
                    <a:pt x="311" y="3108"/>
                  </a:lnTo>
                  <a:lnTo>
                    <a:pt x="283" y="3093"/>
                  </a:lnTo>
                  <a:lnTo>
                    <a:pt x="256" y="3078"/>
                  </a:lnTo>
                  <a:lnTo>
                    <a:pt x="229" y="3063"/>
                  </a:lnTo>
                  <a:lnTo>
                    <a:pt x="206" y="3048"/>
                  </a:lnTo>
                  <a:lnTo>
                    <a:pt x="183" y="3033"/>
                  </a:lnTo>
                  <a:lnTo>
                    <a:pt x="162" y="3019"/>
                  </a:lnTo>
                  <a:lnTo>
                    <a:pt x="124" y="2992"/>
                  </a:lnTo>
                  <a:lnTo>
                    <a:pt x="92" y="2967"/>
                  </a:lnTo>
                  <a:lnTo>
                    <a:pt x="65" y="2945"/>
                  </a:lnTo>
                  <a:lnTo>
                    <a:pt x="45" y="2927"/>
                  </a:lnTo>
                  <a:lnTo>
                    <a:pt x="30" y="2913"/>
                  </a:lnTo>
                  <a:lnTo>
                    <a:pt x="18" y="2899"/>
                  </a:lnTo>
                  <a:lnTo>
                    <a:pt x="13" y="2892"/>
                  </a:lnTo>
                  <a:lnTo>
                    <a:pt x="9" y="2885"/>
                  </a:lnTo>
                  <a:lnTo>
                    <a:pt x="5" y="2878"/>
                  </a:lnTo>
                  <a:lnTo>
                    <a:pt x="2" y="2871"/>
                  </a:lnTo>
                  <a:lnTo>
                    <a:pt x="1" y="2863"/>
                  </a:lnTo>
                  <a:lnTo>
                    <a:pt x="0" y="2854"/>
                  </a:lnTo>
                  <a:lnTo>
                    <a:pt x="1" y="2846"/>
                  </a:lnTo>
                  <a:lnTo>
                    <a:pt x="2" y="2836"/>
                  </a:lnTo>
                  <a:lnTo>
                    <a:pt x="5" y="2826"/>
                  </a:lnTo>
                  <a:lnTo>
                    <a:pt x="9" y="2815"/>
                  </a:lnTo>
                  <a:lnTo>
                    <a:pt x="15" y="2803"/>
                  </a:lnTo>
                  <a:lnTo>
                    <a:pt x="22" y="27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9" name="Freeform 12"/>
            <p:cNvSpPr>
              <a:spLocks noEditPoints="1"/>
            </p:cNvSpPr>
            <p:nvPr/>
          </p:nvSpPr>
          <p:spPr bwMode="auto">
            <a:xfrm>
              <a:off x="4049713" y="4054475"/>
              <a:ext cx="701675" cy="735013"/>
            </a:xfrm>
            <a:custGeom>
              <a:avLst/>
              <a:gdLst>
                <a:gd name="T0" fmla="*/ 1551 w 3098"/>
                <a:gd name="T1" fmla="*/ 1145 h 3238"/>
                <a:gd name="T2" fmla="*/ 1083 w 3098"/>
                <a:gd name="T3" fmla="*/ 2147 h 3238"/>
                <a:gd name="T4" fmla="*/ 9 w 3098"/>
                <a:gd name="T5" fmla="*/ 3119 h 3238"/>
                <a:gd name="T6" fmla="*/ 1460 w 3098"/>
                <a:gd name="T7" fmla="*/ 40 h 3238"/>
                <a:gd name="T8" fmla="*/ 1474 w 3098"/>
                <a:gd name="T9" fmla="*/ 22 h 3238"/>
                <a:gd name="T10" fmla="*/ 1493 w 3098"/>
                <a:gd name="T11" fmla="*/ 8 h 3238"/>
                <a:gd name="T12" fmla="*/ 1511 w 3098"/>
                <a:gd name="T13" fmla="*/ 2 h 3238"/>
                <a:gd name="T14" fmla="*/ 1525 w 3098"/>
                <a:gd name="T15" fmla="*/ 0 h 3238"/>
                <a:gd name="T16" fmla="*/ 1580 w 3098"/>
                <a:gd name="T17" fmla="*/ 0 h 3238"/>
                <a:gd name="T18" fmla="*/ 1596 w 3098"/>
                <a:gd name="T19" fmla="*/ 1 h 3238"/>
                <a:gd name="T20" fmla="*/ 1610 w 3098"/>
                <a:gd name="T21" fmla="*/ 4 h 3238"/>
                <a:gd name="T22" fmla="*/ 1621 w 3098"/>
                <a:gd name="T23" fmla="*/ 8 h 3238"/>
                <a:gd name="T24" fmla="*/ 1631 w 3098"/>
                <a:gd name="T25" fmla="*/ 14 h 3238"/>
                <a:gd name="T26" fmla="*/ 1647 w 3098"/>
                <a:gd name="T27" fmla="*/ 30 h 3238"/>
                <a:gd name="T28" fmla="*/ 1658 w 3098"/>
                <a:gd name="T29" fmla="*/ 50 h 3238"/>
                <a:gd name="T30" fmla="*/ 3094 w 3098"/>
                <a:gd name="T31" fmla="*/ 3130 h 3238"/>
                <a:gd name="T32" fmla="*/ 3098 w 3098"/>
                <a:gd name="T33" fmla="*/ 3151 h 3238"/>
                <a:gd name="T34" fmla="*/ 3097 w 3098"/>
                <a:gd name="T35" fmla="*/ 3172 h 3238"/>
                <a:gd name="T36" fmla="*/ 3091 w 3098"/>
                <a:gd name="T37" fmla="*/ 3191 h 3238"/>
                <a:gd name="T38" fmla="*/ 3080 w 3098"/>
                <a:gd name="T39" fmla="*/ 3208 h 3238"/>
                <a:gd name="T40" fmla="*/ 3065 w 3098"/>
                <a:gd name="T41" fmla="*/ 3222 h 3238"/>
                <a:gd name="T42" fmla="*/ 3046 w 3098"/>
                <a:gd name="T43" fmla="*/ 3232 h 3238"/>
                <a:gd name="T44" fmla="*/ 3023 w 3098"/>
                <a:gd name="T45" fmla="*/ 3237 h 3238"/>
                <a:gd name="T46" fmla="*/ 2607 w 3098"/>
                <a:gd name="T47" fmla="*/ 3238 h 3238"/>
                <a:gd name="T48" fmla="*/ 2581 w 3098"/>
                <a:gd name="T49" fmla="*/ 3236 h 3238"/>
                <a:gd name="T50" fmla="*/ 2560 w 3098"/>
                <a:gd name="T51" fmla="*/ 3232 h 3238"/>
                <a:gd name="T52" fmla="*/ 2541 w 3098"/>
                <a:gd name="T53" fmla="*/ 3226 h 3238"/>
                <a:gd name="T54" fmla="*/ 2525 w 3098"/>
                <a:gd name="T55" fmla="*/ 3216 h 3238"/>
                <a:gd name="T56" fmla="*/ 2510 w 3098"/>
                <a:gd name="T57" fmla="*/ 3202 h 3238"/>
                <a:gd name="T58" fmla="*/ 2497 w 3098"/>
                <a:gd name="T59" fmla="*/ 3187 h 3238"/>
                <a:gd name="T60" fmla="*/ 2484 w 3098"/>
                <a:gd name="T61" fmla="*/ 3168 h 3238"/>
                <a:gd name="T62" fmla="*/ 2472 w 3098"/>
                <a:gd name="T63" fmla="*/ 3146 h 3238"/>
                <a:gd name="T64" fmla="*/ 854 w 3098"/>
                <a:gd name="T65" fmla="*/ 2653 h 3238"/>
                <a:gd name="T66" fmla="*/ 623 w 3098"/>
                <a:gd name="T67" fmla="*/ 3154 h 3238"/>
                <a:gd name="T68" fmla="*/ 614 w 3098"/>
                <a:gd name="T69" fmla="*/ 3171 h 3238"/>
                <a:gd name="T70" fmla="*/ 603 w 3098"/>
                <a:gd name="T71" fmla="*/ 3187 h 3238"/>
                <a:gd name="T72" fmla="*/ 589 w 3098"/>
                <a:gd name="T73" fmla="*/ 3202 h 3238"/>
                <a:gd name="T74" fmla="*/ 572 w 3098"/>
                <a:gd name="T75" fmla="*/ 3215 h 3238"/>
                <a:gd name="T76" fmla="*/ 553 w 3098"/>
                <a:gd name="T77" fmla="*/ 3226 h 3238"/>
                <a:gd name="T78" fmla="*/ 530 w 3098"/>
                <a:gd name="T79" fmla="*/ 3233 h 3238"/>
                <a:gd name="T80" fmla="*/ 506 w 3098"/>
                <a:gd name="T81" fmla="*/ 3237 h 3238"/>
                <a:gd name="T82" fmla="*/ 88 w 3098"/>
                <a:gd name="T83" fmla="*/ 3238 h 3238"/>
                <a:gd name="T84" fmla="*/ 64 w 3098"/>
                <a:gd name="T85" fmla="*/ 3235 h 3238"/>
                <a:gd name="T86" fmla="*/ 43 w 3098"/>
                <a:gd name="T87" fmla="*/ 3227 h 3238"/>
                <a:gd name="T88" fmla="*/ 26 w 3098"/>
                <a:gd name="T89" fmla="*/ 3216 h 3238"/>
                <a:gd name="T90" fmla="*/ 12 w 3098"/>
                <a:gd name="T91" fmla="*/ 3200 h 3238"/>
                <a:gd name="T92" fmla="*/ 3 w 3098"/>
                <a:gd name="T93" fmla="*/ 3182 h 3238"/>
                <a:gd name="T94" fmla="*/ 0 w 3098"/>
                <a:gd name="T95" fmla="*/ 3162 h 3238"/>
                <a:gd name="T96" fmla="*/ 1 w 3098"/>
                <a:gd name="T97" fmla="*/ 3141 h 3238"/>
                <a:gd name="T98" fmla="*/ 9 w 3098"/>
                <a:gd name="T99" fmla="*/ 3119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8" h="3238">
                  <a:moveTo>
                    <a:pt x="2016" y="2147"/>
                  </a:moveTo>
                  <a:lnTo>
                    <a:pt x="1551" y="1145"/>
                  </a:lnTo>
                  <a:lnTo>
                    <a:pt x="1537" y="1145"/>
                  </a:lnTo>
                  <a:lnTo>
                    <a:pt x="1083" y="2147"/>
                  </a:lnTo>
                  <a:lnTo>
                    <a:pt x="2016" y="2147"/>
                  </a:lnTo>
                  <a:close/>
                  <a:moveTo>
                    <a:pt x="9" y="3119"/>
                  </a:moveTo>
                  <a:lnTo>
                    <a:pt x="1454" y="50"/>
                  </a:lnTo>
                  <a:lnTo>
                    <a:pt x="1460" y="40"/>
                  </a:lnTo>
                  <a:lnTo>
                    <a:pt x="1467" y="30"/>
                  </a:lnTo>
                  <a:lnTo>
                    <a:pt x="1474" y="22"/>
                  </a:lnTo>
                  <a:lnTo>
                    <a:pt x="1483" y="14"/>
                  </a:lnTo>
                  <a:lnTo>
                    <a:pt x="1493" y="8"/>
                  </a:lnTo>
                  <a:lnTo>
                    <a:pt x="1505" y="4"/>
                  </a:lnTo>
                  <a:lnTo>
                    <a:pt x="1511" y="2"/>
                  </a:lnTo>
                  <a:lnTo>
                    <a:pt x="1518" y="1"/>
                  </a:lnTo>
                  <a:lnTo>
                    <a:pt x="1525" y="0"/>
                  </a:lnTo>
                  <a:lnTo>
                    <a:pt x="1533" y="0"/>
                  </a:lnTo>
                  <a:lnTo>
                    <a:pt x="1580" y="0"/>
                  </a:lnTo>
                  <a:lnTo>
                    <a:pt x="1588" y="0"/>
                  </a:lnTo>
                  <a:lnTo>
                    <a:pt x="1596" y="1"/>
                  </a:lnTo>
                  <a:lnTo>
                    <a:pt x="1603" y="2"/>
                  </a:lnTo>
                  <a:lnTo>
                    <a:pt x="1610" y="4"/>
                  </a:lnTo>
                  <a:lnTo>
                    <a:pt x="1616" y="6"/>
                  </a:lnTo>
                  <a:lnTo>
                    <a:pt x="1621" y="8"/>
                  </a:lnTo>
                  <a:lnTo>
                    <a:pt x="1627" y="11"/>
                  </a:lnTo>
                  <a:lnTo>
                    <a:pt x="1631" y="14"/>
                  </a:lnTo>
                  <a:lnTo>
                    <a:pt x="1640" y="22"/>
                  </a:lnTo>
                  <a:lnTo>
                    <a:pt x="1647" y="30"/>
                  </a:lnTo>
                  <a:lnTo>
                    <a:pt x="1653" y="40"/>
                  </a:lnTo>
                  <a:lnTo>
                    <a:pt x="1658" y="50"/>
                  </a:lnTo>
                  <a:lnTo>
                    <a:pt x="3089" y="3119"/>
                  </a:lnTo>
                  <a:lnTo>
                    <a:pt x="3094" y="3130"/>
                  </a:lnTo>
                  <a:lnTo>
                    <a:pt x="3097" y="3141"/>
                  </a:lnTo>
                  <a:lnTo>
                    <a:pt x="3098" y="3151"/>
                  </a:lnTo>
                  <a:lnTo>
                    <a:pt x="3098" y="3162"/>
                  </a:lnTo>
                  <a:lnTo>
                    <a:pt x="3097" y="3172"/>
                  </a:lnTo>
                  <a:lnTo>
                    <a:pt x="3095" y="3182"/>
                  </a:lnTo>
                  <a:lnTo>
                    <a:pt x="3091" y="3191"/>
                  </a:lnTo>
                  <a:lnTo>
                    <a:pt x="3086" y="3200"/>
                  </a:lnTo>
                  <a:lnTo>
                    <a:pt x="3080" y="3208"/>
                  </a:lnTo>
                  <a:lnTo>
                    <a:pt x="3073" y="3216"/>
                  </a:lnTo>
                  <a:lnTo>
                    <a:pt x="3065" y="3222"/>
                  </a:lnTo>
                  <a:lnTo>
                    <a:pt x="3056" y="3227"/>
                  </a:lnTo>
                  <a:lnTo>
                    <a:pt x="3046" y="3232"/>
                  </a:lnTo>
                  <a:lnTo>
                    <a:pt x="3035" y="3235"/>
                  </a:lnTo>
                  <a:lnTo>
                    <a:pt x="3023" y="3237"/>
                  </a:lnTo>
                  <a:lnTo>
                    <a:pt x="3011" y="3238"/>
                  </a:lnTo>
                  <a:lnTo>
                    <a:pt x="2607" y="3238"/>
                  </a:lnTo>
                  <a:lnTo>
                    <a:pt x="2593" y="3237"/>
                  </a:lnTo>
                  <a:lnTo>
                    <a:pt x="2581" y="3236"/>
                  </a:lnTo>
                  <a:lnTo>
                    <a:pt x="2570" y="3235"/>
                  </a:lnTo>
                  <a:lnTo>
                    <a:pt x="2560" y="3232"/>
                  </a:lnTo>
                  <a:lnTo>
                    <a:pt x="2550" y="3229"/>
                  </a:lnTo>
                  <a:lnTo>
                    <a:pt x="2541" y="3226"/>
                  </a:lnTo>
                  <a:lnTo>
                    <a:pt x="2533" y="3221"/>
                  </a:lnTo>
                  <a:lnTo>
                    <a:pt x="2525" y="3216"/>
                  </a:lnTo>
                  <a:lnTo>
                    <a:pt x="2517" y="3209"/>
                  </a:lnTo>
                  <a:lnTo>
                    <a:pt x="2510" y="3202"/>
                  </a:lnTo>
                  <a:lnTo>
                    <a:pt x="2503" y="3195"/>
                  </a:lnTo>
                  <a:lnTo>
                    <a:pt x="2497" y="3187"/>
                  </a:lnTo>
                  <a:lnTo>
                    <a:pt x="2490" y="3178"/>
                  </a:lnTo>
                  <a:lnTo>
                    <a:pt x="2484" y="3168"/>
                  </a:lnTo>
                  <a:lnTo>
                    <a:pt x="2478" y="3157"/>
                  </a:lnTo>
                  <a:lnTo>
                    <a:pt x="2472" y="3146"/>
                  </a:lnTo>
                  <a:lnTo>
                    <a:pt x="2243" y="2653"/>
                  </a:lnTo>
                  <a:lnTo>
                    <a:pt x="854" y="2653"/>
                  </a:lnTo>
                  <a:lnTo>
                    <a:pt x="627" y="3146"/>
                  </a:lnTo>
                  <a:lnTo>
                    <a:pt x="623" y="3154"/>
                  </a:lnTo>
                  <a:lnTo>
                    <a:pt x="619" y="3163"/>
                  </a:lnTo>
                  <a:lnTo>
                    <a:pt x="614" y="3171"/>
                  </a:lnTo>
                  <a:lnTo>
                    <a:pt x="609" y="3179"/>
                  </a:lnTo>
                  <a:lnTo>
                    <a:pt x="603" y="3187"/>
                  </a:lnTo>
                  <a:lnTo>
                    <a:pt x="596" y="3194"/>
                  </a:lnTo>
                  <a:lnTo>
                    <a:pt x="589" y="3202"/>
                  </a:lnTo>
                  <a:lnTo>
                    <a:pt x="581" y="3208"/>
                  </a:lnTo>
                  <a:lnTo>
                    <a:pt x="572" y="3215"/>
                  </a:lnTo>
                  <a:lnTo>
                    <a:pt x="563" y="3221"/>
                  </a:lnTo>
                  <a:lnTo>
                    <a:pt x="553" y="3226"/>
                  </a:lnTo>
                  <a:lnTo>
                    <a:pt x="543" y="3230"/>
                  </a:lnTo>
                  <a:lnTo>
                    <a:pt x="530" y="3233"/>
                  </a:lnTo>
                  <a:lnTo>
                    <a:pt x="518" y="3236"/>
                  </a:lnTo>
                  <a:lnTo>
                    <a:pt x="506" y="3237"/>
                  </a:lnTo>
                  <a:lnTo>
                    <a:pt x="492" y="3238"/>
                  </a:lnTo>
                  <a:lnTo>
                    <a:pt x="88" y="3238"/>
                  </a:lnTo>
                  <a:lnTo>
                    <a:pt x="76" y="3237"/>
                  </a:lnTo>
                  <a:lnTo>
                    <a:pt x="64" y="3235"/>
                  </a:lnTo>
                  <a:lnTo>
                    <a:pt x="53" y="3232"/>
                  </a:lnTo>
                  <a:lnTo>
                    <a:pt x="43" y="3227"/>
                  </a:lnTo>
                  <a:lnTo>
                    <a:pt x="34" y="3222"/>
                  </a:lnTo>
                  <a:lnTo>
                    <a:pt x="26" y="3216"/>
                  </a:lnTo>
                  <a:lnTo>
                    <a:pt x="18" y="3208"/>
                  </a:lnTo>
                  <a:lnTo>
                    <a:pt x="12" y="3200"/>
                  </a:lnTo>
                  <a:lnTo>
                    <a:pt x="7" y="3191"/>
                  </a:lnTo>
                  <a:lnTo>
                    <a:pt x="3" y="3182"/>
                  </a:lnTo>
                  <a:lnTo>
                    <a:pt x="1" y="3172"/>
                  </a:lnTo>
                  <a:lnTo>
                    <a:pt x="0" y="3162"/>
                  </a:lnTo>
                  <a:lnTo>
                    <a:pt x="0" y="3151"/>
                  </a:lnTo>
                  <a:lnTo>
                    <a:pt x="1" y="3141"/>
                  </a:lnTo>
                  <a:lnTo>
                    <a:pt x="4" y="3130"/>
                  </a:lnTo>
                  <a:lnTo>
                    <a:pt x="9" y="3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0" name="Freeform 13"/>
            <p:cNvSpPr>
              <a:spLocks noEditPoints="1"/>
            </p:cNvSpPr>
            <p:nvPr/>
          </p:nvSpPr>
          <p:spPr bwMode="auto">
            <a:xfrm>
              <a:off x="2119313" y="5006975"/>
              <a:ext cx="1243013" cy="198438"/>
            </a:xfrm>
            <a:custGeom>
              <a:avLst/>
              <a:gdLst>
                <a:gd name="T0" fmla="*/ 427 w 5475"/>
                <a:gd name="T1" fmla="*/ 868 h 870"/>
                <a:gd name="T2" fmla="*/ 805 w 5475"/>
                <a:gd name="T3" fmla="*/ 13 h 870"/>
                <a:gd name="T4" fmla="*/ 170 w 5475"/>
                <a:gd name="T5" fmla="*/ 25 h 870"/>
                <a:gd name="T6" fmla="*/ 4 w 5475"/>
                <a:gd name="T7" fmla="*/ 22 h 870"/>
                <a:gd name="T8" fmla="*/ 941 w 5475"/>
                <a:gd name="T9" fmla="*/ 854 h 870"/>
                <a:gd name="T10" fmla="*/ 1092 w 5475"/>
                <a:gd name="T11" fmla="*/ 840 h 870"/>
                <a:gd name="T12" fmla="*/ 955 w 5475"/>
                <a:gd name="T13" fmla="*/ 12 h 870"/>
                <a:gd name="T14" fmla="*/ 1317 w 5475"/>
                <a:gd name="T15" fmla="*/ 840 h 870"/>
                <a:gd name="T16" fmla="*/ 1804 w 5475"/>
                <a:gd name="T17" fmla="*/ 854 h 870"/>
                <a:gd name="T18" fmla="*/ 1804 w 5475"/>
                <a:gd name="T19" fmla="*/ 717 h 870"/>
                <a:gd name="T20" fmla="*/ 1462 w 5475"/>
                <a:gd name="T21" fmla="*/ 14 h 870"/>
                <a:gd name="T22" fmla="*/ 1317 w 5475"/>
                <a:gd name="T23" fmla="*/ 35 h 870"/>
                <a:gd name="T24" fmla="*/ 2074 w 5475"/>
                <a:gd name="T25" fmla="*/ 858 h 870"/>
                <a:gd name="T26" fmla="*/ 2613 w 5475"/>
                <a:gd name="T27" fmla="*/ 870 h 870"/>
                <a:gd name="T28" fmla="*/ 2665 w 5475"/>
                <a:gd name="T29" fmla="*/ 31 h 870"/>
                <a:gd name="T30" fmla="*/ 2517 w 5475"/>
                <a:gd name="T31" fmla="*/ 16 h 870"/>
                <a:gd name="T32" fmla="*/ 1953 w 5475"/>
                <a:gd name="T33" fmla="*/ 2 h 870"/>
                <a:gd name="T34" fmla="*/ 2895 w 5475"/>
                <a:gd name="T35" fmla="*/ 848 h 870"/>
                <a:gd name="T36" fmla="*/ 3048 w 5475"/>
                <a:gd name="T37" fmla="*/ 848 h 870"/>
                <a:gd name="T38" fmla="*/ 3033 w 5475"/>
                <a:gd name="T39" fmla="*/ 13 h 870"/>
                <a:gd name="T40" fmla="*/ 2891 w 5475"/>
                <a:gd name="T41" fmla="*/ 836 h 870"/>
                <a:gd name="T42" fmla="*/ 3388 w 5475"/>
                <a:gd name="T43" fmla="*/ 703 h 870"/>
                <a:gd name="T44" fmla="*/ 3959 w 5475"/>
                <a:gd name="T45" fmla="*/ 858 h 870"/>
                <a:gd name="T46" fmla="*/ 3594 w 5475"/>
                <a:gd name="T47" fmla="*/ 4 h 870"/>
                <a:gd name="T48" fmla="*/ 3547 w 5475"/>
                <a:gd name="T49" fmla="*/ 13 h 870"/>
                <a:gd name="T50" fmla="*/ 3569 w 5475"/>
                <a:gd name="T51" fmla="*/ 304 h 870"/>
                <a:gd name="T52" fmla="*/ 4088 w 5475"/>
                <a:gd name="T53" fmla="*/ 653 h 870"/>
                <a:gd name="T54" fmla="*/ 4190 w 5475"/>
                <a:gd name="T55" fmla="*/ 795 h 870"/>
                <a:gd name="T56" fmla="*/ 4356 w 5475"/>
                <a:gd name="T57" fmla="*/ 866 h 870"/>
                <a:gd name="T58" fmla="*/ 4545 w 5475"/>
                <a:gd name="T59" fmla="*/ 844 h 870"/>
                <a:gd name="T60" fmla="*/ 4686 w 5475"/>
                <a:gd name="T61" fmla="*/ 737 h 870"/>
                <a:gd name="T62" fmla="*/ 4752 w 5475"/>
                <a:gd name="T63" fmla="*/ 573 h 870"/>
                <a:gd name="T64" fmla="*/ 4730 w 5475"/>
                <a:gd name="T65" fmla="*/ 12 h 870"/>
                <a:gd name="T66" fmla="*/ 4589 w 5475"/>
                <a:gd name="T67" fmla="*/ 549 h 870"/>
                <a:gd name="T68" fmla="*/ 4483 w 5475"/>
                <a:gd name="T69" fmla="*/ 699 h 870"/>
                <a:gd name="T70" fmla="*/ 4293 w 5475"/>
                <a:gd name="T71" fmla="*/ 672 h 870"/>
                <a:gd name="T72" fmla="*/ 4231 w 5475"/>
                <a:gd name="T73" fmla="*/ 31 h 870"/>
                <a:gd name="T74" fmla="*/ 4078 w 5475"/>
                <a:gd name="T75" fmla="*/ 16 h 870"/>
                <a:gd name="T76" fmla="*/ 4976 w 5475"/>
                <a:gd name="T77" fmla="*/ 816 h 870"/>
                <a:gd name="T78" fmla="*/ 5207 w 5475"/>
                <a:gd name="T79" fmla="*/ 870 h 870"/>
                <a:gd name="T80" fmla="*/ 5357 w 5475"/>
                <a:gd name="T81" fmla="*/ 828 h 870"/>
                <a:gd name="T82" fmla="*/ 5450 w 5475"/>
                <a:gd name="T83" fmla="*/ 731 h 870"/>
                <a:gd name="T84" fmla="*/ 5473 w 5475"/>
                <a:gd name="T85" fmla="*/ 603 h 870"/>
                <a:gd name="T86" fmla="*/ 5416 w 5475"/>
                <a:gd name="T87" fmla="*/ 480 h 870"/>
                <a:gd name="T88" fmla="*/ 5217 w 5475"/>
                <a:gd name="T89" fmla="*/ 358 h 870"/>
                <a:gd name="T90" fmla="*/ 5086 w 5475"/>
                <a:gd name="T91" fmla="*/ 272 h 870"/>
                <a:gd name="T92" fmla="*/ 5088 w 5475"/>
                <a:gd name="T93" fmla="*/ 179 h 870"/>
                <a:gd name="T94" fmla="*/ 5193 w 5475"/>
                <a:gd name="T95" fmla="*/ 139 h 870"/>
                <a:gd name="T96" fmla="*/ 5352 w 5475"/>
                <a:gd name="T97" fmla="*/ 204 h 870"/>
                <a:gd name="T98" fmla="*/ 5446 w 5475"/>
                <a:gd name="T99" fmla="*/ 111 h 870"/>
                <a:gd name="T100" fmla="*/ 5332 w 5475"/>
                <a:gd name="T101" fmla="*/ 27 h 870"/>
                <a:gd name="T102" fmla="*/ 5120 w 5475"/>
                <a:gd name="T103" fmla="*/ 6 h 870"/>
                <a:gd name="T104" fmla="*/ 4985 w 5475"/>
                <a:gd name="T105" fmla="*/ 68 h 870"/>
                <a:gd name="T106" fmla="*/ 4920 w 5475"/>
                <a:gd name="T107" fmla="*/ 171 h 870"/>
                <a:gd name="T108" fmla="*/ 4927 w 5475"/>
                <a:gd name="T109" fmla="*/ 317 h 870"/>
                <a:gd name="T110" fmla="*/ 5057 w 5475"/>
                <a:gd name="T111" fmla="*/ 454 h 870"/>
                <a:gd name="T112" fmla="*/ 5248 w 5475"/>
                <a:gd name="T113" fmla="*/ 549 h 870"/>
                <a:gd name="T114" fmla="*/ 5297 w 5475"/>
                <a:gd name="T115" fmla="*/ 658 h 870"/>
                <a:gd name="T116" fmla="*/ 5220 w 5475"/>
                <a:gd name="T117" fmla="*/ 727 h 870"/>
                <a:gd name="T118" fmla="*/ 5065 w 5475"/>
                <a:gd name="T119" fmla="*/ 695 h 870"/>
                <a:gd name="T120" fmla="*/ 4963 w 5475"/>
                <a:gd name="T121" fmla="*/ 66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75" h="870">
                  <a:moveTo>
                    <a:pt x="383" y="857"/>
                  </a:moveTo>
                  <a:lnTo>
                    <a:pt x="386" y="862"/>
                  </a:lnTo>
                  <a:lnTo>
                    <a:pt x="391" y="866"/>
                  </a:lnTo>
                  <a:lnTo>
                    <a:pt x="393" y="868"/>
                  </a:lnTo>
                  <a:lnTo>
                    <a:pt x="397" y="869"/>
                  </a:lnTo>
                  <a:lnTo>
                    <a:pt x="400" y="870"/>
                  </a:lnTo>
                  <a:lnTo>
                    <a:pt x="404" y="870"/>
                  </a:lnTo>
                  <a:lnTo>
                    <a:pt x="416" y="870"/>
                  </a:lnTo>
                  <a:lnTo>
                    <a:pt x="420" y="870"/>
                  </a:lnTo>
                  <a:lnTo>
                    <a:pt x="424" y="869"/>
                  </a:lnTo>
                  <a:lnTo>
                    <a:pt x="427" y="868"/>
                  </a:lnTo>
                  <a:lnTo>
                    <a:pt x="429" y="866"/>
                  </a:lnTo>
                  <a:lnTo>
                    <a:pt x="435" y="862"/>
                  </a:lnTo>
                  <a:lnTo>
                    <a:pt x="438" y="857"/>
                  </a:lnTo>
                  <a:lnTo>
                    <a:pt x="820" y="43"/>
                  </a:lnTo>
                  <a:lnTo>
                    <a:pt x="821" y="38"/>
                  </a:lnTo>
                  <a:lnTo>
                    <a:pt x="822" y="32"/>
                  </a:lnTo>
                  <a:lnTo>
                    <a:pt x="821" y="27"/>
                  </a:lnTo>
                  <a:lnTo>
                    <a:pt x="819" y="22"/>
                  </a:lnTo>
                  <a:lnTo>
                    <a:pt x="815" y="18"/>
                  </a:lnTo>
                  <a:lnTo>
                    <a:pt x="811" y="15"/>
                  </a:lnTo>
                  <a:lnTo>
                    <a:pt x="805" y="13"/>
                  </a:lnTo>
                  <a:lnTo>
                    <a:pt x="799" y="12"/>
                  </a:lnTo>
                  <a:lnTo>
                    <a:pt x="673" y="12"/>
                  </a:lnTo>
                  <a:lnTo>
                    <a:pt x="669" y="13"/>
                  </a:lnTo>
                  <a:lnTo>
                    <a:pt x="665" y="14"/>
                  </a:lnTo>
                  <a:lnTo>
                    <a:pt x="662" y="15"/>
                  </a:lnTo>
                  <a:lnTo>
                    <a:pt x="659" y="17"/>
                  </a:lnTo>
                  <a:lnTo>
                    <a:pt x="655" y="21"/>
                  </a:lnTo>
                  <a:lnTo>
                    <a:pt x="652" y="25"/>
                  </a:lnTo>
                  <a:lnTo>
                    <a:pt x="415" y="545"/>
                  </a:lnTo>
                  <a:lnTo>
                    <a:pt x="406" y="545"/>
                  </a:lnTo>
                  <a:lnTo>
                    <a:pt x="170" y="25"/>
                  </a:lnTo>
                  <a:lnTo>
                    <a:pt x="168" y="21"/>
                  </a:lnTo>
                  <a:lnTo>
                    <a:pt x="163" y="17"/>
                  </a:lnTo>
                  <a:lnTo>
                    <a:pt x="160" y="15"/>
                  </a:lnTo>
                  <a:lnTo>
                    <a:pt x="157" y="14"/>
                  </a:lnTo>
                  <a:lnTo>
                    <a:pt x="154" y="13"/>
                  </a:lnTo>
                  <a:lnTo>
                    <a:pt x="150" y="12"/>
                  </a:lnTo>
                  <a:lnTo>
                    <a:pt x="24" y="12"/>
                  </a:lnTo>
                  <a:lnTo>
                    <a:pt x="17" y="13"/>
                  </a:lnTo>
                  <a:lnTo>
                    <a:pt x="12" y="15"/>
                  </a:lnTo>
                  <a:lnTo>
                    <a:pt x="7" y="18"/>
                  </a:lnTo>
                  <a:lnTo>
                    <a:pt x="4" y="22"/>
                  </a:lnTo>
                  <a:lnTo>
                    <a:pt x="1" y="27"/>
                  </a:lnTo>
                  <a:lnTo>
                    <a:pt x="0" y="32"/>
                  </a:lnTo>
                  <a:lnTo>
                    <a:pt x="1" y="38"/>
                  </a:lnTo>
                  <a:lnTo>
                    <a:pt x="3" y="43"/>
                  </a:lnTo>
                  <a:lnTo>
                    <a:pt x="383" y="857"/>
                  </a:lnTo>
                  <a:close/>
                  <a:moveTo>
                    <a:pt x="931" y="836"/>
                  </a:moveTo>
                  <a:lnTo>
                    <a:pt x="931" y="840"/>
                  </a:lnTo>
                  <a:lnTo>
                    <a:pt x="933" y="844"/>
                  </a:lnTo>
                  <a:lnTo>
                    <a:pt x="935" y="848"/>
                  </a:lnTo>
                  <a:lnTo>
                    <a:pt x="938" y="851"/>
                  </a:lnTo>
                  <a:lnTo>
                    <a:pt x="941" y="854"/>
                  </a:lnTo>
                  <a:lnTo>
                    <a:pt x="945" y="856"/>
                  </a:lnTo>
                  <a:lnTo>
                    <a:pt x="951" y="858"/>
                  </a:lnTo>
                  <a:lnTo>
                    <a:pt x="955" y="858"/>
                  </a:lnTo>
                  <a:lnTo>
                    <a:pt x="1069" y="858"/>
                  </a:lnTo>
                  <a:lnTo>
                    <a:pt x="1073" y="858"/>
                  </a:lnTo>
                  <a:lnTo>
                    <a:pt x="1078" y="856"/>
                  </a:lnTo>
                  <a:lnTo>
                    <a:pt x="1082" y="854"/>
                  </a:lnTo>
                  <a:lnTo>
                    <a:pt x="1085" y="851"/>
                  </a:lnTo>
                  <a:lnTo>
                    <a:pt x="1088" y="848"/>
                  </a:lnTo>
                  <a:lnTo>
                    <a:pt x="1090" y="844"/>
                  </a:lnTo>
                  <a:lnTo>
                    <a:pt x="1092" y="840"/>
                  </a:lnTo>
                  <a:lnTo>
                    <a:pt x="1092" y="836"/>
                  </a:lnTo>
                  <a:lnTo>
                    <a:pt x="1092" y="35"/>
                  </a:lnTo>
                  <a:lnTo>
                    <a:pt x="1092" y="31"/>
                  </a:lnTo>
                  <a:lnTo>
                    <a:pt x="1090" y="27"/>
                  </a:lnTo>
                  <a:lnTo>
                    <a:pt x="1088" y="23"/>
                  </a:lnTo>
                  <a:lnTo>
                    <a:pt x="1085" y="19"/>
                  </a:lnTo>
                  <a:lnTo>
                    <a:pt x="1082" y="16"/>
                  </a:lnTo>
                  <a:lnTo>
                    <a:pt x="1078" y="14"/>
                  </a:lnTo>
                  <a:lnTo>
                    <a:pt x="1073" y="13"/>
                  </a:lnTo>
                  <a:lnTo>
                    <a:pt x="1069" y="12"/>
                  </a:lnTo>
                  <a:lnTo>
                    <a:pt x="955" y="12"/>
                  </a:lnTo>
                  <a:lnTo>
                    <a:pt x="951" y="13"/>
                  </a:lnTo>
                  <a:lnTo>
                    <a:pt x="945" y="14"/>
                  </a:lnTo>
                  <a:lnTo>
                    <a:pt x="941" y="16"/>
                  </a:lnTo>
                  <a:lnTo>
                    <a:pt x="938" y="19"/>
                  </a:lnTo>
                  <a:lnTo>
                    <a:pt x="935" y="23"/>
                  </a:lnTo>
                  <a:lnTo>
                    <a:pt x="933" y="27"/>
                  </a:lnTo>
                  <a:lnTo>
                    <a:pt x="931" y="31"/>
                  </a:lnTo>
                  <a:lnTo>
                    <a:pt x="931" y="35"/>
                  </a:lnTo>
                  <a:lnTo>
                    <a:pt x="931" y="836"/>
                  </a:lnTo>
                  <a:close/>
                  <a:moveTo>
                    <a:pt x="1317" y="836"/>
                  </a:moveTo>
                  <a:lnTo>
                    <a:pt x="1317" y="840"/>
                  </a:lnTo>
                  <a:lnTo>
                    <a:pt x="1319" y="844"/>
                  </a:lnTo>
                  <a:lnTo>
                    <a:pt x="1321" y="848"/>
                  </a:lnTo>
                  <a:lnTo>
                    <a:pt x="1324" y="851"/>
                  </a:lnTo>
                  <a:lnTo>
                    <a:pt x="1327" y="854"/>
                  </a:lnTo>
                  <a:lnTo>
                    <a:pt x="1331" y="856"/>
                  </a:lnTo>
                  <a:lnTo>
                    <a:pt x="1335" y="858"/>
                  </a:lnTo>
                  <a:lnTo>
                    <a:pt x="1340" y="858"/>
                  </a:lnTo>
                  <a:lnTo>
                    <a:pt x="1790" y="858"/>
                  </a:lnTo>
                  <a:lnTo>
                    <a:pt x="1795" y="858"/>
                  </a:lnTo>
                  <a:lnTo>
                    <a:pt x="1800" y="856"/>
                  </a:lnTo>
                  <a:lnTo>
                    <a:pt x="1804" y="854"/>
                  </a:lnTo>
                  <a:lnTo>
                    <a:pt x="1807" y="851"/>
                  </a:lnTo>
                  <a:lnTo>
                    <a:pt x="1810" y="848"/>
                  </a:lnTo>
                  <a:lnTo>
                    <a:pt x="1813" y="844"/>
                  </a:lnTo>
                  <a:lnTo>
                    <a:pt x="1814" y="840"/>
                  </a:lnTo>
                  <a:lnTo>
                    <a:pt x="1814" y="836"/>
                  </a:lnTo>
                  <a:lnTo>
                    <a:pt x="1814" y="736"/>
                  </a:lnTo>
                  <a:lnTo>
                    <a:pt x="1814" y="732"/>
                  </a:lnTo>
                  <a:lnTo>
                    <a:pt x="1813" y="727"/>
                  </a:lnTo>
                  <a:lnTo>
                    <a:pt x="1810" y="724"/>
                  </a:lnTo>
                  <a:lnTo>
                    <a:pt x="1807" y="720"/>
                  </a:lnTo>
                  <a:lnTo>
                    <a:pt x="1804" y="717"/>
                  </a:lnTo>
                  <a:lnTo>
                    <a:pt x="1800" y="715"/>
                  </a:lnTo>
                  <a:lnTo>
                    <a:pt x="1795" y="714"/>
                  </a:lnTo>
                  <a:lnTo>
                    <a:pt x="1790" y="713"/>
                  </a:lnTo>
                  <a:lnTo>
                    <a:pt x="1477" y="713"/>
                  </a:lnTo>
                  <a:lnTo>
                    <a:pt x="1477" y="35"/>
                  </a:lnTo>
                  <a:lnTo>
                    <a:pt x="1477" y="31"/>
                  </a:lnTo>
                  <a:lnTo>
                    <a:pt x="1475" y="27"/>
                  </a:lnTo>
                  <a:lnTo>
                    <a:pt x="1473" y="23"/>
                  </a:lnTo>
                  <a:lnTo>
                    <a:pt x="1470" y="19"/>
                  </a:lnTo>
                  <a:lnTo>
                    <a:pt x="1466" y="16"/>
                  </a:lnTo>
                  <a:lnTo>
                    <a:pt x="1462" y="14"/>
                  </a:lnTo>
                  <a:lnTo>
                    <a:pt x="1457" y="13"/>
                  </a:lnTo>
                  <a:lnTo>
                    <a:pt x="1453" y="12"/>
                  </a:lnTo>
                  <a:lnTo>
                    <a:pt x="1340" y="12"/>
                  </a:lnTo>
                  <a:lnTo>
                    <a:pt x="1335" y="13"/>
                  </a:lnTo>
                  <a:lnTo>
                    <a:pt x="1331" y="14"/>
                  </a:lnTo>
                  <a:lnTo>
                    <a:pt x="1327" y="16"/>
                  </a:lnTo>
                  <a:lnTo>
                    <a:pt x="1324" y="19"/>
                  </a:lnTo>
                  <a:lnTo>
                    <a:pt x="1321" y="23"/>
                  </a:lnTo>
                  <a:lnTo>
                    <a:pt x="1319" y="27"/>
                  </a:lnTo>
                  <a:lnTo>
                    <a:pt x="1317" y="31"/>
                  </a:lnTo>
                  <a:lnTo>
                    <a:pt x="1317" y="35"/>
                  </a:lnTo>
                  <a:lnTo>
                    <a:pt x="1317" y="836"/>
                  </a:lnTo>
                  <a:close/>
                  <a:moveTo>
                    <a:pt x="1938" y="836"/>
                  </a:moveTo>
                  <a:lnTo>
                    <a:pt x="1939" y="840"/>
                  </a:lnTo>
                  <a:lnTo>
                    <a:pt x="1940" y="844"/>
                  </a:lnTo>
                  <a:lnTo>
                    <a:pt x="1942" y="848"/>
                  </a:lnTo>
                  <a:lnTo>
                    <a:pt x="1945" y="851"/>
                  </a:lnTo>
                  <a:lnTo>
                    <a:pt x="1949" y="854"/>
                  </a:lnTo>
                  <a:lnTo>
                    <a:pt x="1953" y="856"/>
                  </a:lnTo>
                  <a:lnTo>
                    <a:pt x="1957" y="858"/>
                  </a:lnTo>
                  <a:lnTo>
                    <a:pt x="1962" y="858"/>
                  </a:lnTo>
                  <a:lnTo>
                    <a:pt x="2074" y="858"/>
                  </a:lnTo>
                  <a:lnTo>
                    <a:pt x="2079" y="858"/>
                  </a:lnTo>
                  <a:lnTo>
                    <a:pt x="2083" y="856"/>
                  </a:lnTo>
                  <a:lnTo>
                    <a:pt x="2087" y="854"/>
                  </a:lnTo>
                  <a:lnTo>
                    <a:pt x="2091" y="851"/>
                  </a:lnTo>
                  <a:lnTo>
                    <a:pt x="2093" y="848"/>
                  </a:lnTo>
                  <a:lnTo>
                    <a:pt x="2095" y="844"/>
                  </a:lnTo>
                  <a:lnTo>
                    <a:pt x="2097" y="840"/>
                  </a:lnTo>
                  <a:lnTo>
                    <a:pt x="2097" y="836"/>
                  </a:lnTo>
                  <a:lnTo>
                    <a:pt x="2097" y="316"/>
                  </a:lnTo>
                  <a:lnTo>
                    <a:pt x="2099" y="316"/>
                  </a:lnTo>
                  <a:lnTo>
                    <a:pt x="2613" y="870"/>
                  </a:lnTo>
                  <a:lnTo>
                    <a:pt x="2643" y="870"/>
                  </a:lnTo>
                  <a:lnTo>
                    <a:pt x="2647" y="870"/>
                  </a:lnTo>
                  <a:lnTo>
                    <a:pt x="2651" y="869"/>
                  </a:lnTo>
                  <a:lnTo>
                    <a:pt x="2655" y="867"/>
                  </a:lnTo>
                  <a:lnTo>
                    <a:pt x="2659" y="864"/>
                  </a:lnTo>
                  <a:lnTo>
                    <a:pt x="2662" y="861"/>
                  </a:lnTo>
                  <a:lnTo>
                    <a:pt x="2664" y="857"/>
                  </a:lnTo>
                  <a:lnTo>
                    <a:pt x="2665" y="853"/>
                  </a:lnTo>
                  <a:lnTo>
                    <a:pt x="2666" y="849"/>
                  </a:lnTo>
                  <a:lnTo>
                    <a:pt x="2666" y="35"/>
                  </a:lnTo>
                  <a:lnTo>
                    <a:pt x="2665" y="31"/>
                  </a:lnTo>
                  <a:lnTo>
                    <a:pt x="2664" y="27"/>
                  </a:lnTo>
                  <a:lnTo>
                    <a:pt x="2662" y="23"/>
                  </a:lnTo>
                  <a:lnTo>
                    <a:pt x="2659" y="19"/>
                  </a:lnTo>
                  <a:lnTo>
                    <a:pt x="2655" y="16"/>
                  </a:lnTo>
                  <a:lnTo>
                    <a:pt x="2651" y="14"/>
                  </a:lnTo>
                  <a:lnTo>
                    <a:pt x="2647" y="13"/>
                  </a:lnTo>
                  <a:lnTo>
                    <a:pt x="2643" y="12"/>
                  </a:lnTo>
                  <a:lnTo>
                    <a:pt x="2530" y="12"/>
                  </a:lnTo>
                  <a:lnTo>
                    <a:pt x="2525" y="13"/>
                  </a:lnTo>
                  <a:lnTo>
                    <a:pt x="2521" y="14"/>
                  </a:lnTo>
                  <a:lnTo>
                    <a:pt x="2517" y="16"/>
                  </a:lnTo>
                  <a:lnTo>
                    <a:pt x="2513" y="19"/>
                  </a:lnTo>
                  <a:lnTo>
                    <a:pt x="2510" y="23"/>
                  </a:lnTo>
                  <a:lnTo>
                    <a:pt x="2508" y="27"/>
                  </a:lnTo>
                  <a:lnTo>
                    <a:pt x="2507" y="31"/>
                  </a:lnTo>
                  <a:lnTo>
                    <a:pt x="2507" y="35"/>
                  </a:lnTo>
                  <a:lnTo>
                    <a:pt x="2507" y="535"/>
                  </a:lnTo>
                  <a:lnTo>
                    <a:pt x="2506" y="535"/>
                  </a:lnTo>
                  <a:lnTo>
                    <a:pt x="1993" y="0"/>
                  </a:lnTo>
                  <a:lnTo>
                    <a:pt x="1962" y="0"/>
                  </a:lnTo>
                  <a:lnTo>
                    <a:pt x="1957" y="1"/>
                  </a:lnTo>
                  <a:lnTo>
                    <a:pt x="1953" y="2"/>
                  </a:lnTo>
                  <a:lnTo>
                    <a:pt x="1949" y="4"/>
                  </a:lnTo>
                  <a:lnTo>
                    <a:pt x="1945" y="6"/>
                  </a:lnTo>
                  <a:lnTo>
                    <a:pt x="1942" y="10"/>
                  </a:lnTo>
                  <a:lnTo>
                    <a:pt x="1940" y="13"/>
                  </a:lnTo>
                  <a:lnTo>
                    <a:pt x="1939" y="18"/>
                  </a:lnTo>
                  <a:lnTo>
                    <a:pt x="1938" y="22"/>
                  </a:lnTo>
                  <a:lnTo>
                    <a:pt x="1938" y="836"/>
                  </a:lnTo>
                  <a:close/>
                  <a:moveTo>
                    <a:pt x="2891" y="836"/>
                  </a:moveTo>
                  <a:lnTo>
                    <a:pt x="2891" y="840"/>
                  </a:lnTo>
                  <a:lnTo>
                    <a:pt x="2893" y="844"/>
                  </a:lnTo>
                  <a:lnTo>
                    <a:pt x="2895" y="848"/>
                  </a:lnTo>
                  <a:lnTo>
                    <a:pt x="2898" y="851"/>
                  </a:lnTo>
                  <a:lnTo>
                    <a:pt x="2901" y="854"/>
                  </a:lnTo>
                  <a:lnTo>
                    <a:pt x="2905" y="856"/>
                  </a:lnTo>
                  <a:lnTo>
                    <a:pt x="2909" y="858"/>
                  </a:lnTo>
                  <a:lnTo>
                    <a:pt x="2914" y="858"/>
                  </a:lnTo>
                  <a:lnTo>
                    <a:pt x="3029" y="858"/>
                  </a:lnTo>
                  <a:lnTo>
                    <a:pt x="3033" y="858"/>
                  </a:lnTo>
                  <a:lnTo>
                    <a:pt x="3037" y="856"/>
                  </a:lnTo>
                  <a:lnTo>
                    <a:pt x="3041" y="854"/>
                  </a:lnTo>
                  <a:lnTo>
                    <a:pt x="3045" y="851"/>
                  </a:lnTo>
                  <a:lnTo>
                    <a:pt x="3048" y="848"/>
                  </a:lnTo>
                  <a:lnTo>
                    <a:pt x="3050" y="844"/>
                  </a:lnTo>
                  <a:lnTo>
                    <a:pt x="3051" y="840"/>
                  </a:lnTo>
                  <a:lnTo>
                    <a:pt x="3052" y="836"/>
                  </a:lnTo>
                  <a:lnTo>
                    <a:pt x="3052" y="35"/>
                  </a:lnTo>
                  <a:lnTo>
                    <a:pt x="3051" y="31"/>
                  </a:lnTo>
                  <a:lnTo>
                    <a:pt x="3050" y="27"/>
                  </a:lnTo>
                  <a:lnTo>
                    <a:pt x="3048" y="23"/>
                  </a:lnTo>
                  <a:lnTo>
                    <a:pt x="3045" y="19"/>
                  </a:lnTo>
                  <a:lnTo>
                    <a:pt x="3041" y="16"/>
                  </a:lnTo>
                  <a:lnTo>
                    <a:pt x="3037" y="14"/>
                  </a:lnTo>
                  <a:lnTo>
                    <a:pt x="3033" y="13"/>
                  </a:lnTo>
                  <a:lnTo>
                    <a:pt x="3029" y="12"/>
                  </a:lnTo>
                  <a:lnTo>
                    <a:pt x="2914" y="12"/>
                  </a:lnTo>
                  <a:lnTo>
                    <a:pt x="2909" y="13"/>
                  </a:lnTo>
                  <a:lnTo>
                    <a:pt x="2905" y="14"/>
                  </a:lnTo>
                  <a:lnTo>
                    <a:pt x="2901" y="16"/>
                  </a:lnTo>
                  <a:lnTo>
                    <a:pt x="2898" y="19"/>
                  </a:lnTo>
                  <a:lnTo>
                    <a:pt x="2895" y="23"/>
                  </a:lnTo>
                  <a:lnTo>
                    <a:pt x="2893" y="27"/>
                  </a:lnTo>
                  <a:lnTo>
                    <a:pt x="2891" y="31"/>
                  </a:lnTo>
                  <a:lnTo>
                    <a:pt x="2891" y="35"/>
                  </a:lnTo>
                  <a:lnTo>
                    <a:pt x="2891" y="836"/>
                  </a:lnTo>
                  <a:close/>
                  <a:moveTo>
                    <a:pt x="3184" y="858"/>
                  </a:moveTo>
                  <a:lnTo>
                    <a:pt x="3292" y="858"/>
                  </a:lnTo>
                  <a:lnTo>
                    <a:pt x="3299" y="858"/>
                  </a:lnTo>
                  <a:lnTo>
                    <a:pt x="3305" y="856"/>
                  </a:lnTo>
                  <a:lnTo>
                    <a:pt x="3310" y="854"/>
                  </a:lnTo>
                  <a:lnTo>
                    <a:pt x="3315" y="851"/>
                  </a:lnTo>
                  <a:lnTo>
                    <a:pt x="3319" y="847"/>
                  </a:lnTo>
                  <a:lnTo>
                    <a:pt x="3322" y="843"/>
                  </a:lnTo>
                  <a:lnTo>
                    <a:pt x="3325" y="839"/>
                  </a:lnTo>
                  <a:lnTo>
                    <a:pt x="3327" y="834"/>
                  </a:lnTo>
                  <a:lnTo>
                    <a:pt x="3388" y="703"/>
                  </a:lnTo>
                  <a:lnTo>
                    <a:pt x="3756" y="703"/>
                  </a:lnTo>
                  <a:lnTo>
                    <a:pt x="3816" y="834"/>
                  </a:lnTo>
                  <a:lnTo>
                    <a:pt x="3819" y="840"/>
                  </a:lnTo>
                  <a:lnTo>
                    <a:pt x="3823" y="845"/>
                  </a:lnTo>
                  <a:lnTo>
                    <a:pt x="3826" y="849"/>
                  </a:lnTo>
                  <a:lnTo>
                    <a:pt x="3830" y="853"/>
                  </a:lnTo>
                  <a:lnTo>
                    <a:pt x="3835" y="855"/>
                  </a:lnTo>
                  <a:lnTo>
                    <a:pt x="3839" y="857"/>
                  </a:lnTo>
                  <a:lnTo>
                    <a:pt x="3845" y="858"/>
                  </a:lnTo>
                  <a:lnTo>
                    <a:pt x="3852" y="858"/>
                  </a:lnTo>
                  <a:lnTo>
                    <a:pt x="3959" y="858"/>
                  </a:lnTo>
                  <a:lnTo>
                    <a:pt x="3966" y="858"/>
                  </a:lnTo>
                  <a:lnTo>
                    <a:pt x="3971" y="856"/>
                  </a:lnTo>
                  <a:lnTo>
                    <a:pt x="3976" y="853"/>
                  </a:lnTo>
                  <a:lnTo>
                    <a:pt x="3979" y="849"/>
                  </a:lnTo>
                  <a:lnTo>
                    <a:pt x="3981" y="844"/>
                  </a:lnTo>
                  <a:lnTo>
                    <a:pt x="3982" y="839"/>
                  </a:lnTo>
                  <a:lnTo>
                    <a:pt x="3982" y="833"/>
                  </a:lnTo>
                  <a:lnTo>
                    <a:pt x="3980" y="827"/>
                  </a:lnTo>
                  <a:lnTo>
                    <a:pt x="3601" y="13"/>
                  </a:lnTo>
                  <a:lnTo>
                    <a:pt x="3598" y="8"/>
                  </a:lnTo>
                  <a:lnTo>
                    <a:pt x="3594" y="4"/>
                  </a:lnTo>
                  <a:lnTo>
                    <a:pt x="3591" y="2"/>
                  </a:lnTo>
                  <a:lnTo>
                    <a:pt x="3588" y="1"/>
                  </a:lnTo>
                  <a:lnTo>
                    <a:pt x="3584" y="0"/>
                  </a:lnTo>
                  <a:lnTo>
                    <a:pt x="3580" y="0"/>
                  </a:lnTo>
                  <a:lnTo>
                    <a:pt x="3568" y="0"/>
                  </a:lnTo>
                  <a:lnTo>
                    <a:pt x="3564" y="0"/>
                  </a:lnTo>
                  <a:lnTo>
                    <a:pt x="3560" y="1"/>
                  </a:lnTo>
                  <a:lnTo>
                    <a:pt x="3557" y="2"/>
                  </a:lnTo>
                  <a:lnTo>
                    <a:pt x="3555" y="4"/>
                  </a:lnTo>
                  <a:lnTo>
                    <a:pt x="3550" y="8"/>
                  </a:lnTo>
                  <a:lnTo>
                    <a:pt x="3547" y="13"/>
                  </a:lnTo>
                  <a:lnTo>
                    <a:pt x="3163" y="827"/>
                  </a:lnTo>
                  <a:lnTo>
                    <a:pt x="3161" y="833"/>
                  </a:lnTo>
                  <a:lnTo>
                    <a:pt x="3161" y="839"/>
                  </a:lnTo>
                  <a:lnTo>
                    <a:pt x="3162" y="844"/>
                  </a:lnTo>
                  <a:lnTo>
                    <a:pt x="3164" y="849"/>
                  </a:lnTo>
                  <a:lnTo>
                    <a:pt x="3168" y="853"/>
                  </a:lnTo>
                  <a:lnTo>
                    <a:pt x="3172" y="856"/>
                  </a:lnTo>
                  <a:lnTo>
                    <a:pt x="3178" y="858"/>
                  </a:lnTo>
                  <a:lnTo>
                    <a:pt x="3184" y="858"/>
                  </a:lnTo>
                  <a:close/>
                  <a:moveTo>
                    <a:pt x="3448" y="569"/>
                  </a:moveTo>
                  <a:lnTo>
                    <a:pt x="3569" y="304"/>
                  </a:lnTo>
                  <a:lnTo>
                    <a:pt x="3573" y="304"/>
                  </a:lnTo>
                  <a:lnTo>
                    <a:pt x="3695" y="569"/>
                  </a:lnTo>
                  <a:lnTo>
                    <a:pt x="3448" y="569"/>
                  </a:lnTo>
                  <a:close/>
                  <a:moveTo>
                    <a:pt x="4068" y="538"/>
                  </a:moveTo>
                  <a:lnTo>
                    <a:pt x="4068" y="555"/>
                  </a:lnTo>
                  <a:lnTo>
                    <a:pt x="4070" y="573"/>
                  </a:lnTo>
                  <a:lnTo>
                    <a:pt x="4072" y="589"/>
                  </a:lnTo>
                  <a:lnTo>
                    <a:pt x="4075" y="606"/>
                  </a:lnTo>
                  <a:lnTo>
                    <a:pt x="4078" y="622"/>
                  </a:lnTo>
                  <a:lnTo>
                    <a:pt x="4083" y="637"/>
                  </a:lnTo>
                  <a:lnTo>
                    <a:pt x="4088" y="653"/>
                  </a:lnTo>
                  <a:lnTo>
                    <a:pt x="4094" y="668"/>
                  </a:lnTo>
                  <a:lnTo>
                    <a:pt x="4101" y="682"/>
                  </a:lnTo>
                  <a:lnTo>
                    <a:pt x="4108" y="696"/>
                  </a:lnTo>
                  <a:lnTo>
                    <a:pt x="4116" y="710"/>
                  </a:lnTo>
                  <a:lnTo>
                    <a:pt x="4125" y="724"/>
                  </a:lnTo>
                  <a:lnTo>
                    <a:pt x="4134" y="737"/>
                  </a:lnTo>
                  <a:lnTo>
                    <a:pt x="4144" y="750"/>
                  </a:lnTo>
                  <a:lnTo>
                    <a:pt x="4155" y="762"/>
                  </a:lnTo>
                  <a:lnTo>
                    <a:pt x="4166" y="774"/>
                  </a:lnTo>
                  <a:lnTo>
                    <a:pt x="4178" y="784"/>
                  </a:lnTo>
                  <a:lnTo>
                    <a:pt x="4190" y="795"/>
                  </a:lnTo>
                  <a:lnTo>
                    <a:pt x="4203" y="805"/>
                  </a:lnTo>
                  <a:lnTo>
                    <a:pt x="4216" y="814"/>
                  </a:lnTo>
                  <a:lnTo>
                    <a:pt x="4231" y="822"/>
                  </a:lnTo>
                  <a:lnTo>
                    <a:pt x="4245" y="830"/>
                  </a:lnTo>
                  <a:lnTo>
                    <a:pt x="4260" y="838"/>
                  </a:lnTo>
                  <a:lnTo>
                    <a:pt x="4275" y="844"/>
                  </a:lnTo>
                  <a:lnTo>
                    <a:pt x="4290" y="850"/>
                  </a:lnTo>
                  <a:lnTo>
                    <a:pt x="4306" y="855"/>
                  </a:lnTo>
                  <a:lnTo>
                    <a:pt x="4323" y="860"/>
                  </a:lnTo>
                  <a:lnTo>
                    <a:pt x="4339" y="864"/>
                  </a:lnTo>
                  <a:lnTo>
                    <a:pt x="4356" y="866"/>
                  </a:lnTo>
                  <a:lnTo>
                    <a:pt x="4374" y="869"/>
                  </a:lnTo>
                  <a:lnTo>
                    <a:pt x="4391" y="870"/>
                  </a:lnTo>
                  <a:lnTo>
                    <a:pt x="4410" y="870"/>
                  </a:lnTo>
                  <a:lnTo>
                    <a:pt x="4428" y="870"/>
                  </a:lnTo>
                  <a:lnTo>
                    <a:pt x="4446" y="869"/>
                  </a:lnTo>
                  <a:lnTo>
                    <a:pt x="4463" y="866"/>
                  </a:lnTo>
                  <a:lnTo>
                    <a:pt x="4480" y="864"/>
                  </a:lnTo>
                  <a:lnTo>
                    <a:pt x="4497" y="860"/>
                  </a:lnTo>
                  <a:lnTo>
                    <a:pt x="4513" y="855"/>
                  </a:lnTo>
                  <a:lnTo>
                    <a:pt x="4529" y="850"/>
                  </a:lnTo>
                  <a:lnTo>
                    <a:pt x="4545" y="844"/>
                  </a:lnTo>
                  <a:lnTo>
                    <a:pt x="4560" y="838"/>
                  </a:lnTo>
                  <a:lnTo>
                    <a:pt x="4576" y="830"/>
                  </a:lnTo>
                  <a:lnTo>
                    <a:pt x="4590" y="822"/>
                  </a:lnTo>
                  <a:lnTo>
                    <a:pt x="4604" y="814"/>
                  </a:lnTo>
                  <a:lnTo>
                    <a:pt x="4618" y="805"/>
                  </a:lnTo>
                  <a:lnTo>
                    <a:pt x="4630" y="795"/>
                  </a:lnTo>
                  <a:lnTo>
                    <a:pt x="4643" y="784"/>
                  </a:lnTo>
                  <a:lnTo>
                    <a:pt x="4655" y="774"/>
                  </a:lnTo>
                  <a:lnTo>
                    <a:pt x="4666" y="762"/>
                  </a:lnTo>
                  <a:lnTo>
                    <a:pt x="4676" y="750"/>
                  </a:lnTo>
                  <a:lnTo>
                    <a:pt x="4686" y="737"/>
                  </a:lnTo>
                  <a:lnTo>
                    <a:pt x="4696" y="724"/>
                  </a:lnTo>
                  <a:lnTo>
                    <a:pt x="4704" y="710"/>
                  </a:lnTo>
                  <a:lnTo>
                    <a:pt x="4713" y="696"/>
                  </a:lnTo>
                  <a:lnTo>
                    <a:pt x="4720" y="682"/>
                  </a:lnTo>
                  <a:lnTo>
                    <a:pt x="4727" y="668"/>
                  </a:lnTo>
                  <a:lnTo>
                    <a:pt x="4733" y="653"/>
                  </a:lnTo>
                  <a:lnTo>
                    <a:pt x="4738" y="637"/>
                  </a:lnTo>
                  <a:lnTo>
                    <a:pt x="4743" y="622"/>
                  </a:lnTo>
                  <a:lnTo>
                    <a:pt x="4747" y="606"/>
                  </a:lnTo>
                  <a:lnTo>
                    <a:pt x="4750" y="589"/>
                  </a:lnTo>
                  <a:lnTo>
                    <a:pt x="4752" y="573"/>
                  </a:lnTo>
                  <a:lnTo>
                    <a:pt x="4753" y="555"/>
                  </a:lnTo>
                  <a:lnTo>
                    <a:pt x="4754" y="538"/>
                  </a:lnTo>
                  <a:lnTo>
                    <a:pt x="4754" y="35"/>
                  </a:lnTo>
                  <a:lnTo>
                    <a:pt x="4753" y="31"/>
                  </a:lnTo>
                  <a:lnTo>
                    <a:pt x="4752" y="27"/>
                  </a:lnTo>
                  <a:lnTo>
                    <a:pt x="4750" y="23"/>
                  </a:lnTo>
                  <a:lnTo>
                    <a:pt x="4747" y="19"/>
                  </a:lnTo>
                  <a:lnTo>
                    <a:pt x="4743" y="16"/>
                  </a:lnTo>
                  <a:lnTo>
                    <a:pt x="4738" y="14"/>
                  </a:lnTo>
                  <a:lnTo>
                    <a:pt x="4734" y="13"/>
                  </a:lnTo>
                  <a:lnTo>
                    <a:pt x="4730" y="12"/>
                  </a:lnTo>
                  <a:lnTo>
                    <a:pt x="4613" y="12"/>
                  </a:lnTo>
                  <a:lnTo>
                    <a:pt x="4608" y="13"/>
                  </a:lnTo>
                  <a:lnTo>
                    <a:pt x="4604" y="14"/>
                  </a:lnTo>
                  <a:lnTo>
                    <a:pt x="4600" y="16"/>
                  </a:lnTo>
                  <a:lnTo>
                    <a:pt x="4597" y="19"/>
                  </a:lnTo>
                  <a:lnTo>
                    <a:pt x="4594" y="23"/>
                  </a:lnTo>
                  <a:lnTo>
                    <a:pt x="4592" y="27"/>
                  </a:lnTo>
                  <a:lnTo>
                    <a:pt x="4590" y="31"/>
                  </a:lnTo>
                  <a:lnTo>
                    <a:pt x="4590" y="35"/>
                  </a:lnTo>
                  <a:lnTo>
                    <a:pt x="4590" y="531"/>
                  </a:lnTo>
                  <a:lnTo>
                    <a:pt x="4589" y="549"/>
                  </a:lnTo>
                  <a:lnTo>
                    <a:pt x="4587" y="568"/>
                  </a:lnTo>
                  <a:lnTo>
                    <a:pt x="4583" y="586"/>
                  </a:lnTo>
                  <a:lnTo>
                    <a:pt x="4577" y="603"/>
                  </a:lnTo>
                  <a:lnTo>
                    <a:pt x="4570" y="619"/>
                  </a:lnTo>
                  <a:lnTo>
                    <a:pt x="4560" y="634"/>
                  </a:lnTo>
                  <a:lnTo>
                    <a:pt x="4551" y="647"/>
                  </a:lnTo>
                  <a:lnTo>
                    <a:pt x="4539" y="660"/>
                  </a:lnTo>
                  <a:lnTo>
                    <a:pt x="4527" y="672"/>
                  </a:lnTo>
                  <a:lnTo>
                    <a:pt x="4513" y="682"/>
                  </a:lnTo>
                  <a:lnTo>
                    <a:pt x="4499" y="692"/>
                  </a:lnTo>
                  <a:lnTo>
                    <a:pt x="4483" y="699"/>
                  </a:lnTo>
                  <a:lnTo>
                    <a:pt x="4466" y="705"/>
                  </a:lnTo>
                  <a:lnTo>
                    <a:pt x="4448" y="710"/>
                  </a:lnTo>
                  <a:lnTo>
                    <a:pt x="4430" y="712"/>
                  </a:lnTo>
                  <a:lnTo>
                    <a:pt x="4410" y="713"/>
                  </a:lnTo>
                  <a:lnTo>
                    <a:pt x="4390" y="712"/>
                  </a:lnTo>
                  <a:lnTo>
                    <a:pt x="4371" y="710"/>
                  </a:lnTo>
                  <a:lnTo>
                    <a:pt x="4353" y="705"/>
                  </a:lnTo>
                  <a:lnTo>
                    <a:pt x="4336" y="699"/>
                  </a:lnTo>
                  <a:lnTo>
                    <a:pt x="4321" y="691"/>
                  </a:lnTo>
                  <a:lnTo>
                    <a:pt x="4306" y="682"/>
                  </a:lnTo>
                  <a:lnTo>
                    <a:pt x="4293" y="672"/>
                  </a:lnTo>
                  <a:lnTo>
                    <a:pt x="4281" y="660"/>
                  </a:lnTo>
                  <a:lnTo>
                    <a:pt x="4269" y="647"/>
                  </a:lnTo>
                  <a:lnTo>
                    <a:pt x="4260" y="633"/>
                  </a:lnTo>
                  <a:lnTo>
                    <a:pt x="4251" y="618"/>
                  </a:lnTo>
                  <a:lnTo>
                    <a:pt x="4244" y="602"/>
                  </a:lnTo>
                  <a:lnTo>
                    <a:pt x="4239" y="585"/>
                  </a:lnTo>
                  <a:lnTo>
                    <a:pt x="4235" y="567"/>
                  </a:lnTo>
                  <a:lnTo>
                    <a:pt x="4232" y="548"/>
                  </a:lnTo>
                  <a:lnTo>
                    <a:pt x="4232" y="529"/>
                  </a:lnTo>
                  <a:lnTo>
                    <a:pt x="4232" y="35"/>
                  </a:lnTo>
                  <a:lnTo>
                    <a:pt x="4231" y="31"/>
                  </a:lnTo>
                  <a:lnTo>
                    <a:pt x="4230" y="27"/>
                  </a:lnTo>
                  <a:lnTo>
                    <a:pt x="4228" y="23"/>
                  </a:lnTo>
                  <a:lnTo>
                    <a:pt x="4225" y="19"/>
                  </a:lnTo>
                  <a:lnTo>
                    <a:pt x="4221" y="16"/>
                  </a:lnTo>
                  <a:lnTo>
                    <a:pt x="4217" y="14"/>
                  </a:lnTo>
                  <a:lnTo>
                    <a:pt x="4212" y="13"/>
                  </a:lnTo>
                  <a:lnTo>
                    <a:pt x="4207" y="12"/>
                  </a:lnTo>
                  <a:lnTo>
                    <a:pt x="4091" y="12"/>
                  </a:lnTo>
                  <a:lnTo>
                    <a:pt x="4087" y="13"/>
                  </a:lnTo>
                  <a:lnTo>
                    <a:pt x="4082" y="14"/>
                  </a:lnTo>
                  <a:lnTo>
                    <a:pt x="4078" y="16"/>
                  </a:lnTo>
                  <a:lnTo>
                    <a:pt x="4075" y="19"/>
                  </a:lnTo>
                  <a:lnTo>
                    <a:pt x="4072" y="23"/>
                  </a:lnTo>
                  <a:lnTo>
                    <a:pt x="4070" y="27"/>
                  </a:lnTo>
                  <a:lnTo>
                    <a:pt x="4068" y="31"/>
                  </a:lnTo>
                  <a:lnTo>
                    <a:pt x="4068" y="35"/>
                  </a:lnTo>
                  <a:lnTo>
                    <a:pt x="4068" y="538"/>
                  </a:lnTo>
                  <a:close/>
                  <a:moveTo>
                    <a:pt x="4921" y="777"/>
                  </a:moveTo>
                  <a:lnTo>
                    <a:pt x="4933" y="787"/>
                  </a:lnTo>
                  <a:lnTo>
                    <a:pt x="4952" y="801"/>
                  </a:lnTo>
                  <a:lnTo>
                    <a:pt x="4963" y="808"/>
                  </a:lnTo>
                  <a:lnTo>
                    <a:pt x="4976" y="816"/>
                  </a:lnTo>
                  <a:lnTo>
                    <a:pt x="4991" y="824"/>
                  </a:lnTo>
                  <a:lnTo>
                    <a:pt x="5007" y="832"/>
                  </a:lnTo>
                  <a:lnTo>
                    <a:pt x="5025" y="840"/>
                  </a:lnTo>
                  <a:lnTo>
                    <a:pt x="5044" y="847"/>
                  </a:lnTo>
                  <a:lnTo>
                    <a:pt x="5065" y="853"/>
                  </a:lnTo>
                  <a:lnTo>
                    <a:pt x="5088" y="859"/>
                  </a:lnTo>
                  <a:lnTo>
                    <a:pt x="5111" y="864"/>
                  </a:lnTo>
                  <a:lnTo>
                    <a:pt x="5136" y="867"/>
                  </a:lnTo>
                  <a:lnTo>
                    <a:pt x="5163" y="869"/>
                  </a:lnTo>
                  <a:lnTo>
                    <a:pt x="5191" y="870"/>
                  </a:lnTo>
                  <a:lnTo>
                    <a:pt x="5207" y="870"/>
                  </a:lnTo>
                  <a:lnTo>
                    <a:pt x="5223" y="869"/>
                  </a:lnTo>
                  <a:lnTo>
                    <a:pt x="5238" y="867"/>
                  </a:lnTo>
                  <a:lnTo>
                    <a:pt x="5253" y="865"/>
                  </a:lnTo>
                  <a:lnTo>
                    <a:pt x="5268" y="862"/>
                  </a:lnTo>
                  <a:lnTo>
                    <a:pt x="5282" y="859"/>
                  </a:lnTo>
                  <a:lnTo>
                    <a:pt x="5296" y="855"/>
                  </a:lnTo>
                  <a:lnTo>
                    <a:pt x="5309" y="851"/>
                  </a:lnTo>
                  <a:lnTo>
                    <a:pt x="5322" y="846"/>
                  </a:lnTo>
                  <a:lnTo>
                    <a:pt x="5334" y="840"/>
                  </a:lnTo>
                  <a:lnTo>
                    <a:pt x="5346" y="834"/>
                  </a:lnTo>
                  <a:lnTo>
                    <a:pt x="5357" y="828"/>
                  </a:lnTo>
                  <a:lnTo>
                    <a:pt x="5368" y="821"/>
                  </a:lnTo>
                  <a:lnTo>
                    <a:pt x="5379" y="814"/>
                  </a:lnTo>
                  <a:lnTo>
                    <a:pt x="5389" y="806"/>
                  </a:lnTo>
                  <a:lnTo>
                    <a:pt x="5398" y="798"/>
                  </a:lnTo>
                  <a:lnTo>
                    <a:pt x="5407" y="789"/>
                  </a:lnTo>
                  <a:lnTo>
                    <a:pt x="5415" y="781"/>
                  </a:lnTo>
                  <a:lnTo>
                    <a:pt x="5423" y="772"/>
                  </a:lnTo>
                  <a:lnTo>
                    <a:pt x="5431" y="762"/>
                  </a:lnTo>
                  <a:lnTo>
                    <a:pt x="5438" y="752"/>
                  </a:lnTo>
                  <a:lnTo>
                    <a:pt x="5444" y="741"/>
                  </a:lnTo>
                  <a:lnTo>
                    <a:pt x="5450" y="731"/>
                  </a:lnTo>
                  <a:lnTo>
                    <a:pt x="5455" y="721"/>
                  </a:lnTo>
                  <a:lnTo>
                    <a:pt x="5460" y="710"/>
                  </a:lnTo>
                  <a:lnTo>
                    <a:pt x="5464" y="699"/>
                  </a:lnTo>
                  <a:lnTo>
                    <a:pt x="5467" y="688"/>
                  </a:lnTo>
                  <a:lnTo>
                    <a:pt x="5470" y="677"/>
                  </a:lnTo>
                  <a:lnTo>
                    <a:pt x="5472" y="666"/>
                  </a:lnTo>
                  <a:lnTo>
                    <a:pt x="5474" y="655"/>
                  </a:lnTo>
                  <a:lnTo>
                    <a:pt x="5475" y="643"/>
                  </a:lnTo>
                  <a:lnTo>
                    <a:pt x="5475" y="632"/>
                  </a:lnTo>
                  <a:lnTo>
                    <a:pt x="5475" y="617"/>
                  </a:lnTo>
                  <a:lnTo>
                    <a:pt x="5473" y="603"/>
                  </a:lnTo>
                  <a:lnTo>
                    <a:pt x="5472" y="590"/>
                  </a:lnTo>
                  <a:lnTo>
                    <a:pt x="5469" y="577"/>
                  </a:lnTo>
                  <a:lnTo>
                    <a:pt x="5466" y="564"/>
                  </a:lnTo>
                  <a:lnTo>
                    <a:pt x="5462" y="552"/>
                  </a:lnTo>
                  <a:lnTo>
                    <a:pt x="5457" y="540"/>
                  </a:lnTo>
                  <a:lnTo>
                    <a:pt x="5452" y="529"/>
                  </a:lnTo>
                  <a:lnTo>
                    <a:pt x="5446" y="519"/>
                  </a:lnTo>
                  <a:lnTo>
                    <a:pt x="5440" y="508"/>
                  </a:lnTo>
                  <a:lnTo>
                    <a:pt x="5433" y="498"/>
                  </a:lnTo>
                  <a:lnTo>
                    <a:pt x="5424" y="489"/>
                  </a:lnTo>
                  <a:lnTo>
                    <a:pt x="5416" y="480"/>
                  </a:lnTo>
                  <a:lnTo>
                    <a:pt x="5408" y="471"/>
                  </a:lnTo>
                  <a:lnTo>
                    <a:pt x="5400" y="462"/>
                  </a:lnTo>
                  <a:lnTo>
                    <a:pt x="5390" y="454"/>
                  </a:lnTo>
                  <a:lnTo>
                    <a:pt x="5371" y="439"/>
                  </a:lnTo>
                  <a:lnTo>
                    <a:pt x="5351" y="425"/>
                  </a:lnTo>
                  <a:lnTo>
                    <a:pt x="5330" y="411"/>
                  </a:lnTo>
                  <a:lnTo>
                    <a:pt x="5308" y="399"/>
                  </a:lnTo>
                  <a:lnTo>
                    <a:pt x="5286" y="387"/>
                  </a:lnTo>
                  <a:lnTo>
                    <a:pt x="5263" y="377"/>
                  </a:lnTo>
                  <a:lnTo>
                    <a:pt x="5239" y="367"/>
                  </a:lnTo>
                  <a:lnTo>
                    <a:pt x="5217" y="358"/>
                  </a:lnTo>
                  <a:lnTo>
                    <a:pt x="5199" y="350"/>
                  </a:lnTo>
                  <a:lnTo>
                    <a:pt x="5182" y="343"/>
                  </a:lnTo>
                  <a:lnTo>
                    <a:pt x="5167" y="336"/>
                  </a:lnTo>
                  <a:lnTo>
                    <a:pt x="5153" y="328"/>
                  </a:lnTo>
                  <a:lnTo>
                    <a:pt x="5139" y="320"/>
                  </a:lnTo>
                  <a:lnTo>
                    <a:pt x="5128" y="313"/>
                  </a:lnTo>
                  <a:lnTo>
                    <a:pt x="5117" y="305"/>
                  </a:lnTo>
                  <a:lnTo>
                    <a:pt x="5108" y="297"/>
                  </a:lnTo>
                  <a:lnTo>
                    <a:pt x="5099" y="289"/>
                  </a:lnTo>
                  <a:lnTo>
                    <a:pt x="5092" y="280"/>
                  </a:lnTo>
                  <a:lnTo>
                    <a:pt x="5086" y="272"/>
                  </a:lnTo>
                  <a:lnTo>
                    <a:pt x="5080" y="263"/>
                  </a:lnTo>
                  <a:lnTo>
                    <a:pt x="5076" y="253"/>
                  </a:lnTo>
                  <a:lnTo>
                    <a:pt x="5074" y="244"/>
                  </a:lnTo>
                  <a:lnTo>
                    <a:pt x="5072" y="234"/>
                  </a:lnTo>
                  <a:lnTo>
                    <a:pt x="5072" y="222"/>
                  </a:lnTo>
                  <a:lnTo>
                    <a:pt x="5072" y="215"/>
                  </a:lnTo>
                  <a:lnTo>
                    <a:pt x="5073" y="208"/>
                  </a:lnTo>
                  <a:lnTo>
                    <a:pt x="5076" y="200"/>
                  </a:lnTo>
                  <a:lnTo>
                    <a:pt x="5079" y="193"/>
                  </a:lnTo>
                  <a:lnTo>
                    <a:pt x="5082" y="186"/>
                  </a:lnTo>
                  <a:lnTo>
                    <a:pt x="5088" y="179"/>
                  </a:lnTo>
                  <a:lnTo>
                    <a:pt x="5094" y="172"/>
                  </a:lnTo>
                  <a:lnTo>
                    <a:pt x="5100" y="166"/>
                  </a:lnTo>
                  <a:lnTo>
                    <a:pt x="5107" y="160"/>
                  </a:lnTo>
                  <a:lnTo>
                    <a:pt x="5115" y="155"/>
                  </a:lnTo>
                  <a:lnTo>
                    <a:pt x="5124" y="150"/>
                  </a:lnTo>
                  <a:lnTo>
                    <a:pt x="5134" y="146"/>
                  </a:lnTo>
                  <a:lnTo>
                    <a:pt x="5144" y="143"/>
                  </a:lnTo>
                  <a:lnTo>
                    <a:pt x="5156" y="140"/>
                  </a:lnTo>
                  <a:lnTo>
                    <a:pt x="5167" y="139"/>
                  </a:lnTo>
                  <a:lnTo>
                    <a:pt x="5180" y="138"/>
                  </a:lnTo>
                  <a:lnTo>
                    <a:pt x="5193" y="139"/>
                  </a:lnTo>
                  <a:lnTo>
                    <a:pt x="5206" y="141"/>
                  </a:lnTo>
                  <a:lnTo>
                    <a:pt x="5220" y="144"/>
                  </a:lnTo>
                  <a:lnTo>
                    <a:pt x="5234" y="148"/>
                  </a:lnTo>
                  <a:lnTo>
                    <a:pt x="5248" y="152"/>
                  </a:lnTo>
                  <a:lnTo>
                    <a:pt x="5262" y="157"/>
                  </a:lnTo>
                  <a:lnTo>
                    <a:pt x="5275" y="163"/>
                  </a:lnTo>
                  <a:lnTo>
                    <a:pt x="5288" y="169"/>
                  </a:lnTo>
                  <a:lnTo>
                    <a:pt x="5311" y="181"/>
                  </a:lnTo>
                  <a:lnTo>
                    <a:pt x="5330" y="191"/>
                  </a:lnTo>
                  <a:lnTo>
                    <a:pt x="5344" y="200"/>
                  </a:lnTo>
                  <a:lnTo>
                    <a:pt x="5352" y="204"/>
                  </a:lnTo>
                  <a:lnTo>
                    <a:pt x="5357" y="207"/>
                  </a:lnTo>
                  <a:lnTo>
                    <a:pt x="5363" y="208"/>
                  </a:lnTo>
                  <a:lnTo>
                    <a:pt x="5369" y="208"/>
                  </a:lnTo>
                  <a:lnTo>
                    <a:pt x="5375" y="206"/>
                  </a:lnTo>
                  <a:lnTo>
                    <a:pt x="5380" y="203"/>
                  </a:lnTo>
                  <a:lnTo>
                    <a:pt x="5386" y="200"/>
                  </a:lnTo>
                  <a:lnTo>
                    <a:pt x="5390" y="195"/>
                  </a:lnTo>
                  <a:lnTo>
                    <a:pt x="5394" y="190"/>
                  </a:lnTo>
                  <a:lnTo>
                    <a:pt x="5442" y="121"/>
                  </a:lnTo>
                  <a:lnTo>
                    <a:pt x="5444" y="117"/>
                  </a:lnTo>
                  <a:lnTo>
                    <a:pt x="5446" y="111"/>
                  </a:lnTo>
                  <a:lnTo>
                    <a:pt x="5446" y="106"/>
                  </a:lnTo>
                  <a:lnTo>
                    <a:pt x="5446" y="100"/>
                  </a:lnTo>
                  <a:lnTo>
                    <a:pt x="5444" y="94"/>
                  </a:lnTo>
                  <a:lnTo>
                    <a:pt x="5442" y="89"/>
                  </a:lnTo>
                  <a:lnTo>
                    <a:pt x="5439" y="85"/>
                  </a:lnTo>
                  <a:lnTo>
                    <a:pt x="5434" y="82"/>
                  </a:lnTo>
                  <a:lnTo>
                    <a:pt x="5421" y="73"/>
                  </a:lnTo>
                  <a:lnTo>
                    <a:pt x="5402" y="62"/>
                  </a:lnTo>
                  <a:lnTo>
                    <a:pt x="5378" y="47"/>
                  </a:lnTo>
                  <a:lnTo>
                    <a:pt x="5349" y="34"/>
                  </a:lnTo>
                  <a:lnTo>
                    <a:pt x="5332" y="27"/>
                  </a:lnTo>
                  <a:lnTo>
                    <a:pt x="5315" y="21"/>
                  </a:lnTo>
                  <a:lnTo>
                    <a:pt x="5296" y="15"/>
                  </a:lnTo>
                  <a:lnTo>
                    <a:pt x="5276" y="10"/>
                  </a:lnTo>
                  <a:lnTo>
                    <a:pt x="5255" y="6"/>
                  </a:lnTo>
                  <a:lnTo>
                    <a:pt x="5233" y="3"/>
                  </a:lnTo>
                  <a:lnTo>
                    <a:pt x="5211" y="1"/>
                  </a:lnTo>
                  <a:lnTo>
                    <a:pt x="5188" y="0"/>
                  </a:lnTo>
                  <a:lnTo>
                    <a:pt x="5170" y="1"/>
                  </a:lnTo>
                  <a:lnTo>
                    <a:pt x="5153" y="2"/>
                  </a:lnTo>
                  <a:lnTo>
                    <a:pt x="5136" y="3"/>
                  </a:lnTo>
                  <a:lnTo>
                    <a:pt x="5120" y="6"/>
                  </a:lnTo>
                  <a:lnTo>
                    <a:pt x="5105" y="9"/>
                  </a:lnTo>
                  <a:lnTo>
                    <a:pt x="5090" y="12"/>
                  </a:lnTo>
                  <a:lnTo>
                    <a:pt x="5075" y="16"/>
                  </a:lnTo>
                  <a:lnTo>
                    <a:pt x="5062" y="21"/>
                  </a:lnTo>
                  <a:lnTo>
                    <a:pt x="5049" y="26"/>
                  </a:lnTo>
                  <a:lnTo>
                    <a:pt x="5037" y="32"/>
                  </a:lnTo>
                  <a:lnTo>
                    <a:pt x="5025" y="38"/>
                  </a:lnTo>
                  <a:lnTo>
                    <a:pt x="5014" y="45"/>
                  </a:lnTo>
                  <a:lnTo>
                    <a:pt x="5004" y="53"/>
                  </a:lnTo>
                  <a:lnTo>
                    <a:pt x="4994" y="61"/>
                  </a:lnTo>
                  <a:lnTo>
                    <a:pt x="4985" y="68"/>
                  </a:lnTo>
                  <a:lnTo>
                    <a:pt x="4976" y="77"/>
                  </a:lnTo>
                  <a:lnTo>
                    <a:pt x="4968" y="85"/>
                  </a:lnTo>
                  <a:lnTo>
                    <a:pt x="4960" y="94"/>
                  </a:lnTo>
                  <a:lnTo>
                    <a:pt x="4954" y="103"/>
                  </a:lnTo>
                  <a:lnTo>
                    <a:pt x="4947" y="112"/>
                  </a:lnTo>
                  <a:lnTo>
                    <a:pt x="4941" y="122"/>
                  </a:lnTo>
                  <a:lnTo>
                    <a:pt x="4936" y="131"/>
                  </a:lnTo>
                  <a:lnTo>
                    <a:pt x="4931" y="141"/>
                  </a:lnTo>
                  <a:lnTo>
                    <a:pt x="4927" y="151"/>
                  </a:lnTo>
                  <a:lnTo>
                    <a:pt x="4923" y="161"/>
                  </a:lnTo>
                  <a:lnTo>
                    <a:pt x="4920" y="171"/>
                  </a:lnTo>
                  <a:lnTo>
                    <a:pt x="4917" y="181"/>
                  </a:lnTo>
                  <a:lnTo>
                    <a:pt x="4915" y="191"/>
                  </a:lnTo>
                  <a:lnTo>
                    <a:pt x="4911" y="212"/>
                  </a:lnTo>
                  <a:lnTo>
                    <a:pt x="4910" y="233"/>
                  </a:lnTo>
                  <a:lnTo>
                    <a:pt x="4911" y="246"/>
                  </a:lnTo>
                  <a:lnTo>
                    <a:pt x="4913" y="259"/>
                  </a:lnTo>
                  <a:lnTo>
                    <a:pt x="4914" y="271"/>
                  </a:lnTo>
                  <a:lnTo>
                    <a:pt x="4916" y="283"/>
                  </a:lnTo>
                  <a:lnTo>
                    <a:pt x="4919" y="295"/>
                  </a:lnTo>
                  <a:lnTo>
                    <a:pt x="4923" y="306"/>
                  </a:lnTo>
                  <a:lnTo>
                    <a:pt x="4927" y="317"/>
                  </a:lnTo>
                  <a:lnTo>
                    <a:pt x="4931" y="327"/>
                  </a:lnTo>
                  <a:lnTo>
                    <a:pt x="4936" y="337"/>
                  </a:lnTo>
                  <a:lnTo>
                    <a:pt x="4941" y="347"/>
                  </a:lnTo>
                  <a:lnTo>
                    <a:pt x="4947" y="356"/>
                  </a:lnTo>
                  <a:lnTo>
                    <a:pt x="4954" y="365"/>
                  </a:lnTo>
                  <a:lnTo>
                    <a:pt x="4968" y="383"/>
                  </a:lnTo>
                  <a:lnTo>
                    <a:pt x="4983" y="400"/>
                  </a:lnTo>
                  <a:lnTo>
                    <a:pt x="5000" y="415"/>
                  </a:lnTo>
                  <a:lnTo>
                    <a:pt x="5018" y="429"/>
                  </a:lnTo>
                  <a:lnTo>
                    <a:pt x="5037" y="442"/>
                  </a:lnTo>
                  <a:lnTo>
                    <a:pt x="5057" y="454"/>
                  </a:lnTo>
                  <a:lnTo>
                    <a:pt x="5077" y="465"/>
                  </a:lnTo>
                  <a:lnTo>
                    <a:pt x="5099" y="475"/>
                  </a:lnTo>
                  <a:lnTo>
                    <a:pt x="5121" y="485"/>
                  </a:lnTo>
                  <a:lnTo>
                    <a:pt x="5142" y="494"/>
                  </a:lnTo>
                  <a:lnTo>
                    <a:pt x="5161" y="501"/>
                  </a:lnTo>
                  <a:lnTo>
                    <a:pt x="5179" y="509"/>
                  </a:lnTo>
                  <a:lnTo>
                    <a:pt x="5195" y="517"/>
                  </a:lnTo>
                  <a:lnTo>
                    <a:pt x="5210" y="525"/>
                  </a:lnTo>
                  <a:lnTo>
                    <a:pt x="5224" y="533"/>
                  </a:lnTo>
                  <a:lnTo>
                    <a:pt x="5237" y="541"/>
                  </a:lnTo>
                  <a:lnTo>
                    <a:pt x="5248" y="549"/>
                  </a:lnTo>
                  <a:lnTo>
                    <a:pt x="5260" y="558"/>
                  </a:lnTo>
                  <a:lnTo>
                    <a:pt x="5269" y="567"/>
                  </a:lnTo>
                  <a:lnTo>
                    <a:pt x="5277" y="577"/>
                  </a:lnTo>
                  <a:lnTo>
                    <a:pt x="5283" y="586"/>
                  </a:lnTo>
                  <a:lnTo>
                    <a:pt x="5289" y="596"/>
                  </a:lnTo>
                  <a:lnTo>
                    <a:pt x="5293" y="606"/>
                  </a:lnTo>
                  <a:lnTo>
                    <a:pt x="5296" y="617"/>
                  </a:lnTo>
                  <a:lnTo>
                    <a:pt x="5298" y="627"/>
                  </a:lnTo>
                  <a:lnTo>
                    <a:pt x="5299" y="639"/>
                  </a:lnTo>
                  <a:lnTo>
                    <a:pt x="5298" y="648"/>
                  </a:lnTo>
                  <a:lnTo>
                    <a:pt x="5297" y="658"/>
                  </a:lnTo>
                  <a:lnTo>
                    <a:pt x="5294" y="666"/>
                  </a:lnTo>
                  <a:lnTo>
                    <a:pt x="5290" y="675"/>
                  </a:lnTo>
                  <a:lnTo>
                    <a:pt x="5286" y="683"/>
                  </a:lnTo>
                  <a:lnTo>
                    <a:pt x="5280" y="691"/>
                  </a:lnTo>
                  <a:lnTo>
                    <a:pt x="5274" y="698"/>
                  </a:lnTo>
                  <a:lnTo>
                    <a:pt x="5267" y="704"/>
                  </a:lnTo>
                  <a:lnTo>
                    <a:pt x="5259" y="710"/>
                  </a:lnTo>
                  <a:lnTo>
                    <a:pt x="5250" y="716"/>
                  </a:lnTo>
                  <a:lnTo>
                    <a:pt x="5240" y="720"/>
                  </a:lnTo>
                  <a:lnTo>
                    <a:pt x="5231" y="724"/>
                  </a:lnTo>
                  <a:lnTo>
                    <a:pt x="5220" y="727"/>
                  </a:lnTo>
                  <a:lnTo>
                    <a:pt x="5209" y="729"/>
                  </a:lnTo>
                  <a:lnTo>
                    <a:pt x="5198" y="731"/>
                  </a:lnTo>
                  <a:lnTo>
                    <a:pt x="5186" y="731"/>
                  </a:lnTo>
                  <a:lnTo>
                    <a:pt x="5171" y="731"/>
                  </a:lnTo>
                  <a:lnTo>
                    <a:pt x="5156" y="728"/>
                  </a:lnTo>
                  <a:lnTo>
                    <a:pt x="5140" y="725"/>
                  </a:lnTo>
                  <a:lnTo>
                    <a:pt x="5125" y="720"/>
                  </a:lnTo>
                  <a:lnTo>
                    <a:pt x="5110" y="715"/>
                  </a:lnTo>
                  <a:lnTo>
                    <a:pt x="5095" y="709"/>
                  </a:lnTo>
                  <a:lnTo>
                    <a:pt x="5079" y="702"/>
                  </a:lnTo>
                  <a:lnTo>
                    <a:pt x="5065" y="695"/>
                  </a:lnTo>
                  <a:lnTo>
                    <a:pt x="5041" y="682"/>
                  </a:lnTo>
                  <a:lnTo>
                    <a:pt x="5021" y="670"/>
                  </a:lnTo>
                  <a:lnTo>
                    <a:pt x="5007" y="661"/>
                  </a:lnTo>
                  <a:lnTo>
                    <a:pt x="5000" y="657"/>
                  </a:lnTo>
                  <a:lnTo>
                    <a:pt x="4996" y="654"/>
                  </a:lnTo>
                  <a:lnTo>
                    <a:pt x="4991" y="652"/>
                  </a:lnTo>
                  <a:lnTo>
                    <a:pt x="4985" y="651"/>
                  </a:lnTo>
                  <a:lnTo>
                    <a:pt x="4979" y="651"/>
                  </a:lnTo>
                  <a:lnTo>
                    <a:pt x="4974" y="653"/>
                  </a:lnTo>
                  <a:lnTo>
                    <a:pt x="4968" y="656"/>
                  </a:lnTo>
                  <a:lnTo>
                    <a:pt x="4963" y="660"/>
                  </a:lnTo>
                  <a:lnTo>
                    <a:pt x="4959" y="665"/>
                  </a:lnTo>
                  <a:lnTo>
                    <a:pt x="4915" y="740"/>
                  </a:lnTo>
                  <a:lnTo>
                    <a:pt x="4910" y="747"/>
                  </a:lnTo>
                  <a:lnTo>
                    <a:pt x="4909" y="753"/>
                  </a:lnTo>
                  <a:lnTo>
                    <a:pt x="4908" y="758"/>
                  </a:lnTo>
                  <a:lnTo>
                    <a:pt x="4909" y="762"/>
                  </a:lnTo>
                  <a:lnTo>
                    <a:pt x="4910" y="766"/>
                  </a:lnTo>
                  <a:lnTo>
                    <a:pt x="4914" y="769"/>
                  </a:lnTo>
                  <a:lnTo>
                    <a:pt x="4917" y="773"/>
                  </a:lnTo>
                  <a:lnTo>
                    <a:pt x="4921" y="7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1" name="Freeform 14"/>
            <p:cNvSpPr>
              <a:spLocks noEditPoints="1"/>
            </p:cNvSpPr>
            <p:nvPr/>
          </p:nvSpPr>
          <p:spPr bwMode="auto">
            <a:xfrm>
              <a:off x="2119313" y="5337175"/>
              <a:ext cx="2455863" cy="255588"/>
            </a:xfrm>
            <a:custGeom>
              <a:avLst/>
              <a:gdLst>
                <a:gd name="T0" fmla="*/ 820 w 10826"/>
                <a:gd name="T1" fmla="*/ 826 h 1132"/>
                <a:gd name="T2" fmla="*/ 1002 w 10826"/>
                <a:gd name="T3" fmla="*/ 839 h 1132"/>
                <a:gd name="T4" fmla="*/ 1371 w 10826"/>
                <a:gd name="T5" fmla="*/ 23 h 1132"/>
                <a:gd name="T6" fmla="*/ 1509 w 10826"/>
                <a:gd name="T7" fmla="*/ 851 h 1132"/>
                <a:gd name="T8" fmla="*/ 1649 w 10826"/>
                <a:gd name="T9" fmla="*/ 14 h 1132"/>
                <a:gd name="T10" fmla="*/ 2285 w 10826"/>
                <a:gd name="T11" fmla="*/ 834 h 1132"/>
                <a:gd name="T12" fmla="*/ 3040 w 10826"/>
                <a:gd name="T13" fmla="*/ 858 h 1132"/>
                <a:gd name="T14" fmla="*/ 2995 w 10826"/>
                <a:gd name="T15" fmla="*/ 369 h 1132"/>
                <a:gd name="T16" fmla="*/ 2520 w 10826"/>
                <a:gd name="T17" fmla="*/ 16 h 1132"/>
                <a:gd name="T18" fmla="*/ 3745 w 10826"/>
                <a:gd name="T19" fmla="*/ 858 h 1132"/>
                <a:gd name="T20" fmla="*/ 3862 w 10826"/>
                <a:gd name="T21" fmla="*/ 13 h 1132"/>
                <a:gd name="T22" fmla="*/ 4024 w 10826"/>
                <a:gd name="T23" fmla="*/ 584 h 1132"/>
                <a:gd name="T24" fmla="*/ 4304 w 10826"/>
                <a:gd name="T25" fmla="*/ 877 h 1132"/>
                <a:gd name="T26" fmla="*/ 4452 w 10826"/>
                <a:gd name="T27" fmla="*/ 1129 h 1132"/>
                <a:gd name="T28" fmla="*/ 4367 w 10826"/>
                <a:gd name="T29" fmla="*/ 1029 h 1132"/>
                <a:gd name="T30" fmla="*/ 4572 w 10826"/>
                <a:gd name="T31" fmla="*/ 804 h 1132"/>
                <a:gd name="T32" fmla="*/ 4568 w 10826"/>
                <a:gd name="T33" fmla="*/ 12 h 1132"/>
                <a:gd name="T34" fmla="*/ 4275 w 10826"/>
                <a:gd name="T35" fmla="*/ 691 h 1132"/>
                <a:gd name="T36" fmla="*/ 4021 w 10826"/>
                <a:gd name="T37" fmla="*/ 538 h 1132"/>
                <a:gd name="T38" fmla="*/ 5620 w 10826"/>
                <a:gd name="T39" fmla="*/ 805 h 1132"/>
                <a:gd name="T40" fmla="*/ 5648 w 10826"/>
                <a:gd name="T41" fmla="*/ 479 h 1132"/>
                <a:gd name="T42" fmla="*/ 5307 w 10826"/>
                <a:gd name="T43" fmla="*/ 200 h 1132"/>
                <a:gd name="T44" fmla="*/ 5612 w 10826"/>
                <a:gd name="T45" fmla="*/ 203 h 1132"/>
                <a:gd name="T46" fmla="*/ 5320 w 10826"/>
                <a:gd name="T47" fmla="*/ 12 h 1132"/>
                <a:gd name="T48" fmla="*/ 5153 w 10826"/>
                <a:gd name="T49" fmla="*/ 305 h 1132"/>
                <a:gd name="T50" fmla="*/ 5527 w 10826"/>
                <a:gd name="T51" fmla="*/ 615 h 1132"/>
                <a:gd name="T52" fmla="*/ 5231 w 10826"/>
                <a:gd name="T53" fmla="*/ 656 h 1132"/>
                <a:gd name="T54" fmla="*/ 6013 w 10826"/>
                <a:gd name="T55" fmla="*/ 854 h 1132"/>
                <a:gd name="T56" fmla="*/ 6274 w 10826"/>
                <a:gd name="T57" fmla="*/ 823 h 1132"/>
                <a:gd name="T58" fmla="*/ 6721 w 10826"/>
                <a:gd name="T59" fmla="*/ 751 h 1132"/>
                <a:gd name="T60" fmla="*/ 6613 w 10826"/>
                <a:gd name="T61" fmla="*/ 410 h 1132"/>
                <a:gd name="T62" fmla="*/ 6390 w 10826"/>
                <a:gd name="T63" fmla="*/ 160 h 1132"/>
                <a:gd name="T64" fmla="*/ 6729 w 10826"/>
                <a:gd name="T65" fmla="*/ 110 h 1132"/>
                <a:gd name="T66" fmla="*/ 6298 w 10826"/>
                <a:gd name="T67" fmla="*/ 45 h 1132"/>
                <a:gd name="T68" fmla="*/ 6236 w 10826"/>
                <a:gd name="T69" fmla="*/ 365 h 1132"/>
                <a:gd name="T70" fmla="*/ 6573 w 10826"/>
                <a:gd name="T71" fmla="*/ 674 h 1132"/>
                <a:gd name="T72" fmla="*/ 6251 w 10826"/>
                <a:gd name="T73" fmla="*/ 654 h 1132"/>
                <a:gd name="T74" fmla="*/ 7193 w 10826"/>
                <a:gd name="T75" fmla="*/ 156 h 1132"/>
                <a:gd name="T76" fmla="*/ 6822 w 10826"/>
                <a:gd name="T77" fmla="*/ 142 h 1132"/>
                <a:gd name="T78" fmla="*/ 8076 w 10826"/>
                <a:gd name="T79" fmla="*/ 723 h 1132"/>
                <a:gd name="T80" fmla="*/ 8066 w 10826"/>
                <a:gd name="T81" fmla="*/ 154 h 1132"/>
                <a:gd name="T82" fmla="*/ 8205 w 10826"/>
                <a:gd name="T83" fmla="*/ 851 h 1132"/>
                <a:gd name="T84" fmla="*/ 8713 w 10826"/>
                <a:gd name="T85" fmla="*/ 857 h 1132"/>
                <a:gd name="T86" fmla="*/ 8995 w 10826"/>
                <a:gd name="T87" fmla="*/ 0 h 1132"/>
                <a:gd name="T88" fmla="*/ 9289 w 10826"/>
                <a:gd name="T89" fmla="*/ 566 h 1132"/>
                <a:gd name="T90" fmla="*/ 9801 w 10826"/>
                <a:gd name="T91" fmla="*/ 861 h 1132"/>
                <a:gd name="T92" fmla="*/ 10153 w 10826"/>
                <a:gd name="T93" fmla="*/ 391 h 1132"/>
                <a:gd name="T94" fmla="*/ 9711 w 10826"/>
                <a:gd name="T95" fmla="*/ 0 h 1132"/>
                <a:gd name="T96" fmla="*/ 9272 w 10826"/>
                <a:gd name="T97" fmla="*/ 391 h 1132"/>
                <a:gd name="T98" fmla="*/ 9641 w 10826"/>
                <a:gd name="T99" fmla="*/ 166 h 1132"/>
                <a:gd name="T100" fmla="*/ 9978 w 10826"/>
                <a:gd name="T101" fmla="*/ 341 h 1132"/>
                <a:gd name="T102" fmla="*/ 9834 w 10826"/>
                <a:gd name="T103" fmla="*/ 686 h 1132"/>
                <a:gd name="T104" fmla="*/ 9471 w 10826"/>
                <a:gd name="T105" fmla="*/ 579 h 1132"/>
                <a:gd name="T106" fmla="*/ 10605 w 10826"/>
                <a:gd name="T107" fmla="*/ 865 h 1132"/>
                <a:gd name="T108" fmla="*/ 10825 w 10826"/>
                <a:gd name="T109" fmla="*/ 602 h 1132"/>
                <a:gd name="T110" fmla="*/ 10459 w 10826"/>
                <a:gd name="T111" fmla="*/ 296 h 1132"/>
                <a:gd name="T112" fmla="*/ 10613 w 10826"/>
                <a:gd name="T113" fmla="*/ 156 h 1132"/>
                <a:gd name="T114" fmla="*/ 10647 w 10826"/>
                <a:gd name="T115" fmla="*/ 15 h 1132"/>
                <a:gd name="T116" fmla="*/ 10274 w 10826"/>
                <a:gd name="T117" fmla="*/ 161 h 1132"/>
                <a:gd name="T118" fmla="*/ 10546 w 10826"/>
                <a:gd name="T119" fmla="*/ 517 h 1132"/>
                <a:gd name="T120" fmla="*/ 10522 w 10826"/>
                <a:gd name="T121" fmla="*/ 73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26" h="1132">
                  <a:moveTo>
                    <a:pt x="24" y="858"/>
                  </a:moveTo>
                  <a:lnTo>
                    <a:pt x="131" y="858"/>
                  </a:lnTo>
                  <a:lnTo>
                    <a:pt x="138" y="858"/>
                  </a:lnTo>
                  <a:lnTo>
                    <a:pt x="144" y="856"/>
                  </a:lnTo>
                  <a:lnTo>
                    <a:pt x="150" y="854"/>
                  </a:lnTo>
                  <a:lnTo>
                    <a:pt x="154" y="851"/>
                  </a:lnTo>
                  <a:lnTo>
                    <a:pt x="158" y="846"/>
                  </a:lnTo>
                  <a:lnTo>
                    <a:pt x="162" y="842"/>
                  </a:lnTo>
                  <a:lnTo>
                    <a:pt x="165" y="838"/>
                  </a:lnTo>
                  <a:lnTo>
                    <a:pt x="167" y="833"/>
                  </a:lnTo>
                  <a:lnTo>
                    <a:pt x="227" y="703"/>
                  </a:lnTo>
                  <a:lnTo>
                    <a:pt x="595" y="703"/>
                  </a:lnTo>
                  <a:lnTo>
                    <a:pt x="656" y="833"/>
                  </a:lnTo>
                  <a:lnTo>
                    <a:pt x="659" y="839"/>
                  </a:lnTo>
                  <a:lnTo>
                    <a:pt x="662" y="844"/>
                  </a:lnTo>
                  <a:lnTo>
                    <a:pt x="666" y="848"/>
                  </a:lnTo>
                  <a:lnTo>
                    <a:pt x="670" y="853"/>
                  </a:lnTo>
                  <a:lnTo>
                    <a:pt x="674" y="855"/>
                  </a:lnTo>
                  <a:lnTo>
                    <a:pt x="679" y="857"/>
                  </a:lnTo>
                  <a:lnTo>
                    <a:pt x="685" y="858"/>
                  </a:lnTo>
                  <a:lnTo>
                    <a:pt x="691" y="858"/>
                  </a:lnTo>
                  <a:lnTo>
                    <a:pt x="799" y="858"/>
                  </a:lnTo>
                  <a:lnTo>
                    <a:pt x="805" y="858"/>
                  </a:lnTo>
                  <a:lnTo>
                    <a:pt x="811" y="856"/>
                  </a:lnTo>
                  <a:lnTo>
                    <a:pt x="815" y="852"/>
                  </a:lnTo>
                  <a:lnTo>
                    <a:pt x="819" y="847"/>
                  </a:lnTo>
                  <a:lnTo>
                    <a:pt x="821" y="843"/>
                  </a:lnTo>
                  <a:lnTo>
                    <a:pt x="822" y="837"/>
                  </a:lnTo>
                  <a:lnTo>
                    <a:pt x="821" y="832"/>
                  </a:lnTo>
                  <a:lnTo>
                    <a:pt x="820" y="826"/>
                  </a:lnTo>
                  <a:lnTo>
                    <a:pt x="440" y="13"/>
                  </a:lnTo>
                  <a:lnTo>
                    <a:pt x="437" y="8"/>
                  </a:lnTo>
                  <a:lnTo>
                    <a:pt x="432" y="4"/>
                  </a:lnTo>
                  <a:lnTo>
                    <a:pt x="430" y="2"/>
                  </a:lnTo>
                  <a:lnTo>
                    <a:pt x="427" y="1"/>
                  </a:lnTo>
                  <a:lnTo>
                    <a:pt x="423" y="0"/>
                  </a:lnTo>
                  <a:lnTo>
                    <a:pt x="418" y="0"/>
                  </a:lnTo>
                  <a:lnTo>
                    <a:pt x="406" y="0"/>
                  </a:lnTo>
                  <a:lnTo>
                    <a:pt x="402" y="0"/>
                  </a:lnTo>
                  <a:lnTo>
                    <a:pt x="399" y="1"/>
                  </a:lnTo>
                  <a:lnTo>
                    <a:pt x="396" y="2"/>
                  </a:lnTo>
                  <a:lnTo>
                    <a:pt x="393" y="4"/>
                  </a:lnTo>
                  <a:lnTo>
                    <a:pt x="389" y="8"/>
                  </a:lnTo>
                  <a:lnTo>
                    <a:pt x="386" y="13"/>
                  </a:lnTo>
                  <a:lnTo>
                    <a:pt x="3" y="826"/>
                  </a:lnTo>
                  <a:lnTo>
                    <a:pt x="1" y="832"/>
                  </a:lnTo>
                  <a:lnTo>
                    <a:pt x="0" y="837"/>
                  </a:lnTo>
                  <a:lnTo>
                    <a:pt x="1" y="843"/>
                  </a:lnTo>
                  <a:lnTo>
                    <a:pt x="4" y="847"/>
                  </a:lnTo>
                  <a:lnTo>
                    <a:pt x="7" y="852"/>
                  </a:lnTo>
                  <a:lnTo>
                    <a:pt x="12" y="856"/>
                  </a:lnTo>
                  <a:lnTo>
                    <a:pt x="17" y="858"/>
                  </a:lnTo>
                  <a:lnTo>
                    <a:pt x="24" y="858"/>
                  </a:lnTo>
                  <a:close/>
                  <a:moveTo>
                    <a:pt x="288" y="569"/>
                  </a:moveTo>
                  <a:lnTo>
                    <a:pt x="408" y="303"/>
                  </a:lnTo>
                  <a:lnTo>
                    <a:pt x="411" y="303"/>
                  </a:lnTo>
                  <a:lnTo>
                    <a:pt x="535" y="569"/>
                  </a:lnTo>
                  <a:lnTo>
                    <a:pt x="288" y="569"/>
                  </a:lnTo>
                  <a:close/>
                  <a:moveTo>
                    <a:pt x="1002" y="834"/>
                  </a:moveTo>
                  <a:lnTo>
                    <a:pt x="1002" y="839"/>
                  </a:lnTo>
                  <a:lnTo>
                    <a:pt x="1004" y="843"/>
                  </a:lnTo>
                  <a:lnTo>
                    <a:pt x="1006" y="847"/>
                  </a:lnTo>
                  <a:lnTo>
                    <a:pt x="1009" y="851"/>
                  </a:lnTo>
                  <a:lnTo>
                    <a:pt x="1012" y="854"/>
                  </a:lnTo>
                  <a:lnTo>
                    <a:pt x="1016" y="856"/>
                  </a:lnTo>
                  <a:lnTo>
                    <a:pt x="1020" y="858"/>
                  </a:lnTo>
                  <a:lnTo>
                    <a:pt x="1025" y="858"/>
                  </a:lnTo>
                  <a:lnTo>
                    <a:pt x="1140" y="858"/>
                  </a:lnTo>
                  <a:lnTo>
                    <a:pt x="1144" y="858"/>
                  </a:lnTo>
                  <a:lnTo>
                    <a:pt x="1149" y="856"/>
                  </a:lnTo>
                  <a:lnTo>
                    <a:pt x="1153" y="854"/>
                  </a:lnTo>
                  <a:lnTo>
                    <a:pt x="1156" y="851"/>
                  </a:lnTo>
                  <a:lnTo>
                    <a:pt x="1159" y="847"/>
                  </a:lnTo>
                  <a:lnTo>
                    <a:pt x="1161" y="843"/>
                  </a:lnTo>
                  <a:lnTo>
                    <a:pt x="1163" y="839"/>
                  </a:lnTo>
                  <a:lnTo>
                    <a:pt x="1163" y="834"/>
                  </a:lnTo>
                  <a:lnTo>
                    <a:pt x="1163" y="156"/>
                  </a:lnTo>
                  <a:lnTo>
                    <a:pt x="1351" y="156"/>
                  </a:lnTo>
                  <a:lnTo>
                    <a:pt x="1356" y="156"/>
                  </a:lnTo>
                  <a:lnTo>
                    <a:pt x="1361" y="154"/>
                  </a:lnTo>
                  <a:lnTo>
                    <a:pt x="1365" y="152"/>
                  </a:lnTo>
                  <a:lnTo>
                    <a:pt x="1368" y="149"/>
                  </a:lnTo>
                  <a:lnTo>
                    <a:pt x="1371" y="146"/>
                  </a:lnTo>
                  <a:lnTo>
                    <a:pt x="1373" y="142"/>
                  </a:lnTo>
                  <a:lnTo>
                    <a:pt x="1374" y="138"/>
                  </a:lnTo>
                  <a:lnTo>
                    <a:pt x="1375" y="134"/>
                  </a:lnTo>
                  <a:lnTo>
                    <a:pt x="1375" y="35"/>
                  </a:lnTo>
                  <a:lnTo>
                    <a:pt x="1374" y="31"/>
                  </a:lnTo>
                  <a:lnTo>
                    <a:pt x="1373" y="26"/>
                  </a:lnTo>
                  <a:lnTo>
                    <a:pt x="1371" y="23"/>
                  </a:lnTo>
                  <a:lnTo>
                    <a:pt x="1368" y="19"/>
                  </a:lnTo>
                  <a:lnTo>
                    <a:pt x="1365" y="16"/>
                  </a:lnTo>
                  <a:lnTo>
                    <a:pt x="1361" y="14"/>
                  </a:lnTo>
                  <a:lnTo>
                    <a:pt x="1356" y="13"/>
                  </a:lnTo>
                  <a:lnTo>
                    <a:pt x="1351" y="12"/>
                  </a:lnTo>
                  <a:lnTo>
                    <a:pt x="813" y="12"/>
                  </a:lnTo>
                  <a:lnTo>
                    <a:pt x="809" y="13"/>
                  </a:lnTo>
                  <a:lnTo>
                    <a:pt x="804" y="14"/>
                  </a:lnTo>
                  <a:lnTo>
                    <a:pt x="800" y="16"/>
                  </a:lnTo>
                  <a:lnTo>
                    <a:pt x="797" y="19"/>
                  </a:lnTo>
                  <a:lnTo>
                    <a:pt x="794" y="23"/>
                  </a:lnTo>
                  <a:lnTo>
                    <a:pt x="792" y="26"/>
                  </a:lnTo>
                  <a:lnTo>
                    <a:pt x="791" y="31"/>
                  </a:lnTo>
                  <a:lnTo>
                    <a:pt x="790" y="35"/>
                  </a:lnTo>
                  <a:lnTo>
                    <a:pt x="790" y="134"/>
                  </a:lnTo>
                  <a:lnTo>
                    <a:pt x="791" y="138"/>
                  </a:lnTo>
                  <a:lnTo>
                    <a:pt x="792" y="142"/>
                  </a:lnTo>
                  <a:lnTo>
                    <a:pt x="794" y="146"/>
                  </a:lnTo>
                  <a:lnTo>
                    <a:pt x="797" y="149"/>
                  </a:lnTo>
                  <a:lnTo>
                    <a:pt x="800" y="152"/>
                  </a:lnTo>
                  <a:lnTo>
                    <a:pt x="804" y="154"/>
                  </a:lnTo>
                  <a:lnTo>
                    <a:pt x="809" y="156"/>
                  </a:lnTo>
                  <a:lnTo>
                    <a:pt x="813" y="156"/>
                  </a:lnTo>
                  <a:lnTo>
                    <a:pt x="1002" y="156"/>
                  </a:lnTo>
                  <a:lnTo>
                    <a:pt x="1002" y="834"/>
                  </a:lnTo>
                  <a:close/>
                  <a:moveTo>
                    <a:pt x="1503" y="834"/>
                  </a:moveTo>
                  <a:lnTo>
                    <a:pt x="1503" y="839"/>
                  </a:lnTo>
                  <a:lnTo>
                    <a:pt x="1504" y="843"/>
                  </a:lnTo>
                  <a:lnTo>
                    <a:pt x="1507" y="847"/>
                  </a:lnTo>
                  <a:lnTo>
                    <a:pt x="1509" y="851"/>
                  </a:lnTo>
                  <a:lnTo>
                    <a:pt x="1513" y="854"/>
                  </a:lnTo>
                  <a:lnTo>
                    <a:pt x="1517" y="856"/>
                  </a:lnTo>
                  <a:lnTo>
                    <a:pt x="1521" y="858"/>
                  </a:lnTo>
                  <a:lnTo>
                    <a:pt x="1526" y="858"/>
                  </a:lnTo>
                  <a:lnTo>
                    <a:pt x="1976" y="858"/>
                  </a:lnTo>
                  <a:lnTo>
                    <a:pt x="1981" y="858"/>
                  </a:lnTo>
                  <a:lnTo>
                    <a:pt x="1986" y="856"/>
                  </a:lnTo>
                  <a:lnTo>
                    <a:pt x="1990" y="854"/>
                  </a:lnTo>
                  <a:lnTo>
                    <a:pt x="1994" y="851"/>
                  </a:lnTo>
                  <a:lnTo>
                    <a:pt x="1996" y="847"/>
                  </a:lnTo>
                  <a:lnTo>
                    <a:pt x="1998" y="843"/>
                  </a:lnTo>
                  <a:lnTo>
                    <a:pt x="2000" y="839"/>
                  </a:lnTo>
                  <a:lnTo>
                    <a:pt x="2000" y="834"/>
                  </a:lnTo>
                  <a:lnTo>
                    <a:pt x="2000" y="736"/>
                  </a:lnTo>
                  <a:lnTo>
                    <a:pt x="2000" y="731"/>
                  </a:lnTo>
                  <a:lnTo>
                    <a:pt x="1998" y="727"/>
                  </a:lnTo>
                  <a:lnTo>
                    <a:pt x="1996" y="723"/>
                  </a:lnTo>
                  <a:lnTo>
                    <a:pt x="1994" y="720"/>
                  </a:lnTo>
                  <a:lnTo>
                    <a:pt x="1990" y="717"/>
                  </a:lnTo>
                  <a:lnTo>
                    <a:pt x="1986" y="715"/>
                  </a:lnTo>
                  <a:lnTo>
                    <a:pt x="1981" y="714"/>
                  </a:lnTo>
                  <a:lnTo>
                    <a:pt x="1976" y="713"/>
                  </a:lnTo>
                  <a:lnTo>
                    <a:pt x="1663" y="713"/>
                  </a:lnTo>
                  <a:lnTo>
                    <a:pt x="1663" y="35"/>
                  </a:lnTo>
                  <a:lnTo>
                    <a:pt x="1663" y="31"/>
                  </a:lnTo>
                  <a:lnTo>
                    <a:pt x="1661" y="26"/>
                  </a:lnTo>
                  <a:lnTo>
                    <a:pt x="1659" y="23"/>
                  </a:lnTo>
                  <a:lnTo>
                    <a:pt x="1656" y="19"/>
                  </a:lnTo>
                  <a:lnTo>
                    <a:pt x="1652" y="16"/>
                  </a:lnTo>
                  <a:lnTo>
                    <a:pt x="1649" y="14"/>
                  </a:lnTo>
                  <a:lnTo>
                    <a:pt x="1644" y="13"/>
                  </a:lnTo>
                  <a:lnTo>
                    <a:pt x="1640" y="12"/>
                  </a:lnTo>
                  <a:lnTo>
                    <a:pt x="1526" y="12"/>
                  </a:lnTo>
                  <a:lnTo>
                    <a:pt x="1521" y="13"/>
                  </a:lnTo>
                  <a:lnTo>
                    <a:pt x="1517" y="14"/>
                  </a:lnTo>
                  <a:lnTo>
                    <a:pt x="1513" y="16"/>
                  </a:lnTo>
                  <a:lnTo>
                    <a:pt x="1509" y="19"/>
                  </a:lnTo>
                  <a:lnTo>
                    <a:pt x="1507" y="23"/>
                  </a:lnTo>
                  <a:lnTo>
                    <a:pt x="1504" y="26"/>
                  </a:lnTo>
                  <a:lnTo>
                    <a:pt x="1503" y="31"/>
                  </a:lnTo>
                  <a:lnTo>
                    <a:pt x="1503" y="35"/>
                  </a:lnTo>
                  <a:lnTo>
                    <a:pt x="1503" y="834"/>
                  </a:lnTo>
                  <a:close/>
                  <a:moveTo>
                    <a:pt x="2124" y="834"/>
                  </a:moveTo>
                  <a:lnTo>
                    <a:pt x="2125" y="839"/>
                  </a:lnTo>
                  <a:lnTo>
                    <a:pt x="2126" y="843"/>
                  </a:lnTo>
                  <a:lnTo>
                    <a:pt x="2128" y="847"/>
                  </a:lnTo>
                  <a:lnTo>
                    <a:pt x="2131" y="851"/>
                  </a:lnTo>
                  <a:lnTo>
                    <a:pt x="2135" y="854"/>
                  </a:lnTo>
                  <a:lnTo>
                    <a:pt x="2139" y="856"/>
                  </a:lnTo>
                  <a:lnTo>
                    <a:pt x="2143" y="858"/>
                  </a:lnTo>
                  <a:lnTo>
                    <a:pt x="2147" y="858"/>
                  </a:lnTo>
                  <a:lnTo>
                    <a:pt x="2262" y="858"/>
                  </a:lnTo>
                  <a:lnTo>
                    <a:pt x="2267" y="858"/>
                  </a:lnTo>
                  <a:lnTo>
                    <a:pt x="2271" y="856"/>
                  </a:lnTo>
                  <a:lnTo>
                    <a:pt x="2275" y="854"/>
                  </a:lnTo>
                  <a:lnTo>
                    <a:pt x="2278" y="851"/>
                  </a:lnTo>
                  <a:lnTo>
                    <a:pt x="2281" y="847"/>
                  </a:lnTo>
                  <a:lnTo>
                    <a:pt x="2283" y="843"/>
                  </a:lnTo>
                  <a:lnTo>
                    <a:pt x="2285" y="839"/>
                  </a:lnTo>
                  <a:lnTo>
                    <a:pt x="2285" y="834"/>
                  </a:lnTo>
                  <a:lnTo>
                    <a:pt x="2285" y="35"/>
                  </a:lnTo>
                  <a:lnTo>
                    <a:pt x="2285" y="31"/>
                  </a:lnTo>
                  <a:lnTo>
                    <a:pt x="2283" y="26"/>
                  </a:lnTo>
                  <a:lnTo>
                    <a:pt x="2281" y="23"/>
                  </a:lnTo>
                  <a:lnTo>
                    <a:pt x="2278" y="19"/>
                  </a:lnTo>
                  <a:lnTo>
                    <a:pt x="2275" y="16"/>
                  </a:lnTo>
                  <a:lnTo>
                    <a:pt x="2271" y="14"/>
                  </a:lnTo>
                  <a:lnTo>
                    <a:pt x="2267" y="13"/>
                  </a:lnTo>
                  <a:lnTo>
                    <a:pt x="2262" y="12"/>
                  </a:lnTo>
                  <a:lnTo>
                    <a:pt x="2147" y="12"/>
                  </a:lnTo>
                  <a:lnTo>
                    <a:pt x="2143" y="13"/>
                  </a:lnTo>
                  <a:lnTo>
                    <a:pt x="2139" y="14"/>
                  </a:lnTo>
                  <a:lnTo>
                    <a:pt x="2135" y="16"/>
                  </a:lnTo>
                  <a:lnTo>
                    <a:pt x="2131" y="19"/>
                  </a:lnTo>
                  <a:lnTo>
                    <a:pt x="2128" y="23"/>
                  </a:lnTo>
                  <a:lnTo>
                    <a:pt x="2126" y="26"/>
                  </a:lnTo>
                  <a:lnTo>
                    <a:pt x="2125" y="31"/>
                  </a:lnTo>
                  <a:lnTo>
                    <a:pt x="2124" y="35"/>
                  </a:lnTo>
                  <a:lnTo>
                    <a:pt x="2124" y="834"/>
                  </a:lnTo>
                  <a:close/>
                  <a:moveTo>
                    <a:pt x="2510" y="834"/>
                  </a:moveTo>
                  <a:lnTo>
                    <a:pt x="2511" y="839"/>
                  </a:lnTo>
                  <a:lnTo>
                    <a:pt x="2512" y="843"/>
                  </a:lnTo>
                  <a:lnTo>
                    <a:pt x="2514" y="847"/>
                  </a:lnTo>
                  <a:lnTo>
                    <a:pt x="2517" y="851"/>
                  </a:lnTo>
                  <a:lnTo>
                    <a:pt x="2520" y="854"/>
                  </a:lnTo>
                  <a:lnTo>
                    <a:pt x="2524" y="856"/>
                  </a:lnTo>
                  <a:lnTo>
                    <a:pt x="2529" y="858"/>
                  </a:lnTo>
                  <a:lnTo>
                    <a:pt x="2533" y="858"/>
                  </a:lnTo>
                  <a:lnTo>
                    <a:pt x="3035" y="858"/>
                  </a:lnTo>
                  <a:lnTo>
                    <a:pt x="3040" y="858"/>
                  </a:lnTo>
                  <a:lnTo>
                    <a:pt x="3044" y="856"/>
                  </a:lnTo>
                  <a:lnTo>
                    <a:pt x="3048" y="854"/>
                  </a:lnTo>
                  <a:lnTo>
                    <a:pt x="3051" y="851"/>
                  </a:lnTo>
                  <a:lnTo>
                    <a:pt x="3054" y="847"/>
                  </a:lnTo>
                  <a:lnTo>
                    <a:pt x="3056" y="843"/>
                  </a:lnTo>
                  <a:lnTo>
                    <a:pt x="3058" y="839"/>
                  </a:lnTo>
                  <a:lnTo>
                    <a:pt x="3058" y="834"/>
                  </a:lnTo>
                  <a:lnTo>
                    <a:pt x="3058" y="736"/>
                  </a:lnTo>
                  <a:lnTo>
                    <a:pt x="3058" y="731"/>
                  </a:lnTo>
                  <a:lnTo>
                    <a:pt x="3056" y="727"/>
                  </a:lnTo>
                  <a:lnTo>
                    <a:pt x="3054" y="723"/>
                  </a:lnTo>
                  <a:lnTo>
                    <a:pt x="3051" y="720"/>
                  </a:lnTo>
                  <a:lnTo>
                    <a:pt x="3048" y="717"/>
                  </a:lnTo>
                  <a:lnTo>
                    <a:pt x="3044" y="715"/>
                  </a:lnTo>
                  <a:lnTo>
                    <a:pt x="3040" y="714"/>
                  </a:lnTo>
                  <a:lnTo>
                    <a:pt x="3035" y="713"/>
                  </a:lnTo>
                  <a:lnTo>
                    <a:pt x="2669" y="713"/>
                  </a:lnTo>
                  <a:lnTo>
                    <a:pt x="2669" y="501"/>
                  </a:lnTo>
                  <a:lnTo>
                    <a:pt x="2974" y="501"/>
                  </a:lnTo>
                  <a:lnTo>
                    <a:pt x="2978" y="500"/>
                  </a:lnTo>
                  <a:lnTo>
                    <a:pt x="2982" y="499"/>
                  </a:lnTo>
                  <a:lnTo>
                    <a:pt x="2986" y="497"/>
                  </a:lnTo>
                  <a:lnTo>
                    <a:pt x="2990" y="494"/>
                  </a:lnTo>
                  <a:lnTo>
                    <a:pt x="2993" y="491"/>
                  </a:lnTo>
                  <a:lnTo>
                    <a:pt x="2995" y="487"/>
                  </a:lnTo>
                  <a:lnTo>
                    <a:pt x="2996" y="483"/>
                  </a:lnTo>
                  <a:lnTo>
                    <a:pt x="2997" y="478"/>
                  </a:lnTo>
                  <a:lnTo>
                    <a:pt x="2997" y="378"/>
                  </a:lnTo>
                  <a:lnTo>
                    <a:pt x="2996" y="374"/>
                  </a:lnTo>
                  <a:lnTo>
                    <a:pt x="2995" y="369"/>
                  </a:lnTo>
                  <a:lnTo>
                    <a:pt x="2993" y="366"/>
                  </a:lnTo>
                  <a:lnTo>
                    <a:pt x="2990" y="362"/>
                  </a:lnTo>
                  <a:lnTo>
                    <a:pt x="2986" y="359"/>
                  </a:lnTo>
                  <a:lnTo>
                    <a:pt x="2982" y="357"/>
                  </a:lnTo>
                  <a:lnTo>
                    <a:pt x="2978" y="356"/>
                  </a:lnTo>
                  <a:lnTo>
                    <a:pt x="2974" y="355"/>
                  </a:lnTo>
                  <a:lnTo>
                    <a:pt x="2669" y="355"/>
                  </a:lnTo>
                  <a:lnTo>
                    <a:pt x="2669" y="156"/>
                  </a:lnTo>
                  <a:lnTo>
                    <a:pt x="3035" y="156"/>
                  </a:lnTo>
                  <a:lnTo>
                    <a:pt x="3040" y="156"/>
                  </a:lnTo>
                  <a:lnTo>
                    <a:pt x="3044" y="154"/>
                  </a:lnTo>
                  <a:lnTo>
                    <a:pt x="3048" y="152"/>
                  </a:lnTo>
                  <a:lnTo>
                    <a:pt x="3051" y="149"/>
                  </a:lnTo>
                  <a:lnTo>
                    <a:pt x="3054" y="146"/>
                  </a:lnTo>
                  <a:lnTo>
                    <a:pt x="3056" y="142"/>
                  </a:lnTo>
                  <a:lnTo>
                    <a:pt x="3058" y="138"/>
                  </a:lnTo>
                  <a:lnTo>
                    <a:pt x="3058" y="134"/>
                  </a:lnTo>
                  <a:lnTo>
                    <a:pt x="3058" y="35"/>
                  </a:lnTo>
                  <a:lnTo>
                    <a:pt x="3058" y="31"/>
                  </a:lnTo>
                  <a:lnTo>
                    <a:pt x="3056" y="26"/>
                  </a:lnTo>
                  <a:lnTo>
                    <a:pt x="3054" y="23"/>
                  </a:lnTo>
                  <a:lnTo>
                    <a:pt x="3051" y="19"/>
                  </a:lnTo>
                  <a:lnTo>
                    <a:pt x="3048" y="16"/>
                  </a:lnTo>
                  <a:lnTo>
                    <a:pt x="3044" y="14"/>
                  </a:lnTo>
                  <a:lnTo>
                    <a:pt x="3040" y="13"/>
                  </a:lnTo>
                  <a:lnTo>
                    <a:pt x="3035" y="12"/>
                  </a:lnTo>
                  <a:lnTo>
                    <a:pt x="2533" y="12"/>
                  </a:lnTo>
                  <a:lnTo>
                    <a:pt x="2529" y="13"/>
                  </a:lnTo>
                  <a:lnTo>
                    <a:pt x="2524" y="14"/>
                  </a:lnTo>
                  <a:lnTo>
                    <a:pt x="2520" y="16"/>
                  </a:lnTo>
                  <a:lnTo>
                    <a:pt x="2517" y="19"/>
                  </a:lnTo>
                  <a:lnTo>
                    <a:pt x="2514" y="23"/>
                  </a:lnTo>
                  <a:lnTo>
                    <a:pt x="2512" y="26"/>
                  </a:lnTo>
                  <a:lnTo>
                    <a:pt x="2511" y="31"/>
                  </a:lnTo>
                  <a:lnTo>
                    <a:pt x="2510" y="35"/>
                  </a:lnTo>
                  <a:lnTo>
                    <a:pt x="2510" y="834"/>
                  </a:lnTo>
                  <a:close/>
                  <a:moveTo>
                    <a:pt x="3234" y="828"/>
                  </a:moveTo>
                  <a:lnTo>
                    <a:pt x="3234" y="834"/>
                  </a:lnTo>
                  <a:lnTo>
                    <a:pt x="3236" y="839"/>
                  </a:lnTo>
                  <a:lnTo>
                    <a:pt x="3239" y="844"/>
                  </a:lnTo>
                  <a:lnTo>
                    <a:pt x="3242" y="850"/>
                  </a:lnTo>
                  <a:lnTo>
                    <a:pt x="3246" y="853"/>
                  </a:lnTo>
                  <a:lnTo>
                    <a:pt x="3251" y="856"/>
                  </a:lnTo>
                  <a:lnTo>
                    <a:pt x="3257" y="858"/>
                  </a:lnTo>
                  <a:lnTo>
                    <a:pt x="3263" y="858"/>
                  </a:lnTo>
                  <a:lnTo>
                    <a:pt x="3372" y="858"/>
                  </a:lnTo>
                  <a:lnTo>
                    <a:pt x="3378" y="858"/>
                  </a:lnTo>
                  <a:lnTo>
                    <a:pt x="3383" y="856"/>
                  </a:lnTo>
                  <a:lnTo>
                    <a:pt x="3388" y="853"/>
                  </a:lnTo>
                  <a:lnTo>
                    <a:pt x="3393" y="850"/>
                  </a:lnTo>
                  <a:lnTo>
                    <a:pt x="3396" y="844"/>
                  </a:lnTo>
                  <a:lnTo>
                    <a:pt x="3399" y="839"/>
                  </a:lnTo>
                  <a:lnTo>
                    <a:pt x="3401" y="834"/>
                  </a:lnTo>
                  <a:lnTo>
                    <a:pt x="3401" y="828"/>
                  </a:lnTo>
                  <a:lnTo>
                    <a:pt x="3401" y="460"/>
                  </a:lnTo>
                  <a:lnTo>
                    <a:pt x="3723" y="850"/>
                  </a:lnTo>
                  <a:lnTo>
                    <a:pt x="3726" y="853"/>
                  </a:lnTo>
                  <a:lnTo>
                    <a:pt x="3730" y="855"/>
                  </a:lnTo>
                  <a:lnTo>
                    <a:pt x="3737" y="857"/>
                  </a:lnTo>
                  <a:lnTo>
                    <a:pt x="3745" y="858"/>
                  </a:lnTo>
                  <a:lnTo>
                    <a:pt x="3879" y="858"/>
                  </a:lnTo>
                  <a:lnTo>
                    <a:pt x="3884" y="858"/>
                  </a:lnTo>
                  <a:lnTo>
                    <a:pt x="3888" y="857"/>
                  </a:lnTo>
                  <a:lnTo>
                    <a:pt x="3892" y="856"/>
                  </a:lnTo>
                  <a:lnTo>
                    <a:pt x="3895" y="854"/>
                  </a:lnTo>
                  <a:lnTo>
                    <a:pt x="3900" y="848"/>
                  </a:lnTo>
                  <a:lnTo>
                    <a:pt x="3904" y="842"/>
                  </a:lnTo>
                  <a:lnTo>
                    <a:pt x="3906" y="835"/>
                  </a:lnTo>
                  <a:lnTo>
                    <a:pt x="3906" y="828"/>
                  </a:lnTo>
                  <a:lnTo>
                    <a:pt x="3906" y="825"/>
                  </a:lnTo>
                  <a:lnTo>
                    <a:pt x="3905" y="822"/>
                  </a:lnTo>
                  <a:lnTo>
                    <a:pt x="3903" y="818"/>
                  </a:lnTo>
                  <a:lnTo>
                    <a:pt x="3901" y="815"/>
                  </a:lnTo>
                  <a:lnTo>
                    <a:pt x="3557" y="411"/>
                  </a:lnTo>
                  <a:lnTo>
                    <a:pt x="3877" y="56"/>
                  </a:lnTo>
                  <a:lnTo>
                    <a:pt x="3881" y="52"/>
                  </a:lnTo>
                  <a:lnTo>
                    <a:pt x="3883" y="49"/>
                  </a:lnTo>
                  <a:lnTo>
                    <a:pt x="3884" y="45"/>
                  </a:lnTo>
                  <a:lnTo>
                    <a:pt x="3885" y="41"/>
                  </a:lnTo>
                  <a:lnTo>
                    <a:pt x="3885" y="38"/>
                  </a:lnTo>
                  <a:lnTo>
                    <a:pt x="3885" y="34"/>
                  </a:lnTo>
                  <a:lnTo>
                    <a:pt x="3884" y="30"/>
                  </a:lnTo>
                  <a:lnTo>
                    <a:pt x="3883" y="27"/>
                  </a:lnTo>
                  <a:lnTo>
                    <a:pt x="3881" y="24"/>
                  </a:lnTo>
                  <a:lnTo>
                    <a:pt x="3879" y="21"/>
                  </a:lnTo>
                  <a:lnTo>
                    <a:pt x="3876" y="19"/>
                  </a:lnTo>
                  <a:lnTo>
                    <a:pt x="3873" y="17"/>
                  </a:lnTo>
                  <a:lnTo>
                    <a:pt x="3869" y="15"/>
                  </a:lnTo>
                  <a:lnTo>
                    <a:pt x="3866" y="13"/>
                  </a:lnTo>
                  <a:lnTo>
                    <a:pt x="3862" y="13"/>
                  </a:lnTo>
                  <a:lnTo>
                    <a:pt x="3858" y="12"/>
                  </a:lnTo>
                  <a:lnTo>
                    <a:pt x="3735" y="12"/>
                  </a:lnTo>
                  <a:lnTo>
                    <a:pt x="3728" y="13"/>
                  </a:lnTo>
                  <a:lnTo>
                    <a:pt x="3721" y="16"/>
                  </a:lnTo>
                  <a:lnTo>
                    <a:pt x="3716" y="20"/>
                  </a:lnTo>
                  <a:lnTo>
                    <a:pt x="3712" y="24"/>
                  </a:lnTo>
                  <a:lnTo>
                    <a:pt x="3401" y="367"/>
                  </a:lnTo>
                  <a:lnTo>
                    <a:pt x="3401" y="41"/>
                  </a:lnTo>
                  <a:lnTo>
                    <a:pt x="3401" y="35"/>
                  </a:lnTo>
                  <a:lnTo>
                    <a:pt x="3399" y="30"/>
                  </a:lnTo>
                  <a:lnTo>
                    <a:pt x="3396" y="25"/>
                  </a:lnTo>
                  <a:lnTo>
                    <a:pt x="3393" y="21"/>
                  </a:lnTo>
                  <a:lnTo>
                    <a:pt x="3388" y="17"/>
                  </a:lnTo>
                  <a:lnTo>
                    <a:pt x="3383" y="15"/>
                  </a:lnTo>
                  <a:lnTo>
                    <a:pt x="3378" y="13"/>
                  </a:lnTo>
                  <a:lnTo>
                    <a:pt x="3372" y="12"/>
                  </a:lnTo>
                  <a:lnTo>
                    <a:pt x="3263" y="12"/>
                  </a:lnTo>
                  <a:lnTo>
                    <a:pt x="3257" y="13"/>
                  </a:lnTo>
                  <a:lnTo>
                    <a:pt x="3251" y="15"/>
                  </a:lnTo>
                  <a:lnTo>
                    <a:pt x="3246" y="17"/>
                  </a:lnTo>
                  <a:lnTo>
                    <a:pt x="3242" y="21"/>
                  </a:lnTo>
                  <a:lnTo>
                    <a:pt x="3239" y="25"/>
                  </a:lnTo>
                  <a:lnTo>
                    <a:pt x="3236" y="30"/>
                  </a:lnTo>
                  <a:lnTo>
                    <a:pt x="3234" y="35"/>
                  </a:lnTo>
                  <a:lnTo>
                    <a:pt x="3234" y="41"/>
                  </a:lnTo>
                  <a:lnTo>
                    <a:pt x="3234" y="828"/>
                  </a:lnTo>
                  <a:close/>
                  <a:moveTo>
                    <a:pt x="4021" y="538"/>
                  </a:moveTo>
                  <a:lnTo>
                    <a:pt x="4022" y="553"/>
                  </a:lnTo>
                  <a:lnTo>
                    <a:pt x="4023" y="569"/>
                  </a:lnTo>
                  <a:lnTo>
                    <a:pt x="4024" y="584"/>
                  </a:lnTo>
                  <a:lnTo>
                    <a:pt x="4027" y="599"/>
                  </a:lnTo>
                  <a:lnTo>
                    <a:pt x="4030" y="614"/>
                  </a:lnTo>
                  <a:lnTo>
                    <a:pt x="4034" y="628"/>
                  </a:lnTo>
                  <a:lnTo>
                    <a:pt x="4038" y="642"/>
                  </a:lnTo>
                  <a:lnTo>
                    <a:pt x="4043" y="656"/>
                  </a:lnTo>
                  <a:lnTo>
                    <a:pt x="4049" y="670"/>
                  </a:lnTo>
                  <a:lnTo>
                    <a:pt x="4056" y="684"/>
                  </a:lnTo>
                  <a:lnTo>
                    <a:pt x="4063" y="697"/>
                  </a:lnTo>
                  <a:lnTo>
                    <a:pt x="4070" y="710"/>
                  </a:lnTo>
                  <a:lnTo>
                    <a:pt x="4078" y="722"/>
                  </a:lnTo>
                  <a:lnTo>
                    <a:pt x="4086" y="734"/>
                  </a:lnTo>
                  <a:lnTo>
                    <a:pt x="4095" y="745"/>
                  </a:lnTo>
                  <a:lnTo>
                    <a:pt x="4105" y="756"/>
                  </a:lnTo>
                  <a:lnTo>
                    <a:pt x="4114" y="767"/>
                  </a:lnTo>
                  <a:lnTo>
                    <a:pt x="4125" y="777"/>
                  </a:lnTo>
                  <a:lnTo>
                    <a:pt x="4136" y="787"/>
                  </a:lnTo>
                  <a:lnTo>
                    <a:pt x="4147" y="796"/>
                  </a:lnTo>
                  <a:lnTo>
                    <a:pt x="4159" y="805"/>
                  </a:lnTo>
                  <a:lnTo>
                    <a:pt x="4171" y="813"/>
                  </a:lnTo>
                  <a:lnTo>
                    <a:pt x="4183" y="821"/>
                  </a:lnTo>
                  <a:lnTo>
                    <a:pt x="4196" y="828"/>
                  </a:lnTo>
                  <a:lnTo>
                    <a:pt x="4210" y="835"/>
                  </a:lnTo>
                  <a:lnTo>
                    <a:pt x="4224" y="841"/>
                  </a:lnTo>
                  <a:lnTo>
                    <a:pt x="4238" y="847"/>
                  </a:lnTo>
                  <a:lnTo>
                    <a:pt x="4253" y="853"/>
                  </a:lnTo>
                  <a:lnTo>
                    <a:pt x="4268" y="857"/>
                  </a:lnTo>
                  <a:lnTo>
                    <a:pt x="4283" y="861"/>
                  </a:lnTo>
                  <a:lnTo>
                    <a:pt x="4298" y="864"/>
                  </a:lnTo>
                  <a:lnTo>
                    <a:pt x="4313" y="867"/>
                  </a:lnTo>
                  <a:lnTo>
                    <a:pt x="4304" y="877"/>
                  </a:lnTo>
                  <a:lnTo>
                    <a:pt x="4293" y="890"/>
                  </a:lnTo>
                  <a:lnTo>
                    <a:pt x="4284" y="904"/>
                  </a:lnTo>
                  <a:lnTo>
                    <a:pt x="4274" y="920"/>
                  </a:lnTo>
                  <a:lnTo>
                    <a:pt x="4270" y="929"/>
                  </a:lnTo>
                  <a:lnTo>
                    <a:pt x="4267" y="938"/>
                  </a:lnTo>
                  <a:lnTo>
                    <a:pt x="4263" y="947"/>
                  </a:lnTo>
                  <a:lnTo>
                    <a:pt x="4260" y="957"/>
                  </a:lnTo>
                  <a:lnTo>
                    <a:pt x="4258" y="967"/>
                  </a:lnTo>
                  <a:lnTo>
                    <a:pt x="4256" y="977"/>
                  </a:lnTo>
                  <a:lnTo>
                    <a:pt x="4255" y="988"/>
                  </a:lnTo>
                  <a:lnTo>
                    <a:pt x="4255" y="999"/>
                  </a:lnTo>
                  <a:lnTo>
                    <a:pt x="4256" y="1015"/>
                  </a:lnTo>
                  <a:lnTo>
                    <a:pt x="4258" y="1031"/>
                  </a:lnTo>
                  <a:lnTo>
                    <a:pt x="4262" y="1045"/>
                  </a:lnTo>
                  <a:lnTo>
                    <a:pt x="4267" y="1058"/>
                  </a:lnTo>
                  <a:lnTo>
                    <a:pt x="4274" y="1070"/>
                  </a:lnTo>
                  <a:lnTo>
                    <a:pt x="4282" y="1081"/>
                  </a:lnTo>
                  <a:lnTo>
                    <a:pt x="4291" y="1091"/>
                  </a:lnTo>
                  <a:lnTo>
                    <a:pt x="4301" y="1100"/>
                  </a:lnTo>
                  <a:lnTo>
                    <a:pt x="4312" y="1107"/>
                  </a:lnTo>
                  <a:lnTo>
                    <a:pt x="4324" y="1114"/>
                  </a:lnTo>
                  <a:lnTo>
                    <a:pt x="4337" y="1120"/>
                  </a:lnTo>
                  <a:lnTo>
                    <a:pt x="4350" y="1124"/>
                  </a:lnTo>
                  <a:lnTo>
                    <a:pt x="4365" y="1128"/>
                  </a:lnTo>
                  <a:lnTo>
                    <a:pt x="4379" y="1130"/>
                  </a:lnTo>
                  <a:lnTo>
                    <a:pt x="4396" y="1132"/>
                  </a:lnTo>
                  <a:lnTo>
                    <a:pt x="4411" y="1132"/>
                  </a:lnTo>
                  <a:lnTo>
                    <a:pt x="4425" y="1132"/>
                  </a:lnTo>
                  <a:lnTo>
                    <a:pt x="4439" y="1130"/>
                  </a:lnTo>
                  <a:lnTo>
                    <a:pt x="4452" y="1129"/>
                  </a:lnTo>
                  <a:lnTo>
                    <a:pt x="4464" y="1126"/>
                  </a:lnTo>
                  <a:lnTo>
                    <a:pt x="4483" y="1122"/>
                  </a:lnTo>
                  <a:lnTo>
                    <a:pt x="4492" y="1120"/>
                  </a:lnTo>
                  <a:lnTo>
                    <a:pt x="4498" y="1116"/>
                  </a:lnTo>
                  <a:lnTo>
                    <a:pt x="4504" y="1111"/>
                  </a:lnTo>
                  <a:lnTo>
                    <a:pt x="4506" y="1108"/>
                  </a:lnTo>
                  <a:lnTo>
                    <a:pt x="4508" y="1105"/>
                  </a:lnTo>
                  <a:lnTo>
                    <a:pt x="4509" y="1101"/>
                  </a:lnTo>
                  <a:lnTo>
                    <a:pt x="4509" y="1097"/>
                  </a:lnTo>
                  <a:lnTo>
                    <a:pt x="4509" y="1061"/>
                  </a:lnTo>
                  <a:lnTo>
                    <a:pt x="4509" y="1056"/>
                  </a:lnTo>
                  <a:lnTo>
                    <a:pt x="4507" y="1051"/>
                  </a:lnTo>
                  <a:lnTo>
                    <a:pt x="4505" y="1047"/>
                  </a:lnTo>
                  <a:lnTo>
                    <a:pt x="4502" y="1044"/>
                  </a:lnTo>
                  <a:lnTo>
                    <a:pt x="4498" y="1042"/>
                  </a:lnTo>
                  <a:lnTo>
                    <a:pt x="4494" y="1040"/>
                  </a:lnTo>
                  <a:lnTo>
                    <a:pt x="4490" y="1040"/>
                  </a:lnTo>
                  <a:lnTo>
                    <a:pt x="4485" y="1041"/>
                  </a:lnTo>
                  <a:lnTo>
                    <a:pt x="4473" y="1044"/>
                  </a:lnTo>
                  <a:lnTo>
                    <a:pt x="4460" y="1047"/>
                  </a:lnTo>
                  <a:lnTo>
                    <a:pt x="4446" y="1050"/>
                  </a:lnTo>
                  <a:lnTo>
                    <a:pt x="4429" y="1051"/>
                  </a:lnTo>
                  <a:lnTo>
                    <a:pt x="4419" y="1051"/>
                  </a:lnTo>
                  <a:lnTo>
                    <a:pt x="4410" y="1050"/>
                  </a:lnTo>
                  <a:lnTo>
                    <a:pt x="4402" y="1048"/>
                  </a:lnTo>
                  <a:lnTo>
                    <a:pt x="4393" y="1045"/>
                  </a:lnTo>
                  <a:lnTo>
                    <a:pt x="4385" y="1042"/>
                  </a:lnTo>
                  <a:lnTo>
                    <a:pt x="4379" y="1038"/>
                  </a:lnTo>
                  <a:lnTo>
                    <a:pt x="4373" y="1034"/>
                  </a:lnTo>
                  <a:lnTo>
                    <a:pt x="4367" y="1029"/>
                  </a:lnTo>
                  <a:lnTo>
                    <a:pt x="4363" y="1023"/>
                  </a:lnTo>
                  <a:lnTo>
                    <a:pt x="4358" y="1016"/>
                  </a:lnTo>
                  <a:lnTo>
                    <a:pt x="4355" y="1010"/>
                  </a:lnTo>
                  <a:lnTo>
                    <a:pt x="4352" y="1003"/>
                  </a:lnTo>
                  <a:lnTo>
                    <a:pt x="4350" y="996"/>
                  </a:lnTo>
                  <a:lnTo>
                    <a:pt x="4348" y="989"/>
                  </a:lnTo>
                  <a:lnTo>
                    <a:pt x="4347" y="981"/>
                  </a:lnTo>
                  <a:lnTo>
                    <a:pt x="4347" y="974"/>
                  </a:lnTo>
                  <a:lnTo>
                    <a:pt x="4347" y="965"/>
                  </a:lnTo>
                  <a:lnTo>
                    <a:pt x="4348" y="957"/>
                  </a:lnTo>
                  <a:lnTo>
                    <a:pt x="4349" y="950"/>
                  </a:lnTo>
                  <a:lnTo>
                    <a:pt x="4351" y="942"/>
                  </a:lnTo>
                  <a:lnTo>
                    <a:pt x="4356" y="927"/>
                  </a:lnTo>
                  <a:lnTo>
                    <a:pt x="4361" y="914"/>
                  </a:lnTo>
                  <a:lnTo>
                    <a:pt x="4368" y="901"/>
                  </a:lnTo>
                  <a:lnTo>
                    <a:pt x="4376" y="889"/>
                  </a:lnTo>
                  <a:lnTo>
                    <a:pt x="4384" y="879"/>
                  </a:lnTo>
                  <a:lnTo>
                    <a:pt x="4392" y="869"/>
                  </a:lnTo>
                  <a:lnTo>
                    <a:pt x="4410" y="868"/>
                  </a:lnTo>
                  <a:lnTo>
                    <a:pt x="4426" y="865"/>
                  </a:lnTo>
                  <a:lnTo>
                    <a:pt x="4442" y="862"/>
                  </a:lnTo>
                  <a:lnTo>
                    <a:pt x="4458" y="858"/>
                  </a:lnTo>
                  <a:lnTo>
                    <a:pt x="4473" y="854"/>
                  </a:lnTo>
                  <a:lnTo>
                    <a:pt x="4489" y="848"/>
                  </a:lnTo>
                  <a:lnTo>
                    <a:pt x="4503" y="842"/>
                  </a:lnTo>
                  <a:lnTo>
                    <a:pt x="4518" y="836"/>
                  </a:lnTo>
                  <a:lnTo>
                    <a:pt x="4532" y="829"/>
                  </a:lnTo>
                  <a:lnTo>
                    <a:pt x="4545" y="821"/>
                  </a:lnTo>
                  <a:lnTo>
                    <a:pt x="4558" y="813"/>
                  </a:lnTo>
                  <a:lnTo>
                    <a:pt x="4572" y="804"/>
                  </a:lnTo>
                  <a:lnTo>
                    <a:pt x="4584" y="795"/>
                  </a:lnTo>
                  <a:lnTo>
                    <a:pt x="4596" y="785"/>
                  </a:lnTo>
                  <a:lnTo>
                    <a:pt x="4607" y="775"/>
                  </a:lnTo>
                  <a:lnTo>
                    <a:pt x="4618" y="764"/>
                  </a:lnTo>
                  <a:lnTo>
                    <a:pt x="4628" y="753"/>
                  </a:lnTo>
                  <a:lnTo>
                    <a:pt x="4638" y="741"/>
                  </a:lnTo>
                  <a:lnTo>
                    <a:pt x="4647" y="729"/>
                  </a:lnTo>
                  <a:lnTo>
                    <a:pt x="4656" y="716"/>
                  </a:lnTo>
                  <a:lnTo>
                    <a:pt x="4663" y="703"/>
                  </a:lnTo>
                  <a:lnTo>
                    <a:pt x="4671" y="690"/>
                  </a:lnTo>
                  <a:lnTo>
                    <a:pt x="4677" y="675"/>
                  </a:lnTo>
                  <a:lnTo>
                    <a:pt x="4684" y="661"/>
                  </a:lnTo>
                  <a:lnTo>
                    <a:pt x="4689" y="647"/>
                  </a:lnTo>
                  <a:lnTo>
                    <a:pt x="4694" y="632"/>
                  </a:lnTo>
                  <a:lnTo>
                    <a:pt x="4698" y="617"/>
                  </a:lnTo>
                  <a:lnTo>
                    <a:pt x="4701" y="601"/>
                  </a:lnTo>
                  <a:lnTo>
                    <a:pt x="4704" y="586"/>
                  </a:lnTo>
                  <a:lnTo>
                    <a:pt x="4706" y="570"/>
                  </a:lnTo>
                  <a:lnTo>
                    <a:pt x="4707" y="554"/>
                  </a:lnTo>
                  <a:lnTo>
                    <a:pt x="4707" y="538"/>
                  </a:lnTo>
                  <a:lnTo>
                    <a:pt x="4707" y="35"/>
                  </a:lnTo>
                  <a:lnTo>
                    <a:pt x="4707" y="31"/>
                  </a:lnTo>
                  <a:lnTo>
                    <a:pt x="4705" y="26"/>
                  </a:lnTo>
                  <a:lnTo>
                    <a:pt x="4703" y="23"/>
                  </a:lnTo>
                  <a:lnTo>
                    <a:pt x="4700" y="19"/>
                  </a:lnTo>
                  <a:lnTo>
                    <a:pt x="4697" y="16"/>
                  </a:lnTo>
                  <a:lnTo>
                    <a:pt x="4693" y="14"/>
                  </a:lnTo>
                  <a:lnTo>
                    <a:pt x="4689" y="13"/>
                  </a:lnTo>
                  <a:lnTo>
                    <a:pt x="4684" y="12"/>
                  </a:lnTo>
                  <a:lnTo>
                    <a:pt x="4568" y="12"/>
                  </a:lnTo>
                  <a:lnTo>
                    <a:pt x="4562" y="13"/>
                  </a:lnTo>
                  <a:lnTo>
                    <a:pt x="4557" y="14"/>
                  </a:lnTo>
                  <a:lnTo>
                    <a:pt x="4553" y="16"/>
                  </a:lnTo>
                  <a:lnTo>
                    <a:pt x="4550" y="19"/>
                  </a:lnTo>
                  <a:lnTo>
                    <a:pt x="4547" y="23"/>
                  </a:lnTo>
                  <a:lnTo>
                    <a:pt x="4545" y="26"/>
                  </a:lnTo>
                  <a:lnTo>
                    <a:pt x="4544" y="31"/>
                  </a:lnTo>
                  <a:lnTo>
                    <a:pt x="4543" y="35"/>
                  </a:lnTo>
                  <a:lnTo>
                    <a:pt x="4543" y="531"/>
                  </a:lnTo>
                  <a:lnTo>
                    <a:pt x="4543" y="549"/>
                  </a:lnTo>
                  <a:lnTo>
                    <a:pt x="4540" y="567"/>
                  </a:lnTo>
                  <a:lnTo>
                    <a:pt x="4536" y="585"/>
                  </a:lnTo>
                  <a:lnTo>
                    <a:pt x="4530" y="602"/>
                  </a:lnTo>
                  <a:lnTo>
                    <a:pt x="4523" y="617"/>
                  </a:lnTo>
                  <a:lnTo>
                    <a:pt x="4515" y="632"/>
                  </a:lnTo>
                  <a:lnTo>
                    <a:pt x="4505" y="646"/>
                  </a:lnTo>
                  <a:lnTo>
                    <a:pt x="4494" y="659"/>
                  </a:lnTo>
                  <a:lnTo>
                    <a:pt x="4482" y="671"/>
                  </a:lnTo>
                  <a:lnTo>
                    <a:pt x="4468" y="682"/>
                  </a:lnTo>
                  <a:lnTo>
                    <a:pt x="4453" y="691"/>
                  </a:lnTo>
                  <a:lnTo>
                    <a:pt x="4438" y="699"/>
                  </a:lnTo>
                  <a:lnTo>
                    <a:pt x="4421" y="705"/>
                  </a:lnTo>
                  <a:lnTo>
                    <a:pt x="4403" y="709"/>
                  </a:lnTo>
                  <a:lnTo>
                    <a:pt x="4383" y="712"/>
                  </a:lnTo>
                  <a:lnTo>
                    <a:pt x="4364" y="713"/>
                  </a:lnTo>
                  <a:lnTo>
                    <a:pt x="4344" y="712"/>
                  </a:lnTo>
                  <a:lnTo>
                    <a:pt x="4326" y="709"/>
                  </a:lnTo>
                  <a:lnTo>
                    <a:pt x="4308" y="705"/>
                  </a:lnTo>
                  <a:lnTo>
                    <a:pt x="4291" y="699"/>
                  </a:lnTo>
                  <a:lnTo>
                    <a:pt x="4275" y="691"/>
                  </a:lnTo>
                  <a:lnTo>
                    <a:pt x="4261" y="682"/>
                  </a:lnTo>
                  <a:lnTo>
                    <a:pt x="4247" y="671"/>
                  </a:lnTo>
                  <a:lnTo>
                    <a:pt x="4235" y="659"/>
                  </a:lnTo>
                  <a:lnTo>
                    <a:pt x="4224" y="646"/>
                  </a:lnTo>
                  <a:lnTo>
                    <a:pt x="4213" y="632"/>
                  </a:lnTo>
                  <a:lnTo>
                    <a:pt x="4205" y="617"/>
                  </a:lnTo>
                  <a:lnTo>
                    <a:pt x="4198" y="601"/>
                  </a:lnTo>
                  <a:lnTo>
                    <a:pt x="4193" y="584"/>
                  </a:lnTo>
                  <a:lnTo>
                    <a:pt x="4189" y="566"/>
                  </a:lnTo>
                  <a:lnTo>
                    <a:pt x="4186" y="548"/>
                  </a:lnTo>
                  <a:lnTo>
                    <a:pt x="4185" y="529"/>
                  </a:lnTo>
                  <a:lnTo>
                    <a:pt x="4185" y="35"/>
                  </a:lnTo>
                  <a:lnTo>
                    <a:pt x="4185" y="31"/>
                  </a:lnTo>
                  <a:lnTo>
                    <a:pt x="4184" y="26"/>
                  </a:lnTo>
                  <a:lnTo>
                    <a:pt x="4182" y="23"/>
                  </a:lnTo>
                  <a:lnTo>
                    <a:pt x="4179" y="19"/>
                  </a:lnTo>
                  <a:lnTo>
                    <a:pt x="4175" y="16"/>
                  </a:lnTo>
                  <a:lnTo>
                    <a:pt x="4171" y="14"/>
                  </a:lnTo>
                  <a:lnTo>
                    <a:pt x="4167" y="13"/>
                  </a:lnTo>
                  <a:lnTo>
                    <a:pt x="4162" y="12"/>
                  </a:lnTo>
                  <a:lnTo>
                    <a:pt x="4045" y="12"/>
                  </a:lnTo>
                  <a:lnTo>
                    <a:pt x="4040" y="13"/>
                  </a:lnTo>
                  <a:lnTo>
                    <a:pt x="4036" y="14"/>
                  </a:lnTo>
                  <a:lnTo>
                    <a:pt x="4032" y="16"/>
                  </a:lnTo>
                  <a:lnTo>
                    <a:pt x="4028" y="19"/>
                  </a:lnTo>
                  <a:lnTo>
                    <a:pt x="4025" y="23"/>
                  </a:lnTo>
                  <a:lnTo>
                    <a:pt x="4023" y="26"/>
                  </a:lnTo>
                  <a:lnTo>
                    <a:pt x="4022" y="31"/>
                  </a:lnTo>
                  <a:lnTo>
                    <a:pt x="4021" y="35"/>
                  </a:lnTo>
                  <a:lnTo>
                    <a:pt x="4021" y="538"/>
                  </a:lnTo>
                  <a:close/>
                  <a:moveTo>
                    <a:pt x="5151" y="775"/>
                  </a:moveTo>
                  <a:lnTo>
                    <a:pt x="5164" y="786"/>
                  </a:lnTo>
                  <a:lnTo>
                    <a:pt x="5182" y="800"/>
                  </a:lnTo>
                  <a:lnTo>
                    <a:pt x="5194" y="807"/>
                  </a:lnTo>
                  <a:lnTo>
                    <a:pt x="5207" y="815"/>
                  </a:lnTo>
                  <a:lnTo>
                    <a:pt x="5221" y="823"/>
                  </a:lnTo>
                  <a:lnTo>
                    <a:pt x="5237" y="831"/>
                  </a:lnTo>
                  <a:lnTo>
                    <a:pt x="5255" y="838"/>
                  </a:lnTo>
                  <a:lnTo>
                    <a:pt x="5275" y="846"/>
                  </a:lnTo>
                  <a:lnTo>
                    <a:pt x="5296" y="853"/>
                  </a:lnTo>
                  <a:lnTo>
                    <a:pt x="5318" y="859"/>
                  </a:lnTo>
                  <a:lnTo>
                    <a:pt x="5342" y="863"/>
                  </a:lnTo>
                  <a:lnTo>
                    <a:pt x="5367" y="867"/>
                  </a:lnTo>
                  <a:lnTo>
                    <a:pt x="5393" y="869"/>
                  </a:lnTo>
                  <a:lnTo>
                    <a:pt x="5421" y="870"/>
                  </a:lnTo>
                  <a:lnTo>
                    <a:pt x="5438" y="870"/>
                  </a:lnTo>
                  <a:lnTo>
                    <a:pt x="5454" y="869"/>
                  </a:lnTo>
                  <a:lnTo>
                    <a:pt x="5469" y="867"/>
                  </a:lnTo>
                  <a:lnTo>
                    <a:pt x="5484" y="865"/>
                  </a:lnTo>
                  <a:lnTo>
                    <a:pt x="5499" y="862"/>
                  </a:lnTo>
                  <a:lnTo>
                    <a:pt x="5513" y="859"/>
                  </a:lnTo>
                  <a:lnTo>
                    <a:pt x="5526" y="855"/>
                  </a:lnTo>
                  <a:lnTo>
                    <a:pt x="5539" y="850"/>
                  </a:lnTo>
                  <a:lnTo>
                    <a:pt x="5552" y="844"/>
                  </a:lnTo>
                  <a:lnTo>
                    <a:pt x="5564" y="839"/>
                  </a:lnTo>
                  <a:lnTo>
                    <a:pt x="5576" y="833"/>
                  </a:lnTo>
                  <a:lnTo>
                    <a:pt x="5588" y="827"/>
                  </a:lnTo>
                  <a:lnTo>
                    <a:pt x="5598" y="820"/>
                  </a:lnTo>
                  <a:lnTo>
                    <a:pt x="5610" y="812"/>
                  </a:lnTo>
                  <a:lnTo>
                    <a:pt x="5620" y="805"/>
                  </a:lnTo>
                  <a:lnTo>
                    <a:pt x="5629" y="797"/>
                  </a:lnTo>
                  <a:lnTo>
                    <a:pt x="5638" y="788"/>
                  </a:lnTo>
                  <a:lnTo>
                    <a:pt x="5646" y="779"/>
                  </a:lnTo>
                  <a:lnTo>
                    <a:pt x="5654" y="770"/>
                  </a:lnTo>
                  <a:lnTo>
                    <a:pt x="5662" y="761"/>
                  </a:lnTo>
                  <a:lnTo>
                    <a:pt x="5668" y="751"/>
                  </a:lnTo>
                  <a:lnTo>
                    <a:pt x="5675" y="741"/>
                  </a:lnTo>
                  <a:lnTo>
                    <a:pt x="5680" y="731"/>
                  </a:lnTo>
                  <a:lnTo>
                    <a:pt x="5686" y="721"/>
                  </a:lnTo>
                  <a:lnTo>
                    <a:pt x="5690" y="710"/>
                  </a:lnTo>
                  <a:lnTo>
                    <a:pt x="5694" y="699"/>
                  </a:lnTo>
                  <a:lnTo>
                    <a:pt x="5697" y="688"/>
                  </a:lnTo>
                  <a:lnTo>
                    <a:pt x="5700" y="677"/>
                  </a:lnTo>
                  <a:lnTo>
                    <a:pt x="5702" y="665"/>
                  </a:lnTo>
                  <a:lnTo>
                    <a:pt x="5704" y="653"/>
                  </a:lnTo>
                  <a:lnTo>
                    <a:pt x="5705" y="642"/>
                  </a:lnTo>
                  <a:lnTo>
                    <a:pt x="5705" y="630"/>
                  </a:lnTo>
                  <a:lnTo>
                    <a:pt x="5705" y="616"/>
                  </a:lnTo>
                  <a:lnTo>
                    <a:pt x="5704" y="602"/>
                  </a:lnTo>
                  <a:lnTo>
                    <a:pt x="5702" y="589"/>
                  </a:lnTo>
                  <a:lnTo>
                    <a:pt x="5699" y="576"/>
                  </a:lnTo>
                  <a:lnTo>
                    <a:pt x="5696" y="564"/>
                  </a:lnTo>
                  <a:lnTo>
                    <a:pt x="5692" y="552"/>
                  </a:lnTo>
                  <a:lnTo>
                    <a:pt x="5687" y="540"/>
                  </a:lnTo>
                  <a:lnTo>
                    <a:pt x="5682" y="529"/>
                  </a:lnTo>
                  <a:lnTo>
                    <a:pt x="5676" y="518"/>
                  </a:lnTo>
                  <a:lnTo>
                    <a:pt x="5670" y="508"/>
                  </a:lnTo>
                  <a:lnTo>
                    <a:pt x="5663" y="497"/>
                  </a:lnTo>
                  <a:lnTo>
                    <a:pt x="5656" y="488"/>
                  </a:lnTo>
                  <a:lnTo>
                    <a:pt x="5648" y="479"/>
                  </a:lnTo>
                  <a:lnTo>
                    <a:pt x="5639" y="470"/>
                  </a:lnTo>
                  <a:lnTo>
                    <a:pt x="5631" y="461"/>
                  </a:lnTo>
                  <a:lnTo>
                    <a:pt x="5622" y="453"/>
                  </a:lnTo>
                  <a:lnTo>
                    <a:pt x="5603" y="438"/>
                  </a:lnTo>
                  <a:lnTo>
                    <a:pt x="5581" y="423"/>
                  </a:lnTo>
                  <a:lnTo>
                    <a:pt x="5560" y="410"/>
                  </a:lnTo>
                  <a:lnTo>
                    <a:pt x="5538" y="398"/>
                  </a:lnTo>
                  <a:lnTo>
                    <a:pt x="5516" y="387"/>
                  </a:lnTo>
                  <a:lnTo>
                    <a:pt x="5493" y="376"/>
                  </a:lnTo>
                  <a:lnTo>
                    <a:pt x="5471" y="367"/>
                  </a:lnTo>
                  <a:lnTo>
                    <a:pt x="5448" y="358"/>
                  </a:lnTo>
                  <a:lnTo>
                    <a:pt x="5430" y="350"/>
                  </a:lnTo>
                  <a:lnTo>
                    <a:pt x="5412" y="343"/>
                  </a:lnTo>
                  <a:lnTo>
                    <a:pt x="5397" y="335"/>
                  </a:lnTo>
                  <a:lnTo>
                    <a:pt x="5383" y="327"/>
                  </a:lnTo>
                  <a:lnTo>
                    <a:pt x="5370" y="319"/>
                  </a:lnTo>
                  <a:lnTo>
                    <a:pt x="5358" y="312"/>
                  </a:lnTo>
                  <a:lnTo>
                    <a:pt x="5347" y="304"/>
                  </a:lnTo>
                  <a:lnTo>
                    <a:pt x="5338" y="296"/>
                  </a:lnTo>
                  <a:lnTo>
                    <a:pt x="5329" y="288"/>
                  </a:lnTo>
                  <a:lnTo>
                    <a:pt x="5322" y="279"/>
                  </a:lnTo>
                  <a:lnTo>
                    <a:pt x="5316" y="270"/>
                  </a:lnTo>
                  <a:lnTo>
                    <a:pt x="5311" y="261"/>
                  </a:lnTo>
                  <a:lnTo>
                    <a:pt x="5308" y="252"/>
                  </a:lnTo>
                  <a:lnTo>
                    <a:pt x="5305" y="242"/>
                  </a:lnTo>
                  <a:lnTo>
                    <a:pt x="5303" y="232"/>
                  </a:lnTo>
                  <a:lnTo>
                    <a:pt x="5303" y="222"/>
                  </a:lnTo>
                  <a:lnTo>
                    <a:pt x="5303" y="215"/>
                  </a:lnTo>
                  <a:lnTo>
                    <a:pt x="5305" y="207"/>
                  </a:lnTo>
                  <a:lnTo>
                    <a:pt x="5307" y="200"/>
                  </a:lnTo>
                  <a:lnTo>
                    <a:pt x="5310" y="193"/>
                  </a:lnTo>
                  <a:lnTo>
                    <a:pt x="5314" y="186"/>
                  </a:lnTo>
                  <a:lnTo>
                    <a:pt x="5318" y="179"/>
                  </a:lnTo>
                  <a:lnTo>
                    <a:pt x="5324" y="172"/>
                  </a:lnTo>
                  <a:lnTo>
                    <a:pt x="5330" y="166"/>
                  </a:lnTo>
                  <a:lnTo>
                    <a:pt x="5338" y="160"/>
                  </a:lnTo>
                  <a:lnTo>
                    <a:pt x="5346" y="153"/>
                  </a:lnTo>
                  <a:lnTo>
                    <a:pt x="5355" y="149"/>
                  </a:lnTo>
                  <a:lnTo>
                    <a:pt x="5364" y="145"/>
                  </a:lnTo>
                  <a:lnTo>
                    <a:pt x="5375" y="141"/>
                  </a:lnTo>
                  <a:lnTo>
                    <a:pt x="5386" y="139"/>
                  </a:lnTo>
                  <a:lnTo>
                    <a:pt x="5398" y="137"/>
                  </a:lnTo>
                  <a:lnTo>
                    <a:pt x="5410" y="137"/>
                  </a:lnTo>
                  <a:lnTo>
                    <a:pt x="5423" y="138"/>
                  </a:lnTo>
                  <a:lnTo>
                    <a:pt x="5438" y="140"/>
                  </a:lnTo>
                  <a:lnTo>
                    <a:pt x="5451" y="143"/>
                  </a:lnTo>
                  <a:lnTo>
                    <a:pt x="5465" y="146"/>
                  </a:lnTo>
                  <a:lnTo>
                    <a:pt x="5479" y="151"/>
                  </a:lnTo>
                  <a:lnTo>
                    <a:pt x="5492" y="156"/>
                  </a:lnTo>
                  <a:lnTo>
                    <a:pt x="5506" y="163"/>
                  </a:lnTo>
                  <a:lnTo>
                    <a:pt x="5518" y="169"/>
                  </a:lnTo>
                  <a:lnTo>
                    <a:pt x="5541" y="181"/>
                  </a:lnTo>
                  <a:lnTo>
                    <a:pt x="5561" y="191"/>
                  </a:lnTo>
                  <a:lnTo>
                    <a:pt x="5574" y="200"/>
                  </a:lnTo>
                  <a:lnTo>
                    <a:pt x="5582" y="204"/>
                  </a:lnTo>
                  <a:lnTo>
                    <a:pt x="5587" y="207"/>
                  </a:lnTo>
                  <a:lnTo>
                    <a:pt x="5593" y="208"/>
                  </a:lnTo>
                  <a:lnTo>
                    <a:pt x="5599" y="208"/>
                  </a:lnTo>
                  <a:lnTo>
                    <a:pt x="5606" y="206"/>
                  </a:lnTo>
                  <a:lnTo>
                    <a:pt x="5612" y="203"/>
                  </a:lnTo>
                  <a:lnTo>
                    <a:pt x="5617" y="199"/>
                  </a:lnTo>
                  <a:lnTo>
                    <a:pt x="5621" y="195"/>
                  </a:lnTo>
                  <a:lnTo>
                    <a:pt x="5625" y="190"/>
                  </a:lnTo>
                  <a:lnTo>
                    <a:pt x="5672" y="120"/>
                  </a:lnTo>
                  <a:lnTo>
                    <a:pt x="5675" y="115"/>
                  </a:lnTo>
                  <a:lnTo>
                    <a:pt x="5676" y="110"/>
                  </a:lnTo>
                  <a:lnTo>
                    <a:pt x="5677" y="104"/>
                  </a:lnTo>
                  <a:lnTo>
                    <a:pt x="5676" y="99"/>
                  </a:lnTo>
                  <a:lnTo>
                    <a:pt x="5675" y="93"/>
                  </a:lnTo>
                  <a:lnTo>
                    <a:pt x="5672" y="88"/>
                  </a:lnTo>
                  <a:lnTo>
                    <a:pt x="5669" y="84"/>
                  </a:lnTo>
                  <a:lnTo>
                    <a:pt x="5665" y="81"/>
                  </a:lnTo>
                  <a:lnTo>
                    <a:pt x="5652" y="72"/>
                  </a:lnTo>
                  <a:lnTo>
                    <a:pt x="5634" y="61"/>
                  </a:lnTo>
                  <a:lnTo>
                    <a:pt x="5609" y="47"/>
                  </a:lnTo>
                  <a:lnTo>
                    <a:pt x="5579" y="34"/>
                  </a:lnTo>
                  <a:lnTo>
                    <a:pt x="5562" y="27"/>
                  </a:lnTo>
                  <a:lnTo>
                    <a:pt x="5545" y="21"/>
                  </a:lnTo>
                  <a:lnTo>
                    <a:pt x="5526" y="15"/>
                  </a:lnTo>
                  <a:lnTo>
                    <a:pt x="5506" y="10"/>
                  </a:lnTo>
                  <a:lnTo>
                    <a:pt x="5486" y="6"/>
                  </a:lnTo>
                  <a:lnTo>
                    <a:pt x="5464" y="3"/>
                  </a:lnTo>
                  <a:lnTo>
                    <a:pt x="5442" y="1"/>
                  </a:lnTo>
                  <a:lnTo>
                    <a:pt x="5418" y="0"/>
                  </a:lnTo>
                  <a:lnTo>
                    <a:pt x="5400" y="0"/>
                  </a:lnTo>
                  <a:lnTo>
                    <a:pt x="5383" y="1"/>
                  </a:lnTo>
                  <a:lnTo>
                    <a:pt x="5366" y="3"/>
                  </a:lnTo>
                  <a:lnTo>
                    <a:pt x="5350" y="6"/>
                  </a:lnTo>
                  <a:lnTo>
                    <a:pt x="5335" y="9"/>
                  </a:lnTo>
                  <a:lnTo>
                    <a:pt x="5320" y="12"/>
                  </a:lnTo>
                  <a:lnTo>
                    <a:pt x="5306" y="16"/>
                  </a:lnTo>
                  <a:lnTo>
                    <a:pt x="5293" y="21"/>
                  </a:lnTo>
                  <a:lnTo>
                    <a:pt x="5280" y="26"/>
                  </a:lnTo>
                  <a:lnTo>
                    <a:pt x="5268" y="32"/>
                  </a:lnTo>
                  <a:lnTo>
                    <a:pt x="5255" y="38"/>
                  </a:lnTo>
                  <a:lnTo>
                    <a:pt x="5244" y="45"/>
                  </a:lnTo>
                  <a:lnTo>
                    <a:pt x="5234" y="52"/>
                  </a:lnTo>
                  <a:lnTo>
                    <a:pt x="5224" y="59"/>
                  </a:lnTo>
                  <a:lnTo>
                    <a:pt x="5215" y="67"/>
                  </a:lnTo>
                  <a:lnTo>
                    <a:pt x="5206" y="75"/>
                  </a:lnTo>
                  <a:lnTo>
                    <a:pt x="5198" y="84"/>
                  </a:lnTo>
                  <a:lnTo>
                    <a:pt x="5191" y="93"/>
                  </a:lnTo>
                  <a:lnTo>
                    <a:pt x="5184" y="102"/>
                  </a:lnTo>
                  <a:lnTo>
                    <a:pt x="5177" y="111"/>
                  </a:lnTo>
                  <a:lnTo>
                    <a:pt x="5171" y="120"/>
                  </a:lnTo>
                  <a:lnTo>
                    <a:pt x="5166" y="130"/>
                  </a:lnTo>
                  <a:lnTo>
                    <a:pt x="5161" y="140"/>
                  </a:lnTo>
                  <a:lnTo>
                    <a:pt x="5157" y="150"/>
                  </a:lnTo>
                  <a:lnTo>
                    <a:pt x="5153" y="161"/>
                  </a:lnTo>
                  <a:lnTo>
                    <a:pt x="5150" y="171"/>
                  </a:lnTo>
                  <a:lnTo>
                    <a:pt x="5148" y="181"/>
                  </a:lnTo>
                  <a:lnTo>
                    <a:pt x="5145" y="191"/>
                  </a:lnTo>
                  <a:lnTo>
                    <a:pt x="5142" y="212"/>
                  </a:lnTo>
                  <a:lnTo>
                    <a:pt x="5141" y="232"/>
                  </a:lnTo>
                  <a:lnTo>
                    <a:pt x="5142" y="245"/>
                  </a:lnTo>
                  <a:lnTo>
                    <a:pt x="5143" y="258"/>
                  </a:lnTo>
                  <a:lnTo>
                    <a:pt x="5144" y="270"/>
                  </a:lnTo>
                  <a:lnTo>
                    <a:pt x="5147" y="282"/>
                  </a:lnTo>
                  <a:lnTo>
                    <a:pt x="5149" y="293"/>
                  </a:lnTo>
                  <a:lnTo>
                    <a:pt x="5153" y="305"/>
                  </a:lnTo>
                  <a:lnTo>
                    <a:pt x="5157" y="315"/>
                  </a:lnTo>
                  <a:lnTo>
                    <a:pt x="5161" y="326"/>
                  </a:lnTo>
                  <a:lnTo>
                    <a:pt x="5166" y="337"/>
                  </a:lnTo>
                  <a:lnTo>
                    <a:pt x="5172" y="347"/>
                  </a:lnTo>
                  <a:lnTo>
                    <a:pt x="5178" y="356"/>
                  </a:lnTo>
                  <a:lnTo>
                    <a:pt x="5184" y="365"/>
                  </a:lnTo>
                  <a:lnTo>
                    <a:pt x="5198" y="383"/>
                  </a:lnTo>
                  <a:lnTo>
                    <a:pt x="5213" y="399"/>
                  </a:lnTo>
                  <a:lnTo>
                    <a:pt x="5230" y="414"/>
                  </a:lnTo>
                  <a:lnTo>
                    <a:pt x="5248" y="428"/>
                  </a:lnTo>
                  <a:lnTo>
                    <a:pt x="5268" y="441"/>
                  </a:lnTo>
                  <a:lnTo>
                    <a:pt x="5288" y="453"/>
                  </a:lnTo>
                  <a:lnTo>
                    <a:pt x="5309" y="464"/>
                  </a:lnTo>
                  <a:lnTo>
                    <a:pt x="5330" y="474"/>
                  </a:lnTo>
                  <a:lnTo>
                    <a:pt x="5351" y="484"/>
                  </a:lnTo>
                  <a:lnTo>
                    <a:pt x="5373" y="493"/>
                  </a:lnTo>
                  <a:lnTo>
                    <a:pt x="5391" y="500"/>
                  </a:lnTo>
                  <a:lnTo>
                    <a:pt x="5409" y="509"/>
                  </a:lnTo>
                  <a:lnTo>
                    <a:pt x="5425" y="517"/>
                  </a:lnTo>
                  <a:lnTo>
                    <a:pt x="5441" y="525"/>
                  </a:lnTo>
                  <a:lnTo>
                    <a:pt x="5455" y="533"/>
                  </a:lnTo>
                  <a:lnTo>
                    <a:pt x="5468" y="541"/>
                  </a:lnTo>
                  <a:lnTo>
                    <a:pt x="5479" y="549"/>
                  </a:lnTo>
                  <a:lnTo>
                    <a:pt x="5490" y="558"/>
                  </a:lnTo>
                  <a:lnTo>
                    <a:pt x="5499" y="567"/>
                  </a:lnTo>
                  <a:lnTo>
                    <a:pt x="5507" y="576"/>
                  </a:lnTo>
                  <a:lnTo>
                    <a:pt x="5514" y="585"/>
                  </a:lnTo>
                  <a:lnTo>
                    <a:pt x="5519" y="595"/>
                  </a:lnTo>
                  <a:lnTo>
                    <a:pt x="5523" y="605"/>
                  </a:lnTo>
                  <a:lnTo>
                    <a:pt x="5527" y="615"/>
                  </a:lnTo>
                  <a:lnTo>
                    <a:pt x="5528" y="626"/>
                  </a:lnTo>
                  <a:lnTo>
                    <a:pt x="5529" y="638"/>
                  </a:lnTo>
                  <a:lnTo>
                    <a:pt x="5528" y="647"/>
                  </a:lnTo>
                  <a:lnTo>
                    <a:pt x="5527" y="656"/>
                  </a:lnTo>
                  <a:lnTo>
                    <a:pt x="5524" y="665"/>
                  </a:lnTo>
                  <a:lnTo>
                    <a:pt x="5521" y="674"/>
                  </a:lnTo>
                  <a:lnTo>
                    <a:pt x="5516" y="683"/>
                  </a:lnTo>
                  <a:lnTo>
                    <a:pt x="5511" y="691"/>
                  </a:lnTo>
                  <a:lnTo>
                    <a:pt x="5504" y="698"/>
                  </a:lnTo>
                  <a:lnTo>
                    <a:pt x="5497" y="704"/>
                  </a:lnTo>
                  <a:lnTo>
                    <a:pt x="5489" y="710"/>
                  </a:lnTo>
                  <a:lnTo>
                    <a:pt x="5481" y="716"/>
                  </a:lnTo>
                  <a:lnTo>
                    <a:pt x="5472" y="720"/>
                  </a:lnTo>
                  <a:lnTo>
                    <a:pt x="5462" y="724"/>
                  </a:lnTo>
                  <a:lnTo>
                    <a:pt x="5451" y="727"/>
                  </a:lnTo>
                  <a:lnTo>
                    <a:pt x="5441" y="729"/>
                  </a:lnTo>
                  <a:lnTo>
                    <a:pt x="5429" y="731"/>
                  </a:lnTo>
                  <a:lnTo>
                    <a:pt x="5417" y="731"/>
                  </a:lnTo>
                  <a:lnTo>
                    <a:pt x="5402" y="730"/>
                  </a:lnTo>
                  <a:lnTo>
                    <a:pt x="5386" y="728"/>
                  </a:lnTo>
                  <a:lnTo>
                    <a:pt x="5371" y="725"/>
                  </a:lnTo>
                  <a:lnTo>
                    <a:pt x="5355" y="720"/>
                  </a:lnTo>
                  <a:lnTo>
                    <a:pt x="5340" y="715"/>
                  </a:lnTo>
                  <a:lnTo>
                    <a:pt x="5325" y="708"/>
                  </a:lnTo>
                  <a:lnTo>
                    <a:pt x="5310" y="702"/>
                  </a:lnTo>
                  <a:lnTo>
                    <a:pt x="5297" y="695"/>
                  </a:lnTo>
                  <a:lnTo>
                    <a:pt x="5272" y="682"/>
                  </a:lnTo>
                  <a:lnTo>
                    <a:pt x="5251" y="669"/>
                  </a:lnTo>
                  <a:lnTo>
                    <a:pt x="5237" y="660"/>
                  </a:lnTo>
                  <a:lnTo>
                    <a:pt x="5231" y="656"/>
                  </a:lnTo>
                  <a:lnTo>
                    <a:pt x="5226" y="653"/>
                  </a:lnTo>
                  <a:lnTo>
                    <a:pt x="5221" y="651"/>
                  </a:lnTo>
                  <a:lnTo>
                    <a:pt x="5215" y="650"/>
                  </a:lnTo>
                  <a:lnTo>
                    <a:pt x="5210" y="650"/>
                  </a:lnTo>
                  <a:lnTo>
                    <a:pt x="5204" y="652"/>
                  </a:lnTo>
                  <a:lnTo>
                    <a:pt x="5198" y="654"/>
                  </a:lnTo>
                  <a:lnTo>
                    <a:pt x="5193" y="659"/>
                  </a:lnTo>
                  <a:lnTo>
                    <a:pt x="5189" y="664"/>
                  </a:lnTo>
                  <a:lnTo>
                    <a:pt x="5145" y="739"/>
                  </a:lnTo>
                  <a:lnTo>
                    <a:pt x="5142" y="746"/>
                  </a:lnTo>
                  <a:lnTo>
                    <a:pt x="5140" y="752"/>
                  </a:lnTo>
                  <a:lnTo>
                    <a:pt x="5139" y="756"/>
                  </a:lnTo>
                  <a:lnTo>
                    <a:pt x="5140" y="761"/>
                  </a:lnTo>
                  <a:lnTo>
                    <a:pt x="5142" y="764"/>
                  </a:lnTo>
                  <a:lnTo>
                    <a:pt x="5144" y="768"/>
                  </a:lnTo>
                  <a:lnTo>
                    <a:pt x="5147" y="772"/>
                  </a:lnTo>
                  <a:lnTo>
                    <a:pt x="5151" y="775"/>
                  </a:lnTo>
                  <a:close/>
                  <a:moveTo>
                    <a:pt x="5863" y="834"/>
                  </a:moveTo>
                  <a:lnTo>
                    <a:pt x="5863" y="839"/>
                  </a:lnTo>
                  <a:lnTo>
                    <a:pt x="5865" y="843"/>
                  </a:lnTo>
                  <a:lnTo>
                    <a:pt x="5867" y="847"/>
                  </a:lnTo>
                  <a:lnTo>
                    <a:pt x="5870" y="851"/>
                  </a:lnTo>
                  <a:lnTo>
                    <a:pt x="5873" y="854"/>
                  </a:lnTo>
                  <a:lnTo>
                    <a:pt x="5877" y="856"/>
                  </a:lnTo>
                  <a:lnTo>
                    <a:pt x="5882" y="858"/>
                  </a:lnTo>
                  <a:lnTo>
                    <a:pt x="5886" y="858"/>
                  </a:lnTo>
                  <a:lnTo>
                    <a:pt x="6001" y="858"/>
                  </a:lnTo>
                  <a:lnTo>
                    <a:pt x="6005" y="858"/>
                  </a:lnTo>
                  <a:lnTo>
                    <a:pt x="6010" y="856"/>
                  </a:lnTo>
                  <a:lnTo>
                    <a:pt x="6013" y="854"/>
                  </a:lnTo>
                  <a:lnTo>
                    <a:pt x="6017" y="851"/>
                  </a:lnTo>
                  <a:lnTo>
                    <a:pt x="6020" y="847"/>
                  </a:lnTo>
                  <a:lnTo>
                    <a:pt x="6022" y="843"/>
                  </a:lnTo>
                  <a:lnTo>
                    <a:pt x="6024" y="839"/>
                  </a:lnTo>
                  <a:lnTo>
                    <a:pt x="6024" y="834"/>
                  </a:lnTo>
                  <a:lnTo>
                    <a:pt x="6024" y="35"/>
                  </a:lnTo>
                  <a:lnTo>
                    <a:pt x="6024" y="31"/>
                  </a:lnTo>
                  <a:lnTo>
                    <a:pt x="6022" y="26"/>
                  </a:lnTo>
                  <a:lnTo>
                    <a:pt x="6020" y="23"/>
                  </a:lnTo>
                  <a:lnTo>
                    <a:pt x="6017" y="19"/>
                  </a:lnTo>
                  <a:lnTo>
                    <a:pt x="6013" y="16"/>
                  </a:lnTo>
                  <a:lnTo>
                    <a:pt x="6010" y="14"/>
                  </a:lnTo>
                  <a:lnTo>
                    <a:pt x="6005" y="13"/>
                  </a:lnTo>
                  <a:lnTo>
                    <a:pt x="6001" y="12"/>
                  </a:lnTo>
                  <a:lnTo>
                    <a:pt x="5886" y="12"/>
                  </a:lnTo>
                  <a:lnTo>
                    <a:pt x="5882" y="13"/>
                  </a:lnTo>
                  <a:lnTo>
                    <a:pt x="5877" y="14"/>
                  </a:lnTo>
                  <a:lnTo>
                    <a:pt x="5873" y="16"/>
                  </a:lnTo>
                  <a:lnTo>
                    <a:pt x="5870" y="19"/>
                  </a:lnTo>
                  <a:lnTo>
                    <a:pt x="5867" y="23"/>
                  </a:lnTo>
                  <a:lnTo>
                    <a:pt x="5865" y="26"/>
                  </a:lnTo>
                  <a:lnTo>
                    <a:pt x="5863" y="31"/>
                  </a:lnTo>
                  <a:lnTo>
                    <a:pt x="5863" y="35"/>
                  </a:lnTo>
                  <a:lnTo>
                    <a:pt x="5863" y="834"/>
                  </a:lnTo>
                  <a:close/>
                  <a:moveTo>
                    <a:pt x="6204" y="775"/>
                  </a:moveTo>
                  <a:lnTo>
                    <a:pt x="6216" y="786"/>
                  </a:lnTo>
                  <a:lnTo>
                    <a:pt x="6235" y="800"/>
                  </a:lnTo>
                  <a:lnTo>
                    <a:pt x="6246" y="807"/>
                  </a:lnTo>
                  <a:lnTo>
                    <a:pt x="6259" y="815"/>
                  </a:lnTo>
                  <a:lnTo>
                    <a:pt x="6274" y="823"/>
                  </a:lnTo>
                  <a:lnTo>
                    <a:pt x="6291" y="831"/>
                  </a:lnTo>
                  <a:lnTo>
                    <a:pt x="6308" y="838"/>
                  </a:lnTo>
                  <a:lnTo>
                    <a:pt x="6328" y="846"/>
                  </a:lnTo>
                  <a:lnTo>
                    <a:pt x="6348" y="853"/>
                  </a:lnTo>
                  <a:lnTo>
                    <a:pt x="6370" y="859"/>
                  </a:lnTo>
                  <a:lnTo>
                    <a:pt x="6394" y="863"/>
                  </a:lnTo>
                  <a:lnTo>
                    <a:pt x="6419" y="867"/>
                  </a:lnTo>
                  <a:lnTo>
                    <a:pt x="6446" y="869"/>
                  </a:lnTo>
                  <a:lnTo>
                    <a:pt x="6475" y="870"/>
                  </a:lnTo>
                  <a:lnTo>
                    <a:pt x="6491" y="870"/>
                  </a:lnTo>
                  <a:lnTo>
                    <a:pt x="6507" y="869"/>
                  </a:lnTo>
                  <a:lnTo>
                    <a:pt x="6522" y="867"/>
                  </a:lnTo>
                  <a:lnTo>
                    <a:pt x="6537" y="865"/>
                  </a:lnTo>
                  <a:lnTo>
                    <a:pt x="6551" y="862"/>
                  </a:lnTo>
                  <a:lnTo>
                    <a:pt x="6565" y="859"/>
                  </a:lnTo>
                  <a:lnTo>
                    <a:pt x="6579" y="855"/>
                  </a:lnTo>
                  <a:lnTo>
                    <a:pt x="6592" y="850"/>
                  </a:lnTo>
                  <a:lnTo>
                    <a:pt x="6605" y="844"/>
                  </a:lnTo>
                  <a:lnTo>
                    <a:pt x="6617" y="839"/>
                  </a:lnTo>
                  <a:lnTo>
                    <a:pt x="6629" y="833"/>
                  </a:lnTo>
                  <a:lnTo>
                    <a:pt x="6641" y="827"/>
                  </a:lnTo>
                  <a:lnTo>
                    <a:pt x="6652" y="820"/>
                  </a:lnTo>
                  <a:lnTo>
                    <a:pt x="6662" y="812"/>
                  </a:lnTo>
                  <a:lnTo>
                    <a:pt x="6672" y="805"/>
                  </a:lnTo>
                  <a:lnTo>
                    <a:pt x="6682" y="797"/>
                  </a:lnTo>
                  <a:lnTo>
                    <a:pt x="6691" y="788"/>
                  </a:lnTo>
                  <a:lnTo>
                    <a:pt x="6699" y="779"/>
                  </a:lnTo>
                  <a:lnTo>
                    <a:pt x="6707" y="770"/>
                  </a:lnTo>
                  <a:lnTo>
                    <a:pt x="6714" y="761"/>
                  </a:lnTo>
                  <a:lnTo>
                    <a:pt x="6721" y="751"/>
                  </a:lnTo>
                  <a:lnTo>
                    <a:pt x="6727" y="741"/>
                  </a:lnTo>
                  <a:lnTo>
                    <a:pt x="6733" y="731"/>
                  </a:lnTo>
                  <a:lnTo>
                    <a:pt x="6738" y="721"/>
                  </a:lnTo>
                  <a:lnTo>
                    <a:pt x="6743" y="710"/>
                  </a:lnTo>
                  <a:lnTo>
                    <a:pt x="6747" y="699"/>
                  </a:lnTo>
                  <a:lnTo>
                    <a:pt x="6750" y="688"/>
                  </a:lnTo>
                  <a:lnTo>
                    <a:pt x="6753" y="677"/>
                  </a:lnTo>
                  <a:lnTo>
                    <a:pt x="6755" y="665"/>
                  </a:lnTo>
                  <a:lnTo>
                    <a:pt x="6757" y="653"/>
                  </a:lnTo>
                  <a:lnTo>
                    <a:pt x="6757" y="642"/>
                  </a:lnTo>
                  <a:lnTo>
                    <a:pt x="6758" y="630"/>
                  </a:lnTo>
                  <a:lnTo>
                    <a:pt x="6757" y="616"/>
                  </a:lnTo>
                  <a:lnTo>
                    <a:pt x="6756" y="602"/>
                  </a:lnTo>
                  <a:lnTo>
                    <a:pt x="6754" y="589"/>
                  </a:lnTo>
                  <a:lnTo>
                    <a:pt x="6752" y="576"/>
                  </a:lnTo>
                  <a:lnTo>
                    <a:pt x="6748" y="564"/>
                  </a:lnTo>
                  <a:lnTo>
                    <a:pt x="6744" y="552"/>
                  </a:lnTo>
                  <a:lnTo>
                    <a:pt x="6740" y="540"/>
                  </a:lnTo>
                  <a:lnTo>
                    <a:pt x="6734" y="529"/>
                  </a:lnTo>
                  <a:lnTo>
                    <a:pt x="6729" y="518"/>
                  </a:lnTo>
                  <a:lnTo>
                    <a:pt x="6722" y="508"/>
                  </a:lnTo>
                  <a:lnTo>
                    <a:pt x="6715" y="497"/>
                  </a:lnTo>
                  <a:lnTo>
                    <a:pt x="6708" y="488"/>
                  </a:lnTo>
                  <a:lnTo>
                    <a:pt x="6700" y="479"/>
                  </a:lnTo>
                  <a:lnTo>
                    <a:pt x="6692" y="470"/>
                  </a:lnTo>
                  <a:lnTo>
                    <a:pt x="6683" y="461"/>
                  </a:lnTo>
                  <a:lnTo>
                    <a:pt x="6674" y="453"/>
                  </a:lnTo>
                  <a:lnTo>
                    <a:pt x="6655" y="438"/>
                  </a:lnTo>
                  <a:lnTo>
                    <a:pt x="6635" y="423"/>
                  </a:lnTo>
                  <a:lnTo>
                    <a:pt x="6613" y="410"/>
                  </a:lnTo>
                  <a:lnTo>
                    <a:pt x="6591" y="398"/>
                  </a:lnTo>
                  <a:lnTo>
                    <a:pt x="6568" y="387"/>
                  </a:lnTo>
                  <a:lnTo>
                    <a:pt x="6546" y="376"/>
                  </a:lnTo>
                  <a:lnTo>
                    <a:pt x="6523" y="367"/>
                  </a:lnTo>
                  <a:lnTo>
                    <a:pt x="6501" y="358"/>
                  </a:lnTo>
                  <a:lnTo>
                    <a:pt x="6483" y="350"/>
                  </a:lnTo>
                  <a:lnTo>
                    <a:pt x="6466" y="343"/>
                  </a:lnTo>
                  <a:lnTo>
                    <a:pt x="6450" y="335"/>
                  </a:lnTo>
                  <a:lnTo>
                    <a:pt x="6435" y="327"/>
                  </a:lnTo>
                  <a:lnTo>
                    <a:pt x="6422" y="319"/>
                  </a:lnTo>
                  <a:lnTo>
                    <a:pt x="6410" y="312"/>
                  </a:lnTo>
                  <a:lnTo>
                    <a:pt x="6400" y="304"/>
                  </a:lnTo>
                  <a:lnTo>
                    <a:pt x="6390" y="296"/>
                  </a:lnTo>
                  <a:lnTo>
                    <a:pt x="6382" y="288"/>
                  </a:lnTo>
                  <a:lnTo>
                    <a:pt x="6375" y="279"/>
                  </a:lnTo>
                  <a:lnTo>
                    <a:pt x="6369" y="270"/>
                  </a:lnTo>
                  <a:lnTo>
                    <a:pt x="6364" y="261"/>
                  </a:lnTo>
                  <a:lnTo>
                    <a:pt x="6360" y="252"/>
                  </a:lnTo>
                  <a:lnTo>
                    <a:pt x="6358" y="242"/>
                  </a:lnTo>
                  <a:lnTo>
                    <a:pt x="6356" y="232"/>
                  </a:lnTo>
                  <a:lnTo>
                    <a:pt x="6355" y="222"/>
                  </a:lnTo>
                  <a:lnTo>
                    <a:pt x="6356" y="215"/>
                  </a:lnTo>
                  <a:lnTo>
                    <a:pt x="6357" y="207"/>
                  </a:lnTo>
                  <a:lnTo>
                    <a:pt x="6359" y="200"/>
                  </a:lnTo>
                  <a:lnTo>
                    <a:pt x="6362" y="193"/>
                  </a:lnTo>
                  <a:lnTo>
                    <a:pt x="6366" y="186"/>
                  </a:lnTo>
                  <a:lnTo>
                    <a:pt x="6371" y="179"/>
                  </a:lnTo>
                  <a:lnTo>
                    <a:pt x="6377" y="172"/>
                  </a:lnTo>
                  <a:lnTo>
                    <a:pt x="6383" y="166"/>
                  </a:lnTo>
                  <a:lnTo>
                    <a:pt x="6390" y="160"/>
                  </a:lnTo>
                  <a:lnTo>
                    <a:pt x="6398" y="153"/>
                  </a:lnTo>
                  <a:lnTo>
                    <a:pt x="6407" y="149"/>
                  </a:lnTo>
                  <a:lnTo>
                    <a:pt x="6417" y="145"/>
                  </a:lnTo>
                  <a:lnTo>
                    <a:pt x="6427" y="141"/>
                  </a:lnTo>
                  <a:lnTo>
                    <a:pt x="6438" y="139"/>
                  </a:lnTo>
                  <a:lnTo>
                    <a:pt x="6450" y="137"/>
                  </a:lnTo>
                  <a:lnTo>
                    <a:pt x="6464" y="137"/>
                  </a:lnTo>
                  <a:lnTo>
                    <a:pt x="6477" y="138"/>
                  </a:lnTo>
                  <a:lnTo>
                    <a:pt x="6490" y="140"/>
                  </a:lnTo>
                  <a:lnTo>
                    <a:pt x="6504" y="143"/>
                  </a:lnTo>
                  <a:lnTo>
                    <a:pt x="6518" y="146"/>
                  </a:lnTo>
                  <a:lnTo>
                    <a:pt x="6531" y="151"/>
                  </a:lnTo>
                  <a:lnTo>
                    <a:pt x="6545" y="156"/>
                  </a:lnTo>
                  <a:lnTo>
                    <a:pt x="6558" y="163"/>
                  </a:lnTo>
                  <a:lnTo>
                    <a:pt x="6571" y="169"/>
                  </a:lnTo>
                  <a:lnTo>
                    <a:pt x="6594" y="181"/>
                  </a:lnTo>
                  <a:lnTo>
                    <a:pt x="6613" y="191"/>
                  </a:lnTo>
                  <a:lnTo>
                    <a:pt x="6627" y="200"/>
                  </a:lnTo>
                  <a:lnTo>
                    <a:pt x="6635" y="204"/>
                  </a:lnTo>
                  <a:lnTo>
                    <a:pt x="6641" y="207"/>
                  </a:lnTo>
                  <a:lnTo>
                    <a:pt x="6647" y="208"/>
                  </a:lnTo>
                  <a:lnTo>
                    <a:pt x="6653" y="208"/>
                  </a:lnTo>
                  <a:lnTo>
                    <a:pt x="6658" y="206"/>
                  </a:lnTo>
                  <a:lnTo>
                    <a:pt x="6664" y="203"/>
                  </a:lnTo>
                  <a:lnTo>
                    <a:pt x="6669" y="199"/>
                  </a:lnTo>
                  <a:lnTo>
                    <a:pt x="6674" y="195"/>
                  </a:lnTo>
                  <a:lnTo>
                    <a:pt x="6678" y="190"/>
                  </a:lnTo>
                  <a:lnTo>
                    <a:pt x="6724" y="120"/>
                  </a:lnTo>
                  <a:lnTo>
                    <a:pt x="6727" y="115"/>
                  </a:lnTo>
                  <a:lnTo>
                    <a:pt x="6729" y="110"/>
                  </a:lnTo>
                  <a:lnTo>
                    <a:pt x="6729" y="104"/>
                  </a:lnTo>
                  <a:lnTo>
                    <a:pt x="6729" y="99"/>
                  </a:lnTo>
                  <a:lnTo>
                    <a:pt x="6727" y="93"/>
                  </a:lnTo>
                  <a:lnTo>
                    <a:pt x="6725" y="88"/>
                  </a:lnTo>
                  <a:lnTo>
                    <a:pt x="6721" y="84"/>
                  </a:lnTo>
                  <a:lnTo>
                    <a:pt x="6717" y="81"/>
                  </a:lnTo>
                  <a:lnTo>
                    <a:pt x="6705" y="72"/>
                  </a:lnTo>
                  <a:lnTo>
                    <a:pt x="6686" y="61"/>
                  </a:lnTo>
                  <a:lnTo>
                    <a:pt x="6662" y="47"/>
                  </a:lnTo>
                  <a:lnTo>
                    <a:pt x="6631" y="34"/>
                  </a:lnTo>
                  <a:lnTo>
                    <a:pt x="6615" y="27"/>
                  </a:lnTo>
                  <a:lnTo>
                    <a:pt x="6597" y="21"/>
                  </a:lnTo>
                  <a:lnTo>
                    <a:pt x="6579" y="15"/>
                  </a:lnTo>
                  <a:lnTo>
                    <a:pt x="6559" y="10"/>
                  </a:lnTo>
                  <a:lnTo>
                    <a:pt x="6538" y="6"/>
                  </a:lnTo>
                  <a:lnTo>
                    <a:pt x="6517" y="3"/>
                  </a:lnTo>
                  <a:lnTo>
                    <a:pt x="6495" y="1"/>
                  </a:lnTo>
                  <a:lnTo>
                    <a:pt x="6472" y="0"/>
                  </a:lnTo>
                  <a:lnTo>
                    <a:pt x="6453" y="0"/>
                  </a:lnTo>
                  <a:lnTo>
                    <a:pt x="6435" y="1"/>
                  </a:lnTo>
                  <a:lnTo>
                    <a:pt x="6419" y="3"/>
                  </a:lnTo>
                  <a:lnTo>
                    <a:pt x="6403" y="6"/>
                  </a:lnTo>
                  <a:lnTo>
                    <a:pt x="6388" y="9"/>
                  </a:lnTo>
                  <a:lnTo>
                    <a:pt x="6373" y="12"/>
                  </a:lnTo>
                  <a:lnTo>
                    <a:pt x="6359" y="16"/>
                  </a:lnTo>
                  <a:lnTo>
                    <a:pt x="6345" y="21"/>
                  </a:lnTo>
                  <a:lnTo>
                    <a:pt x="6333" y="26"/>
                  </a:lnTo>
                  <a:lnTo>
                    <a:pt x="6320" y="32"/>
                  </a:lnTo>
                  <a:lnTo>
                    <a:pt x="6309" y="38"/>
                  </a:lnTo>
                  <a:lnTo>
                    <a:pt x="6298" y="45"/>
                  </a:lnTo>
                  <a:lnTo>
                    <a:pt x="6286" y="52"/>
                  </a:lnTo>
                  <a:lnTo>
                    <a:pt x="6277" y="59"/>
                  </a:lnTo>
                  <a:lnTo>
                    <a:pt x="6267" y="67"/>
                  </a:lnTo>
                  <a:lnTo>
                    <a:pt x="6259" y="75"/>
                  </a:lnTo>
                  <a:lnTo>
                    <a:pt x="6251" y="84"/>
                  </a:lnTo>
                  <a:lnTo>
                    <a:pt x="6243" y="93"/>
                  </a:lnTo>
                  <a:lnTo>
                    <a:pt x="6236" y="102"/>
                  </a:lnTo>
                  <a:lnTo>
                    <a:pt x="6230" y="111"/>
                  </a:lnTo>
                  <a:lnTo>
                    <a:pt x="6224" y="120"/>
                  </a:lnTo>
                  <a:lnTo>
                    <a:pt x="6219" y="130"/>
                  </a:lnTo>
                  <a:lnTo>
                    <a:pt x="6214" y="140"/>
                  </a:lnTo>
                  <a:lnTo>
                    <a:pt x="6210" y="150"/>
                  </a:lnTo>
                  <a:lnTo>
                    <a:pt x="6206" y="161"/>
                  </a:lnTo>
                  <a:lnTo>
                    <a:pt x="6203" y="171"/>
                  </a:lnTo>
                  <a:lnTo>
                    <a:pt x="6200" y="181"/>
                  </a:lnTo>
                  <a:lnTo>
                    <a:pt x="6198" y="191"/>
                  </a:lnTo>
                  <a:lnTo>
                    <a:pt x="6195" y="212"/>
                  </a:lnTo>
                  <a:lnTo>
                    <a:pt x="6194" y="232"/>
                  </a:lnTo>
                  <a:lnTo>
                    <a:pt x="6194" y="245"/>
                  </a:lnTo>
                  <a:lnTo>
                    <a:pt x="6195" y="258"/>
                  </a:lnTo>
                  <a:lnTo>
                    <a:pt x="6197" y="270"/>
                  </a:lnTo>
                  <a:lnTo>
                    <a:pt x="6199" y="282"/>
                  </a:lnTo>
                  <a:lnTo>
                    <a:pt x="6202" y="293"/>
                  </a:lnTo>
                  <a:lnTo>
                    <a:pt x="6205" y="305"/>
                  </a:lnTo>
                  <a:lnTo>
                    <a:pt x="6209" y="315"/>
                  </a:lnTo>
                  <a:lnTo>
                    <a:pt x="6214" y="326"/>
                  </a:lnTo>
                  <a:lnTo>
                    <a:pt x="6219" y="337"/>
                  </a:lnTo>
                  <a:lnTo>
                    <a:pt x="6224" y="347"/>
                  </a:lnTo>
                  <a:lnTo>
                    <a:pt x="6230" y="356"/>
                  </a:lnTo>
                  <a:lnTo>
                    <a:pt x="6236" y="365"/>
                  </a:lnTo>
                  <a:lnTo>
                    <a:pt x="6250" y="383"/>
                  </a:lnTo>
                  <a:lnTo>
                    <a:pt x="6266" y="399"/>
                  </a:lnTo>
                  <a:lnTo>
                    <a:pt x="6283" y="414"/>
                  </a:lnTo>
                  <a:lnTo>
                    <a:pt x="6302" y="428"/>
                  </a:lnTo>
                  <a:lnTo>
                    <a:pt x="6321" y="441"/>
                  </a:lnTo>
                  <a:lnTo>
                    <a:pt x="6341" y="453"/>
                  </a:lnTo>
                  <a:lnTo>
                    <a:pt x="6361" y="464"/>
                  </a:lnTo>
                  <a:lnTo>
                    <a:pt x="6382" y="474"/>
                  </a:lnTo>
                  <a:lnTo>
                    <a:pt x="6404" y="484"/>
                  </a:lnTo>
                  <a:lnTo>
                    <a:pt x="6425" y="493"/>
                  </a:lnTo>
                  <a:lnTo>
                    <a:pt x="6444" y="500"/>
                  </a:lnTo>
                  <a:lnTo>
                    <a:pt x="6461" y="509"/>
                  </a:lnTo>
                  <a:lnTo>
                    <a:pt x="6479" y="517"/>
                  </a:lnTo>
                  <a:lnTo>
                    <a:pt x="6494" y="525"/>
                  </a:lnTo>
                  <a:lnTo>
                    <a:pt x="6508" y="533"/>
                  </a:lnTo>
                  <a:lnTo>
                    <a:pt x="6520" y="541"/>
                  </a:lnTo>
                  <a:lnTo>
                    <a:pt x="6532" y="549"/>
                  </a:lnTo>
                  <a:lnTo>
                    <a:pt x="6542" y="558"/>
                  </a:lnTo>
                  <a:lnTo>
                    <a:pt x="6552" y="567"/>
                  </a:lnTo>
                  <a:lnTo>
                    <a:pt x="6559" y="576"/>
                  </a:lnTo>
                  <a:lnTo>
                    <a:pt x="6566" y="585"/>
                  </a:lnTo>
                  <a:lnTo>
                    <a:pt x="6572" y="595"/>
                  </a:lnTo>
                  <a:lnTo>
                    <a:pt x="6576" y="605"/>
                  </a:lnTo>
                  <a:lnTo>
                    <a:pt x="6579" y="615"/>
                  </a:lnTo>
                  <a:lnTo>
                    <a:pt x="6581" y="626"/>
                  </a:lnTo>
                  <a:lnTo>
                    <a:pt x="6582" y="638"/>
                  </a:lnTo>
                  <a:lnTo>
                    <a:pt x="6581" y="647"/>
                  </a:lnTo>
                  <a:lnTo>
                    <a:pt x="6579" y="656"/>
                  </a:lnTo>
                  <a:lnTo>
                    <a:pt x="6577" y="665"/>
                  </a:lnTo>
                  <a:lnTo>
                    <a:pt x="6573" y="674"/>
                  </a:lnTo>
                  <a:lnTo>
                    <a:pt x="6569" y="683"/>
                  </a:lnTo>
                  <a:lnTo>
                    <a:pt x="6563" y="691"/>
                  </a:lnTo>
                  <a:lnTo>
                    <a:pt x="6557" y="698"/>
                  </a:lnTo>
                  <a:lnTo>
                    <a:pt x="6550" y="704"/>
                  </a:lnTo>
                  <a:lnTo>
                    <a:pt x="6542" y="710"/>
                  </a:lnTo>
                  <a:lnTo>
                    <a:pt x="6533" y="716"/>
                  </a:lnTo>
                  <a:lnTo>
                    <a:pt x="6524" y="720"/>
                  </a:lnTo>
                  <a:lnTo>
                    <a:pt x="6514" y="724"/>
                  </a:lnTo>
                  <a:lnTo>
                    <a:pt x="6504" y="727"/>
                  </a:lnTo>
                  <a:lnTo>
                    <a:pt x="6493" y="729"/>
                  </a:lnTo>
                  <a:lnTo>
                    <a:pt x="6482" y="731"/>
                  </a:lnTo>
                  <a:lnTo>
                    <a:pt x="6470" y="731"/>
                  </a:lnTo>
                  <a:lnTo>
                    <a:pt x="6454" y="730"/>
                  </a:lnTo>
                  <a:lnTo>
                    <a:pt x="6439" y="728"/>
                  </a:lnTo>
                  <a:lnTo>
                    <a:pt x="6423" y="725"/>
                  </a:lnTo>
                  <a:lnTo>
                    <a:pt x="6408" y="720"/>
                  </a:lnTo>
                  <a:lnTo>
                    <a:pt x="6392" y="715"/>
                  </a:lnTo>
                  <a:lnTo>
                    <a:pt x="6377" y="708"/>
                  </a:lnTo>
                  <a:lnTo>
                    <a:pt x="6363" y="702"/>
                  </a:lnTo>
                  <a:lnTo>
                    <a:pt x="6349" y="695"/>
                  </a:lnTo>
                  <a:lnTo>
                    <a:pt x="6325" y="682"/>
                  </a:lnTo>
                  <a:lnTo>
                    <a:pt x="6305" y="669"/>
                  </a:lnTo>
                  <a:lnTo>
                    <a:pt x="6291" y="660"/>
                  </a:lnTo>
                  <a:lnTo>
                    <a:pt x="6283" y="656"/>
                  </a:lnTo>
                  <a:lnTo>
                    <a:pt x="6279" y="653"/>
                  </a:lnTo>
                  <a:lnTo>
                    <a:pt x="6274" y="651"/>
                  </a:lnTo>
                  <a:lnTo>
                    <a:pt x="6268" y="650"/>
                  </a:lnTo>
                  <a:lnTo>
                    <a:pt x="6262" y="650"/>
                  </a:lnTo>
                  <a:lnTo>
                    <a:pt x="6256" y="652"/>
                  </a:lnTo>
                  <a:lnTo>
                    <a:pt x="6251" y="654"/>
                  </a:lnTo>
                  <a:lnTo>
                    <a:pt x="6246" y="659"/>
                  </a:lnTo>
                  <a:lnTo>
                    <a:pt x="6242" y="664"/>
                  </a:lnTo>
                  <a:lnTo>
                    <a:pt x="6198" y="739"/>
                  </a:lnTo>
                  <a:lnTo>
                    <a:pt x="6194" y="746"/>
                  </a:lnTo>
                  <a:lnTo>
                    <a:pt x="6192" y="752"/>
                  </a:lnTo>
                  <a:lnTo>
                    <a:pt x="6192" y="756"/>
                  </a:lnTo>
                  <a:lnTo>
                    <a:pt x="6192" y="761"/>
                  </a:lnTo>
                  <a:lnTo>
                    <a:pt x="6194" y="764"/>
                  </a:lnTo>
                  <a:lnTo>
                    <a:pt x="6197" y="768"/>
                  </a:lnTo>
                  <a:lnTo>
                    <a:pt x="6200" y="772"/>
                  </a:lnTo>
                  <a:lnTo>
                    <a:pt x="6204" y="775"/>
                  </a:lnTo>
                  <a:close/>
                  <a:moveTo>
                    <a:pt x="7031" y="834"/>
                  </a:moveTo>
                  <a:lnTo>
                    <a:pt x="7032" y="839"/>
                  </a:lnTo>
                  <a:lnTo>
                    <a:pt x="7033" y="843"/>
                  </a:lnTo>
                  <a:lnTo>
                    <a:pt x="7036" y="847"/>
                  </a:lnTo>
                  <a:lnTo>
                    <a:pt x="7038" y="851"/>
                  </a:lnTo>
                  <a:lnTo>
                    <a:pt x="7042" y="854"/>
                  </a:lnTo>
                  <a:lnTo>
                    <a:pt x="7046" y="856"/>
                  </a:lnTo>
                  <a:lnTo>
                    <a:pt x="7050" y="858"/>
                  </a:lnTo>
                  <a:lnTo>
                    <a:pt x="7055" y="858"/>
                  </a:lnTo>
                  <a:lnTo>
                    <a:pt x="7170" y="858"/>
                  </a:lnTo>
                  <a:lnTo>
                    <a:pt x="7174" y="858"/>
                  </a:lnTo>
                  <a:lnTo>
                    <a:pt x="7178" y="856"/>
                  </a:lnTo>
                  <a:lnTo>
                    <a:pt x="7182" y="854"/>
                  </a:lnTo>
                  <a:lnTo>
                    <a:pt x="7186" y="851"/>
                  </a:lnTo>
                  <a:lnTo>
                    <a:pt x="7189" y="847"/>
                  </a:lnTo>
                  <a:lnTo>
                    <a:pt x="7191" y="843"/>
                  </a:lnTo>
                  <a:lnTo>
                    <a:pt x="7192" y="839"/>
                  </a:lnTo>
                  <a:lnTo>
                    <a:pt x="7193" y="834"/>
                  </a:lnTo>
                  <a:lnTo>
                    <a:pt x="7193" y="156"/>
                  </a:lnTo>
                  <a:lnTo>
                    <a:pt x="7381" y="156"/>
                  </a:lnTo>
                  <a:lnTo>
                    <a:pt x="7386" y="156"/>
                  </a:lnTo>
                  <a:lnTo>
                    <a:pt x="7390" y="154"/>
                  </a:lnTo>
                  <a:lnTo>
                    <a:pt x="7394" y="152"/>
                  </a:lnTo>
                  <a:lnTo>
                    <a:pt x="7398" y="149"/>
                  </a:lnTo>
                  <a:lnTo>
                    <a:pt x="7401" y="146"/>
                  </a:lnTo>
                  <a:lnTo>
                    <a:pt x="7403" y="142"/>
                  </a:lnTo>
                  <a:lnTo>
                    <a:pt x="7404" y="138"/>
                  </a:lnTo>
                  <a:lnTo>
                    <a:pt x="7404" y="134"/>
                  </a:lnTo>
                  <a:lnTo>
                    <a:pt x="7404" y="35"/>
                  </a:lnTo>
                  <a:lnTo>
                    <a:pt x="7404" y="31"/>
                  </a:lnTo>
                  <a:lnTo>
                    <a:pt x="7403" y="26"/>
                  </a:lnTo>
                  <a:lnTo>
                    <a:pt x="7401" y="23"/>
                  </a:lnTo>
                  <a:lnTo>
                    <a:pt x="7398" y="19"/>
                  </a:lnTo>
                  <a:lnTo>
                    <a:pt x="7394" y="16"/>
                  </a:lnTo>
                  <a:lnTo>
                    <a:pt x="7390" y="14"/>
                  </a:lnTo>
                  <a:lnTo>
                    <a:pt x="7386" y="13"/>
                  </a:lnTo>
                  <a:lnTo>
                    <a:pt x="7381" y="12"/>
                  </a:lnTo>
                  <a:lnTo>
                    <a:pt x="6843" y="12"/>
                  </a:lnTo>
                  <a:lnTo>
                    <a:pt x="6838" y="13"/>
                  </a:lnTo>
                  <a:lnTo>
                    <a:pt x="6834" y="14"/>
                  </a:lnTo>
                  <a:lnTo>
                    <a:pt x="6830" y="16"/>
                  </a:lnTo>
                  <a:lnTo>
                    <a:pt x="6826" y="19"/>
                  </a:lnTo>
                  <a:lnTo>
                    <a:pt x="6824" y="23"/>
                  </a:lnTo>
                  <a:lnTo>
                    <a:pt x="6822" y="26"/>
                  </a:lnTo>
                  <a:lnTo>
                    <a:pt x="6820" y="31"/>
                  </a:lnTo>
                  <a:lnTo>
                    <a:pt x="6820" y="35"/>
                  </a:lnTo>
                  <a:lnTo>
                    <a:pt x="6820" y="134"/>
                  </a:lnTo>
                  <a:lnTo>
                    <a:pt x="6820" y="138"/>
                  </a:lnTo>
                  <a:lnTo>
                    <a:pt x="6822" y="142"/>
                  </a:lnTo>
                  <a:lnTo>
                    <a:pt x="6824" y="146"/>
                  </a:lnTo>
                  <a:lnTo>
                    <a:pt x="6826" y="149"/>
                  </a:lnTo>
                  <a:lnTo>
                    <a:pt x="6830" y="152"/>
                  </a:lnTo>
                  <a:lnTo>
                    <a:pt x="6834" y="154"/>
                  </a:lnTo>
                  <a:lnTo>
                    <a:pt x="6838" y="156"/>
                  </a:lnTo>
                  <a:lnTo>
                    <a:pt x="6843" y="156"/>
                  </a:lnTo>
                  <a:lnTo>
                    <a:pt x="7031" y="156"/>
                  </a:lnTo>
                  <a:lnTo>
                    <a:pt x="7031" y="834"/>
                  </a:lnTo>
                  <a:close/>
                  <a:moveTo>
                    <a:pt x="7532" y="834"/>
                  </a:moveTo>
                  <a:lnTo>
                    <a:pt x="7533" y="839"/>
                  </a:lnTo>
                  <a:lnTo>
                    <a:pt x="7534" y="843"/>
                  </a:lnTo>
                  <a:lnTo>
                    <a:pt x="7536" y="847"/>
                  </a:lnTo>
                  <a:lnTo>
                    <a:pt x="7539" y="851"/>
                  </a:lnTo>
                  <a:lnTo>
                    <a:pt x="7542" y="854"/>
                  </a:lnTo>
                  <a:lnTo>
                    <a:pt x="7546" y="856"/>
                  </a:lnTo>
                  <a:lnTo>
                    <a:pt x="7551" y="858"/>
                  </a:lnTo>
                  <a:lnTo>
                    <a:pt x="7556" y="858"/>
                  </a:lnTo>
                  <a:lnTo>
                    <a:pt x="8057" y="858"/>
                  </a:lnTo>
                  <a:lnTo>
                    <a:pt x="8062" y="858"/>
                  </a:lnTo>
                  <a:lnTo>
                    <a:pt x="8066" y="856"/>
                  </a:lnTo>
                  <a:lnTo>
                    <a:pt x="8070" y="854"/>
                  </a:lnTo>
                  <a:lnTo>
                    <a:pt x="8074" y="851"/>
                  </a:lnTo>
                  <a:lnTo>
                    <a:pt x="8076" y="847"/>
                  </a:lnTo>
                  <a:lnTo>
                    <a:pt x="8079" y="843"/>
                  </a:lnTo>
                  <a:lnTo>
                    <a:pt x="8080" y="839"/>
                  </a:lnTo>
                  <a:lnTo>
                    <a:pt x="8080" y="834"/>
                  </a:lnTo>
                  <a:lnTo>
                    <a:pt x="8080" y="736"/>
                  </a:lnTo>
                  <a:lnTo>
                    <a:pt x="8080" y="731"/>
                  </a:lnTo>
                  <a:lnTo>
                    <a:pt x="8079" y="727"/>
                  </a:lnTo>
                  <a:lnTo>
                    <a:pt x="8076" y="723"/>
                  </a:lnTo>
                  <a:lnTo>
                    <a:pt x="8074" y="720"/>
                  </a:lnTo>
                  <a:lnTo>
                    <a:pt x="8070" y="717"/>
                  </a:lnTo>
                  <a:lnTo>
                    <a:pt x="8066" y="715"/>
                  </a:lnTo>
                  <a:lnTo>
                    <a:pt x="8062" y="714"/>
                  </a:lnTo>
                  <a:lnTo>
                    <a:pt x="8057" y="713"/>
                  </a:lnTo>
                  <a:lnTo>
                    <a:pt x="7693" y="713"/>
                  </a:lnTo>
                  <a:lnTo>
                    <a:pt x="7693" y="501"/>
                  </a:lnTo>
                  <a:lnTo>
                    <a:pt x="7996" y="501"/>
                  </a:lnTo>
                  <a:lnTo>
                    <a:pt x="8000" y="500"/>
                  </a:lnTo>
                  <a:lnTo>
                    <a:pt x="8005" y="499"/>
                  </a:lnTo>
                  <a:lnTo>
                    <a:pt x="8009" y="497"/>
                  </a:lnTo>
                  <a:lnTo>
                    <a:pt x="8013" y="494"/>
                  </a:lnTo>
                  <a:lnTo>
                    <a:pt x="8016" y="491"/>
                  </a:lnTo>
                  <a:lnTo>
                    <a:pt x="8018" y="487"/>
                  </a:lnTo>
                  <a:lnTo>
                    <a:pt x="8020" y="483"/>
                  </a:lnTo>
                  <a:lnTo>
                    <a:pt x="8020" y="478"/>
                  </a:lnTo>
                  <a:lnTo>
                    <a:pt x="8020" y="378"/>
                  </a:lnTo>
                  <a:lnTo>
                    <a:pt x="8020" y="374"/>
                  </a:lnTo>
                  <a:lnTo>
                    <a:pt x="8018" y="369"/>
                  </a:lnTo>
                  <a:lnTo>
                    <a:pt x="8016" y="366"/>
                  </a:lnTo>
                  <a:lnTo>
                    <a:pt x="8013" y="362"/>
                  </a:lnTo>
                  <a:lnTo>
                    <a:pt x="8009" y="359"/>
                  </a:lnTo>
                  <a:lnTo>
                    <a:pt x="8005" y="357"/>
                  </a:lnTo>
                  <a:lnTo>
                    <a:pt x="8000" y="356"/>
                  </a:lnTo>
                  <a:lnTo>
                    <a:pt x="7996" y="355"/>
                  </a:lnTo>
                  <a:lnTo>
                    <a:pt x="7693" y="355"/>
                  </a:lnTo>
                  <a:lnTo>
                    <a:pt x="7693" y="156"/>
                  </a:lnTo>
                  <a:lnTo>
                    <a:pt x="8057" y="156"/>
                  </a:lnTo>
                  <a:lnTo>
                    <a:pt x="8062" y="156"/>
                  </a:lnTo>
                  <a:lnTo>
                    <a:pt x="8066" y="154"/>
                  </a:lnTo>
                  <a:lnTo>
                    <a:pt x="8070" y="152"/>
                  </a:lnTo>
                  <a:lnTo>
                    <a:pt x="8074" y="149"/>
                  </a:lnTo>
                  <a:lnTo>
                    <a:pt x="8076" y="146"/>
                  </a:lnTo>
                  <a:lnTo>
                    <a:pt x="8079" y="142"/>
                  </a:lnTo>
                  <a:lnTo>
                    <a:pt x="8080" y="138"/>
                  </a:lnTo>
                  <a:lnTo>
                    <a:pt x="8080" y="134"/>
                  </a:lnTo>
                  <a:lnTo>
                    <a:pt x="8080" y="35"/>
                  </a:lnTo>
                  <a:lnTo>
                    <a:pt x="8080" y="31"/>
                  </a:lnTo>
                  <a:lnTo>
                    <a:pt x="8079" y="26"/>
                  </a:lnTo>
                  <a:lnTo>
                    <a:pt x="8076" y="23"/>
                  </a:lnTo>
                  <a:lnTo>
                    <a:pt x="8074" y="19"/>
                  </a:lnTo>
                  <a:lnTo>
                    <a:pt x="8070" y="16"/>
                  </a:lnTo>
                  <a:lnTo>
                    <a:pt x="8066" y="14"/>
                  </a:lnTo>
                  <a:lnTo>
                    <a:pt x="8062" y="13"/>
                  </a:lnTo>
                  <a:lnTo>
                    <a:pt x="8057" y="12"/>
                  </a:lnTo>
                  <a:lnTo>
                    <a:pt x="7556" y="12"/>
                  </a:lnTo>
                  <a:lnTo>
                    <a:pt x="7551" y="13"/>
                  </a:lnTo>
                  <a:lnTo>
                    <a:pt x="7546" y="14"/>
                  </a:lnTo>
                  <a:lnTo>
                    <a:pt x="7542" y="16"/>
                  </a:lnTo>
                  <a:lnTo>
                    <a:pt x="7539" y="19"/>
                  </a:lnTo>
                  <a:lnTo>
                    <a:pt x="7536" y="23"/>
                  </a:lnTo>
                  <a:lnTo>
                    <a:pt x="7534" y="26"/>
                  </a:lnTo>
                  <a:lnTo>
                    <a:pt x="7533" y="31"/>
                  </a:lnTo>
                  <a:lnTo>
                    <a:pt x="7532" y="35"/>
                  </a:lnTo>
                  <a:lnTo>
                    <a:pt x="7532" y="834"/>
                  </a:lnTo>
                  <a:close/>
                  <a:moveTo>
                    <a:pt x="8200" y="830"/>
                  </a:moveTo>
                  <a:lnTo>
                    <a:pt x="8200" y="836"/>
                  </a:lnTo>
                  <a:lnTo>
                    <a:pt x="8200" y="841"/>
                  </a:lnTo>
                  <a:lnTo>
                    <a:pt x="8202" y="846"/>
                  </a:lnTo>
                  <a:lnTo>
                    <a:pt x="8205" y="851"/>
                  </a:lnTo>
                  <a:lnTo>
                    <a:pt x="8208" y="854"/>
                  </a:lnTo>
                  <a:lnTo>
                    <a:pt x="8212" y="856"/>
                  </a:lnTo>
                  <a:lnTo>
                    <a:pt x="8217" y="858"/>
                  </a:lnTo>
                  <a:lnTo>
                    <a:pt x="8223" y="858"/>
                  </a:lnTo>
                  <a:lnTo>
                    <a:pt x="8333" y="858"/>
                  </a:lnTo>
                  <a:lnTo>
                    <a:pt x="8337" y="858"/>
                  </a:lnTo>
                  <a:lnTo>
                    <a:pt x="8341" y="857"/>
                  </a:lnTo>
                  <a:lnTo>
                    <a:pt x="8345" y="855"/>
                  </a:lnTo>
                  <a:lnTo>
                    <a:pt x="8348" y="852"/>
                  </a:lnTo>
                  <a:lnTo>
                    <a:pt x="8351" y="850"/>
                  </a:lnTo>
                  <a:lnTo>
                    <a:pt x="8353" y="846"/>
                  </a:lnTo>
                  <a:lnTo>
                    <a:pt x="8354" y="842"/>
                  </a:lnTo>
                  <a:lnTo>
                    <a:pt x="8355" y="839"/>
                  </a:lnTo>
                  <a:lnTo>
                    <a:pt x="8427" y="382"/>
                  </a:lnTo>
                  <a:lnTo>
                    <a:pt x="8430" y="382"/>
                  </a:lnTo>
                  <a:lnTo>
                    <a:pt x="8431" y="382"/>
                  </a:lnTo>
                  <a:lnTo>
                    <a:pt x="8649" y="857"/>
                  </a:lnTo>
                  <a:lnTo>
                    <a:pt x="8652" y="862"/>
                  </a:lnTo>
                  <a:lnTo>
                    <a:pt x="8656" y="866"/>
                  </a:lnTo>
                  <a:lnTo>
                    <a:pt x="8659" y="868"/>
                  </a:lnTo>
                  <a:lnTo>
                    <a:pt x="8662" y="869"/>
                  </a:lnTo>
                  <a:lnTo>
                    <a:pt x="8666" y="870"/>
                  </a:lnTo>
                  <a:lnTo>
                    <a:pt x="8669" y="870"/>
                  </a:lnTo>
                  <a:lnTo>
                    <a:pt x="8692" y="870"/>
                  </a:lnTo>
                  <a:lnTo>
                    <a:pt x="8696" y="870"/>
                  </a:lnTo>
                  <a:lnTo>
                    <a:pt x="8699" y="869"/>
                  </a:lnTo>
                  <a:lnTo>
                    <a:pt x="8703" y="868"/>
                  </a:lnTo>
                  <a:lnTo>
                    <a:pt x="8706" y="866"/>
                  </a:lnTo>
                  <a:lnTo>
                    <a:pt x="8711" y="862"/>
                  </a:lnTo>
                  <a:lnTo>
                    <a:pt x="8713" y="857"/>
                  </a:lnTo>
                  <a:lnTo>
                    <a:pt x="8928" y="382"/>
                  </a:lnTo>
                  <a:lnTo>
                    <a:pt x="8930" y="382"/>
                  </a:lnTo>
                  <a:lnTo>
                    <a:pt x="8932" y="382"/>
                  </a:lnTo>
                  <a:lnTo>
                    <a:pt x="9004" y="839"/>
                  </a:lnTo>
                  <a:lnTo>
                    <a:pt x="9006" y="842"/>
                  </a:lnTo>
                  <a:lnTo>
                    <a:pt x="9008" y="846"/>
                  </a:lnTo>
                  <a:lnTo>
                    <a:pt x="9010" y="850"/>
                  </a:lnTo>
                  <a:lnTo>
                    <a:pt x="9013" y="852"/>
                  </a:lnTo>
                  <a:lnTo>
                    <a:pt x="9016" y="855"/>
                  </a:lnTo>
                  <a:lnTo>
                    <a:pt x="9020" y="857"/>
                  </a:lnTo>
                  <a:lnTo>
                    <a:pt x="9024" y="858"/>
                  </a:lnTo>
                  <a:lnTo>
                    <a:pt x="9028" y="858"/>
                  </a:lnTo>
                  <a:lnTo>
                    <a:pt x="9140" y="858"/>
                  </a:lnTo>
                  <a:lnTo>
                    <a:pt x="9146" y="858"/>
                  </a:lnTo>
                  <a:lnTo>
                    <a:pt x="9151" y="856"/>
                  </a:lnTo>
                  <a:lnTo>
                    <a:pt x="9155" y="854"/>
                  </a:lnTo>
                  <a:lnTo>
                    <a:pt x="9158" y="851"/>
                  </a:lnTo>
                  <a:lnTo>
                    <a:pt x="9161" y="846"/>
                  </a:lnTo>
                  <a:lnTo>
                    <a:pt x="9162" y="841"/>
                  </a:lnTo>
                  <a:lnTo>
                    <a:pt x="9163" y="836"/>
                  </a:lnTo>
                  <a:lnTo>
                    <a:pt x="9162" y="830"/>
                  </a:lnTo>
                  <a:lnTo>
                    <a:pt x="9017" y="18"/>
                  </a:lnTo>
                  <a:lnTo>
                    <a:pt x="9016" y="15"/>
                  </a:lnTo>
                  <a:lnTo>
                    <a:pt x="9015" y="11"/>
                  </a:lnTo>
                  <a:lnTo>
                    <a:pt x="9013" y="8"/>
                  </a:lnTo>
                  <a:lnTo>
                    <a:pt x="9010" y="5"/>
                  </a:lnTo>
                  <a:lnTo>
                    <a:pt x="9007" y="3"/>
                  </a:lnTo>
                  <a:lnTo>
                    <a:pt x="9004" y="2"/>
                  </a:lnTo>
                  <a:lnTo>
                    <a:pt x="9000" y="0"/>
                  </a:lnTo>
                  <a:lnTo>
                    <a:pt x="8995" y="0"/>
                  </a:lnTo>
                  <a:lnTo>
                    <a:pt x="8975" y="0"/>
                  </a:lnTo>
                  <a:lnTo>
                    <a:pt x="8968" y="1"/>
                  </a:lnTo>
                  <a:lnTo>
                    <a:pt x="8962" y="3"/>
                  </a:lnTo>
                  <a:lnTo>
                    <a:pt x="8957" y="7"/>
                  </a:lnTo>
                  <a:lnTo>
                    <a:pt x="8954" y="12"/>
                  </a:lnTo>
                  <a:lnTo>
                    <a:pt x="8683" y="582"/>
                  </a:lnTo>
                  <a:lnTo>
                    <a:pt x="8682" y="582"/>
                  </a:lnTo>
                  <a:lnTo>
                    <a:pt x="8679" y="582"/>
                  </a:lnTo>
                  <a:lnTo>
                    <a:pt x="8409" y="12"/>
                  </a:lnTo>
                  <a:lnTo>
                    <a:pt x="8405" y="7"/>
                  </a:lnTo>
                  <a:lnTo>
                    <a:pt x="8401" y="3"/>
                  </a:lnTo>
                  <a:lnTo>
                    <a:pt x="8395" y="1"/>
                  </a:lnTo>
                  <a:lnTo>
                    <a:pt x="8388" y="0"/>
                  </a:lnTo>
                  <a:lnTo>
                    <a:pt x="8369" y="0"/>
                  </a:lnTo>
                  <a:lnTo>
                    <a:pt x="8364" y="0"/>
                  </a:lnTo>
                  <a:lnTo>
                    <a:pt x="8360" y="2"/>
                  </a:lnTo>
                  <a:lnTo>
                    <a:pt x="8355" y="3"/>
                  </a:lnTo>
                  <a:lnTo>
                    <a:pt x="8352" y="5"/>
                  </a:lnTo>
                  <a:lnTo>
                    <a:pt x="8349" y="8"/>
                  </a:lnTo>
                  <a:lnTo>
                    <a:pt x="8348" y="11"/>
                  </a:lnTo>
                  <a:lnTo>
                    <a:pt x="8346" y="15"/>
                  </a:lnTo>
                  <a:lnTo>
                    <a:pt x="8346" y="18"/>
                  </a:lnTo>
                  <a:lnTo>
                    <a:pt x="8200" y="830"/>
                  </a:lnTo>
                  <a:close/>
                  <a:moveTo>
                    <a:pt x="9270" y="436"/>
                  </a:moveTo>
                  <a:lnTo>
                    <a:pt x="9270" y="458"/>
                  </a:lnTo>
                  <a:lnTo>
                    <a:pt x="9272" y="480"/>
                  </a:lnTo>
                  <a:lnTo>
                    <a:pt x="9275" y="502"/>
                  </a:lnTo>
                  <a:lnTo>
                    <a:pt x="9279" y="524"/>
                  </a:lnTo>
                  <a:lnTo>
                    <a:pt x="9284" y="545"/>
                  </a:lnTo>
                  <a:lnTo>
                    <a:pt x="9289" y="566"/>
                  </a:lnTo>
                  <a:lnTo>
                    <a:pt x="9296" y="586"/>
                  </a:lnTo>
                  <a:lnTo>
                    <a:pt x="9304" y="606"/>
                  </a:lnTo>
                  <a:lnTo>
                    <a:pt x="9313" y="625"/>
                  </a:lnTo>
                  <a:lnTo>
                    <a:pt x="9322" y="643"/>
                  </a:lnTo>
                  <a:lnTo>
                    <a:pt x="9333" y="661"/>
                  </a:lnTo>
                  <a:lnTo>
                    <a:pt x="9344" y="680"/>
                  </a:lnTo>
                  <a:lnTo>
                    <a:pt x="9357" y="697"/>
                  </a:lnTo>
                  <a:lnTo>
                    <a:pt x="9369" y="713"/>
                  </a:lnTo>
                  <a:lnTo>
                    <a:pt x="9383" y="729"/>
                  </a:lnTo>
                  <a:lnTo>
                    <a:pt x="9399" y="744"/>
                  </a:lnTo>
                  <a:lnTo>
                    <a:pt x="9414" y="758"/>
                  </a:lnTo>
                  <a:lnTo>
                    <a:pt x="9430" y="771"/>
                  </a:lnTo>
                  <a:lnTo>
                    <a:pt x="9446" y="784"/>
                  </a:lnTo>
                  <a:lnTo>
                    <a:pt x="9464" y="796"/>
                  </a:lnTo>
                  <a:lnTo>
                    <a:pt x="9481" y="807"/>
                  </a:lnTo>
                  <a:lnTo>
                    <a:pt x="9500" y="817"/>
                  </a:lnTo>
                  <a:lnTo>
                    <a:pt x="9519" y="827"/>
                  </a:lnTo>
                  <a:lnTo>
                    <a:pt x="9538" y="836"/>
                  </a:lnTo>
                  <a:lnTo>
                    <a:pt x="9558" y="843"/>
                  </a:lnTo>
                  <a:lnTo>
                    <a:pt x="9580" y="851"/>
                  </a:lnTo>
                  <a:lnTo>
                    <a:pt x="9601" y="857"/>
                  </a:lnTo>
                  <a:lnTo>
                    <a:pt x="9622" y="861"/>
                  </a:lnTo>
                  <a:lnTo>
                    <a:pt x="9644" y="865"/>
                  </a:lnTo>
                  <a:lnTo>
                    <a:pt x="9666" y="868"/>
                  </a:lnTo>
                  <a:lnTo>
                    <a:pt x="9688" y="870"/>
                  </a:lnTo>
                  <a:lnTo>
                    <a:pt x="9711" y="870"/>
                  </a:lnTo>
                  <a:lnTo>
                    <a:pt x="9735" y="870"/>
                  </a:lnTo>
                  <a:lnTo>
                    <a:pt x="9757" y="868"/>
                  </a:lnTo>
                  <a:lnTo>
                    <a:pt x="9780" y="865"/>
                  </a:lnTo>
                  <a:lnTo>
                    <a:pt x="9801" y="861"/>
                  </a:lnTo>
                  <a:lnTo>
                    <a:pt x="9823" y="857"/>
                  </a:lnTo>
                  <a:lnTo>
                    <a:pt x="9844" y="851"/>
                  </a:lnTo>
                  <a:lnTo>
                    <a:pt x="9864" y="843"/>
                  </a:lnTo>
                  <a:lnTo>
                    <a:pt x="9884" y="836"/>
                  </a:lnTo>
                  <a:lnTo>
                    <a:pt x="9904" y="827"/>
                  </a:lnTo>
                  <a:lnTo>
                    <a:pt x="9924" y="817"/>
                  </a:lnTo>
                  <a:lnTo>
                    <a:pt x="9942" y="807"/>
                  </a:lnTo>
                  <a:lnTo>
                    <a:pt x="9960" y="796"/>
                  </a:lnTo>
                  <a:lnTo>
                    <a:pt x="9977" y="784"/>
                  </a:lnTo>
                  <a:lnTo>
                    <a:pt x="9994" y="771"/>
                  </a:lnTo>
                  <a:lnTo>
                    <a:pt x="10010" y="758"/>
                  </a:lnTo>
                  <a:lnTo>
                    <a:pt x="10025" y="744"/>
                  </a:lnTo>
                  <a:lnTo>
                    <a:pt x="10040" y="729"/>
                  </a:lnTo>
                  <a:lnTo>
                    <a:pt x="10054" y="713"/>
                  </a:lnTo>
                  <a:lnTo>
                    <a:pt x="10067" y="697"/>
                  </a:lnTo>
                  <a:lnTo>
                    <a:pt x="10080" y="680"/>
                  </a:lnTo>
                  <a:lnTo>
                    <a:pt x="10091" y="661"/>
                  </a:lnTo>
                  <a:lnTo>
                    <a:pt x="10102" y="643"/>
                  </a:lnTo>
                  <a:lnTo>
                    <a:pt x="10112" y="625"/>
                  </a:lnTo>
                  <a:lnTo>
                    <a:pt x="10120" y="606"/>
                  </a:lnTo>
                  <a:lnTo>
                    <a:pt x="10128" y="586"/>
                  </a:lnTo>
                  <a:lnTo>
                    <a:pt x="10135" y="566"/>
                  </a:lnTo>
                  <a:lnTo>
                    <a:pt x="10141" y="545"/>
                  </a:lnTo>
                  <a:lnTo>
                    <a:pt x="10146" y="524"/>
                  </a:lnTo>
                  <a:lnTo>
                    <a:pt x="10150" y="502"/>
                  </a:lnTo>
                  <a:lnTo>
                    <a:pt x="10153" y="480"/>
                  </a:lnTo>
                  <a:lnTo>
                    <a:pt x="10154" y="458"/>
                  </a:lnTo>
                  <a:lnTo>
                    <a:pt x="10155" y="436"/>
                  </a:lnTo>
                  <a:lnTo>
                    <a:pt x="10154" y="414"/>
                  </a:lnTo>
                  <a:lnTo>
                    <a:pt x="10153" y="391"/>
                  </a:lnTo>
                  <a:lnTo>
                    <a:pt x="10150" y="370"/>
                  </a:lnTo>
                  <a:lnTo>
                    <a:pt x="10146" y="348"/>
                  </a:lnTo>
                  <a:lnTo>
                    <a:pt x="10141" y="326"/>
                  </a:lnTo>
                  <a:lnTo>
                    <a:pt x="10135" y="306"/>
                  </a:lnTo>
                  <a:lnTo>
                    <a:pt x="10128" y="285"/>
                  </a:lnTo>
                  <a:lnTo>
                    <a:pt x="10120" y="266"/>
                  </a:lnTo>
                  <a:lnTo>
                    <a:pt x="10112" y="246"/>
                  </a:lnTo>
                  <a:lnTo>
                    <a:pt x="10102" y="228"/>
                  </a:lnTo>
                  <a:lnTo>
                    <a:pt x="10091" y="210"/>
                  </a:lnTo>
                  <a:lnTo>
                    <a:pt x="10080" y="192"/>
                  </a:lnTo>
                  <a:lnTo>
                    <a:pt x="10067" y="175"/>
                  </a:lnTo>
                  <a:lnTo>
                    <a:pt x="10054" y="159"/>
                  </a:lnTo>
                  <a:lnTo>
                    <a:pt x="10040" y="142"/>
                  </a:lnTo>
                  <a:lnTo>
                    <a:pt x="10025" y="127"/>
                  </a:lnTo>
                  <a:lnTo>
                    <a:pt x="10010" y="112"/>
                  </a:lnTo>
                  <a:lnTo>
                    <a:pt x="9994" y="99"/>
                  </a:lnTo>
                  <a:lnTo>
                    <a:pt x="9977" y="86"/>
                  </a:lnTo>
                  <a:lnTo>
                    <a:pt x="9960" y="74"/>
                  </a:lnTo>
                  <a:lnTo>
                    <a:pt x="9942" y="63"/>
                  </a:lnTo>
                  <a:lnTo>
                    <a:pt x="9924" y="52"/>
                  </a:lnTo>
                  <a:lnTo>
                    <a:pt x="9904" y="43"/>
                  </a:lnTo>
                  <a:lnTo>
                    <a:pt x="9884" y="34"/>
                  </a:lnTo>
                  <a:lnTo>
                    <a:pt x="9864" y="26"/>
                  </a:lnTo>
                  <a:lnTo>
                    <a:pt x="9844" y="19"/>
                  </a:lnTo>
                  <a:lnTo>
                    <a:pt x="9823" y="14"/>
                  </a:lnTo>
                  <a:lnTo>
                    <a:pt x="9801" y="9"/>
                  </a:lnTo>
                  <a:lnTo>
                    <a:pt x="9780" y="5"/>
                  </a:lnTo>
                  <a:lnTo>
                    <a:pt x="9757" y="2"/>
                  </a:lnTo>
                  <a:lnTo>
                    <a:pt x="9735" y="1"/>
                  </a:lnTo>
                  <a:lnTo>
                    <a:pt x="9711" y="0"/>
                  </a:lnTo>
                  <a:lnTo>
                    <a:pt x="9688" y="1"/>
                  </a:lnTo>
                  <a:lnTo>
                    <a:pt x="9666" y="2"/>
                  </a:lnTo>
                  <a:lnTo>
                    <a:pt x="9644" y="5"/>
                  </a:lnTo>
                  <a:lnTo>
                    <a:pt x="9622" y="9"/>
                  </a:lnTo>
                  <a:lnTo>
                    <a:pt x="9601" y="14"/>
                  </a:lnTo>
                  <a:lnTo>
                    <a:pt x="9580" y="19"/>
                  </a:lnTo>
                  <a:lnTo>
                    <a:pt x="9558" y="26"/>
                  </a:lnTo>
                  <a:lnTo>
                    <a:pt x="9538" y="34"/>
                  </a:lnTo>
                  <a:lnTo>
                    <a:pt x="9519" y="43"/>
                  </a:lnTo>
                  <a:lnTo>
                    <a:pt x="9500" y="52"/>
                  </a:lnTo>
                  <a:lnTo>
                    <a:pt x="9481" y="63"/>
                  </a:lnTo>
                  <a:lnTo>
                    <a:pt x="9464" y="74"/>
                  </a:lnTo>
                  <a:lnTo>
                    <a:pt x="9446" y="86"/>
                  </a:lnTo>
                  <a:lnTo>
                    <a:pt x="9430" y="99"/>
                  </a:lnTo>
                  <a:lnTo>
                    <a:pt x="9414" y="112"/>
                  </a:lnTo>
                  <a:lnTo>
                    <a:pt x="9399" y="127"/>
                  </a:lnTo>
                  <a:lnTo>
                    <a:pt x="9383" y="142"/>
                  </a:lnTo>
                  <a:lnTo>
                    <a:pt x="9369" y="159"/>
                  </a:lnTo>
                  <a:lnTo>
                    <a:pt x="9357" y="175"/>
                  </a:lnTo>
                  <a:lnTo>
                    <a:pt x="9344" y="192"/>
                  </a:lnTo>
                  <a:lnTo>
                    <a:pt x="9333" y="210"/>
                  </a:lnTo>
                  <a:lnTo>
                    <a:pt x="9322" y="228"/>
                  </a:lnTo>
                  <a:lnTo>
                    <a:pt x="9313" y="246"/>
                  </a:lnTo>
                  <a:lnTo>
                    <a:pt x="9304" y="266"/>
                  </a:lnTo>
                  <a:lnTo>
                    <a:pt x="9296" y="285"/>
                  </a:lnTo>
                  <a:lnTo>
                    <a:pt x="9289" y="306"/>
                  </a:lnTo>
                  <a:lnTo>
                    <a:pt x="9284" y="326"/>
                  </a:lnTo>
                  <a:lnTo>
                    <a:pt x="9279" y="348"/>
                  </a:lnTo>
                  <a:lnTo>
                    <a:pt x="9275" y="370"/>
                  </a:lnTo>
                  <a:lnTo>
                    <a:pt x="9272" y="391"/>
                  </a:lnTo>
                  <a:lnTo>
                    <a:pt x="9270" y="414"/>
                  </a:lnTo>
                  <a:lnTo>
                    <a:pt x="9270" y="436"/>
                  </a:lnTo>
                  <a:close/>
                  <a:moveTo>
                    <a:pt x="9430" y="436"/>
                  </a:moveTo>
                  <a:lnTo>
                    <a:pt x="9430" y="422"/>
                  </a:lnTo>
                  <a:lnTo>
                    <a:pt x="9431" y="408"/>
                  </a:lnTo>
                  <a:lnTo>
                    <a:pt x="9433" y="394"/>
                  </a:lnTo>
                  <a:lnTo>
                    <a:pt x="9435" y="381"/>
                  </a:lnTo>
                  <a:lnTo>
                    <a:pt x="9439" y="367"/>
                  </a:lnTo>
                  <a:lnTo>
                    <a:pt x="9442" y="354"/>
                  </a:lnTo>
                  <a:lnTo>
                    <a:pt x="9447" y="341"/>
                  </a:lnTo>
                  <a:lnTo>
                    <a:pt x="9452" y="328"/>
                  </a:lnTo>
                  <a:lnTo>
                    <a:pt x="9458" y="315"/>
                  </a:lnTo>
                  <a:lnTo>
                    <a:pt x="9464" y="303"/>
                  </a:lnTo>
                  <a:lnTo>
                    <a:pt x="9471" y="292"/>
                  </a:lnTo>
                  <a:lnTo>
                    <a:pt x="9478" y="281"/>
                  </a:lnTo>
                  <a:lnTo>
                    <a:pt x="9486" y="270"/>
                  </a:lnTo>
                  <a:lnTo>
                    <a:pt x="9494" y="259"/>
                  </a:lnTo>
                  <a:lnTo>
                    <a:pt x="9503" y="249"/>
                  </a:lnTo>
                  <a:lnTo>
                    <a:pt x="9512" y="239"/>
                  </a:lnTo>
                  <a:lnTo>
                    <a:pt x="9522" y="230"/>
                  </a:lnTo>
                  <a:lnTo>
                    <a:pt x="9532" y="221"/>
                  </a:lnTo>
                  <a:lnTo>
                    <a:pt x="9543" y="213"/>
                  </a:lnTo>
                  <a:lnTo>
                    <a:pt x="9554" y="205"/>
                  </a:lnTo>
                  <a:lnTo>
                    <a:pt x="9566" y="198"/>
                  </a:lnTo>
                  <a:lnTo>
                    <a:pt x="9578" y="191"/>
                  </a:lnTo>
                  <a:lnTo>
                    <a:pt x="9590" y="185"/>
                  </a:lnTo>
                  <a:lnTo>
                    <a:pt x="9602" y="179"/>
                  </a:lnTo>
                  <a:lnTo>
                    <a:pt x="9615" y="174"/>
                  </a:lnTo>
                  <a:lnTo>
                    <a:pt x="9628" y="170"/>
                  </a:lnTo>
                  <a:lnTo>
                    <a:pt x="9641" y="166"/>
                  </a:lnTo>
                  <a:lnTo>
                    <a:pt x="9655" y="163"/>
                  </a:lnTo>
                  <a:lnTo>
                    <a:pt x="9669" y="161"/>
                  </a:lnTo>
                  <a:lnTo>
                    <a:pt x="9683" y="159"/>
                  </a:lnTo>
                  <a:lnTo>
                    <a:pt x="9697" y="158"/>
                  </a:lnTo>
                  <a:lnTo>
                    <a:pt x="9711" y="156"/>
                  </a:lnTo>
                  <a:lnTo>
                    <a:pt x="9726" y="158"/>
                  </a:lnTo>
                  <a:lnTo>
                    <a:pt x="9741" y="159"/>
                  </a:lnTo>
                  <a:lnTo>
                    <a:pt x="9755" y="161"/>
                  </a:lnTo>
                  <a:lnTo>
                    <a:pt x="9769" y="163"/>
                  </a:lnTo>
                  <a:lnTo>
                    <a:pt x="9782" y="166"/>
                  </a:lnTo>
                  <a:lnTo>
                    <a:pt x="9795" y="170"/>
                  </a:lnTo>
                  <a:lnTo>
                    <a:pt x="9809" y="174"/>
                  </a:lnTo>
                  <a:lnTo>
                    <a:pt x="9821" y="179"/>
                  </a:lnTo>
                  <a:lnTo>
                    <a:pt x="9834" y="185"/>
                  </a:lnTo>
                  <a:lnTo>
                    <a:pt x="9846" y="191"/>
                  </a:lnTo>
                  <a:lnTo>
                    <a:pt x="9858" y="198"/>
                  </a:lnTo>
                  <a:lnTo>
                    <a:pt x="9869" y="205"/>
                  </a:lnTo>
                  <a:lnTo>
                    <a:pt x="9880" y="213"/>
                  </a:lnTo>
                  <a:lnTo>
                    <a:pt x="9891" y="221"/>
                  </a:lnTo>
                  <a:lnTo>
                    <a:pt x="9901" y="230"/>
                  </a:lnTo>
                  <a:lnTo>
                    <a:pt x="9912" y="239"/>
                  </a:lnTo>
                  <a:lnTo>
                    <a:pt x="9921" y="249"/>
                  </a:lnTo>
                  <a:lnTo>
                    <a:pt x="9930" y="259"/>
                  </a:lnTo>
                  <a:lnTo>
                    <a:pt x="9939" y="270"/>
                  </a:lnTo>
                  <a:lnTo>
                    <a:pt x="9946" y="281"/>
                  </a:lnTo>
                  <a:lnTo>
                    <a:pt x="9954" y="292"/>
                  </a:lnTo>
                  <a:lnTo>
                    <a:pt x="9961" y="303"/>
                  </a:lnTo>
                  <a:lnTo>
                    <a:pt x="9967" y="315"/>
                  </a:lnTo>
                  <a:lnTo>
                    <a:pt x="9973" y="328"/>
                  </a:lnTo>
                  <a:lnTo>
                    <a:pt x="9978" y="341"/>
                  </a:lnTo>
                  <a:lnTo>
                    <a:pt x="9982" y="354"/>
                  </a:lnTo>
                  <a:lnTo>
                    <a:pt x="9986" y="367"/>
                  </a:lnTo>
                  <a:lnTo>
                    <a:pt x="9989" y="381"/>
                  </a:lnTo>
                  <a:lnTo>
                    <a:pt x="9992" y="394"/>
                  </a:lnTo>
                  <a:lnTo>
                    <a:pt x="9993" y="408"/>
                  </a:lnTo>
                  <a:lnTo>
                    <a:pt x="9995" y="422"/>
                  </a:lnTo>
                  <a:lnTo>
                    <a:pt x="9995" y="436"/>
                  </a:lnTo>
                  <a:lnTo>
                    <a:pt x="9995" y="450"/>
                  </a:lnTo>
                  <a:lnTo>
                    <a:pt x="9993" y="464"/>
                  </a:lnTo>
                  <a:lnTo>
                    <a:pt x="9992" y="478"/>
                  </a:lnTo>
                  <a:lnTo>
                    <a:pt x="9989" y="491"/>
                  </a:lnTo>
                  <a:lnTo>
                    <a:pt x="9986" y="505"/>
                  </a:lnTo>
                  <a:lnTo>
                    <a:pt x="9982" y="518"/>
                  </a:lnTo>
                  <a:lnTo>
                    <a:pt x="9978" y="531"/>
                  </a:lnTo>
                  <a:lnTo>
                    <a:pt x="9973" y="544"/>
                  </a:lnTo>
                  <a:lnTo>
                    <a:pt x="9967" y="556"/>
                  </a:lnTo>
                  <a:lnTo>
                    <a:pt x="9961" y="568"/>
                  </a:lnTo>
                  <a:lnTo>
                    <a:pt x="9954" y="579"/>
                  </a:lnTo>
                  <a:lnTo>
                    <a:pt x="9946" y="590"/>
                  </a:lnTo>
                  <a:lnTo>
                    <a:pt x="9939" y="601"/>
                  </a:lnTo>
                  <a:lnTo>
                    <a:pt x="9930" y="612"/>
                  </a:lnTo>
                  <a:lnTo>
                    <a:pt x="9921" y="622"/>
                  </a:lnTo>
                  <a:lnTo>
                    <a:pt x="9912" y="631"/>
                  </a:lnTo>
                  <a:lnTo>
                    <a:pt x="9901" y="640"/>
                  </a:lnTo>
                  <a:lnTo>
                    <a:pt x="9891" y="649"/>
                  </a:lnTo>
                  <a:lnTo>
                    <a:pt x="9880" y="657"/>
                  </a:lnTo>
                  <a:lnTo>
                    <a:pt x="9869" y="665"/>
                  </a:lnTo>
                  <a:lnTo>
                    <a:pt x="9858" y="672"/>
                  </a:lnTo>
                  <a:lnTo>
                    <a:pt x="9846" y="680"/>
                  </a:lnTo>
                  <a:lnTo>
                    <a:pt x="9834" y="686"/>
                  </a:lnTo>
                  <a:lnTo>
                    <a:pt x="9821" y="691"/>
                  </a:lnTo>
                  <a:lnTo>
                    <a:pt x="9809" y="696"/>
                  </a:lnTo>
                  <a:lnTo>
                    <a:pt x="9795" y="701"/>
                  </a:lnTo>
                  <a:lnTo>
                    <a:pt x="9782" y="704"/>
                  </a:lnTo>
                  <a:lnTo>
                    <a:pt x="9769" y="708"/>
                  </a:lnTo>
                  <a:lnTo>
                    <a:pt x="9755" y="710"/>
                  </a:lnTo>
                  <a:lnTo>
                    <a:pt x="9741" y="712"/>
                  </a:lnTo>
                  <a:lnTo>
                    <a:pt x="9726" y="713"/>
                  </a:lnTo>
                  <a:lnTo>
                    <a:pt x="9711" y="713"/>
                  </a:lnTo>
                  <a:lnTo>
                    <a:pt x="9697" y="713"/>
                  </a:lnTo>
                  <a:lnTo>
                    <a:pt x="9683" y="712"/>
                  </a:lnTo>
                  <a:lnTo>
                    <a:pt x="9669" y="710"/>
                  </a:lnTo>
                  <a:lnTo>
                    <a:pt x="9655" y="708"/>
                  </a:lnTo>
                  <a:lnTo>
                    <a:pt x="9641" y="704"/>
                  </a:lnTo>
                  <a:lnTo>
                    <a:pt x="9628" y="701"/>
                  </a:lnTo>
                  <a:lnTo>
                    <a:pt x="9615" y="696"/>
                  </a:lnTo>
                  <a:lnTo>
                    <a:pt x="9602" y="691"/>
                  </a:lnTo>
                  <a:lnTo>
                    <a:pt x="9590" y="686"/>
                  </a:lnTo>
                  <a:lnTo>
                    <a:pt x="9578" y="680"/>
                  </a:lnTo>
                  <a:lnTo>
                    <a:pt x="9566" y="672"/>
                  </a:lnTo>
                  <a:lnTo>
                    <a:pt x="9554" y="665"/>
                  </a:lnTo>
                  <a:lnTo>
                    <a:pt x="9543" y="657"/>
                  </a:lnTo>
                  <a:lnTo>
                    <a:pt x="9532" y="649"/>
                  </a:lnTo>
                  <a:lnTo>
                    <a:pt x="9522" y="640"/>
                  </a:lnTo>
                  <a:lnTo>
                    <a:pt x="9512" y="631"/>
                  </a:lnTo>
                  <a:lnTo>
                    <a:pt x="9503" y="622"/>
                  </a:lnTo>
                  <a:lnTo>
                    <a:pt x="9494" y="612"/>
                  </a:lnTo>
                  <a:lnTo>
                    <a:pt x="9486" y="601"/>
                  </a:lnTo>
                  <a:lnTo>
                    <a:pt x="9478" y="590"/>
                  </a:lnTo>
                  <a:lnTo>
                    <a:pt x="9471" y="579"/>
                  </a:lnTo>
                  <a:lnTo>
                    <a:pt x="9464" y="568"/>
                  </a:lnTo>
                  <a:lnTo>
                    <a:pt x="9458" y="556"/>
                  </a:lnTo>
                  <a:lnTo>
                    <a:pt x="9452" y="544"/>
                  </a:lnTo>
                  <a:lnTo>
                    <a:pt x="9447" y="531"/>
                  </a:lnTo>
                  <a:lnTo>
                    <a:pt x="9442" y="518"/>
                  </a:lnTo>
                  <a:lnTo>
                    <a:pt x="9439" y="505"/>
                  </a:lnTo>
                  <a:lnTo>
                    <a:pt x="9435" y="491"/>
                  </a:lnTo>
                  <a:lnTo>
                    <a:pt x="9433" y="478"/>
                  </a:lnTo>
                  <a:lnTo>
                    <a:pt x="9431" y="464"/>
                  </a:lnTo>
                  <a:lnTo>
                    <a:pt x="9430" y="450"/>
                  </a:lnTo>
                  <a:lnTo>
                    <a:pt x="9430" y="436"/>
                  </a:lnTo>
                  <a:close/>
                  <a:moveTo>
                    <a:pt x="10272" y="775"/>
                  </a:moveTo>
                  <a:lnTo>
                    <a:pt x="10284" y="786"/>
                  </a:lnTo>
                  <a:lnTo>
                    <a:pt x="10303" y="800"/>
                  </a:lnTo>
                  <a:lnTo>
                    <a:pt x="10314" y="807"/>
                  </a:lnTo>
                  <a:lnTo>
                    <a:pt x="10327" y="815"/>
                  </a:lnTo>
                  <a:lnTo>
                    <a:pt x="10342" y="823"/>
                  </a:lnTo>
                  <a:lnTo>
                    <a:pt x="10358" y="831"/>
                  </a:lnTo>
                  <a:lnTo>
                    <a:pt x="10376" y="838"/>
                  </a:lnTo>
                  <a:lnTo>
                    <a:pt x="10395" y="846"/>
                  </a:lnTo>
                  <a:lnTo>
                    <a:pt x="10416" y="853"/>
                  </a:lnTo>
                  <a:lnTo>
                    <a:pt x="10439" y="859"/>
                  </a:lnTo>
                  <a:lnTo>
                    <a:pt x="10462" y="863"/>
                  </a:lnTo>
                  <a:lnTo>
                    <a:pt x="10488" y="867"/>
                  </a:lnTo>
                  <a:lnTo>
                    <a:pt x="10514" y="869"/>
                  </a:lnTo>
                  <a:lnTo>
                    <a:pt x="10542" y="870"/>
                  </a:lnTo>
                  <a:lnTo>
                    <a:pt x="10558" y="870"/>
                  </a:lnTo>
                  <a:lnTo>
                    <a:pt x="10574" y="869"/>
                  </a:lnTo>
                  <a:lnTo>
                    <a:pt x="10589" y="867"/>
                  </a:lnTo>
                  <a:lnTo>
                    <a:pt x="10605" y="865"/>
                  </a:lnTo>
                  <a:lnTo>
                    <a:pt x="10619" y="862"/>
                  </a:lnTo>
                  <a:lnTo>
                    <a:pt x="10634" y="859"/>
                  </a:lnTo>
                  <a:lnTo>
                    <a:pt x="10647" y="855"/>
                  </a:lnTo>
                  <a:lnTo>
                    <a:pt x="10660" y="850"/>
                  </a:lnTo>
                  <a:lnTo>
                    <a:pt x="10673" y="844"/>
                  </a:lnTo>
                  <a:lnTo>
                    <a:pt x="10685" y="839"/>
                  </a:lnTo>
                  <a:lnTo>
                    <a:pt x="10697" y="833"/>
                  </a:lnTo>
                  <a:lnTo>
                    <a:pt x="10708" y="827"/>
                  </a:lnTo>
                  <a:lnTo>
                    <a:pt x="10719" y="820"/>
                  </a:lnTo>
                  <a:lnTo>
                    <a:pt x="10730" y="812"/>
                  </a:lnTo>
                  <a:lnTo>
                    <a:pt x="10740" y="805"/>
                  </a:lnTo>
                  <a:lnTo>
                    <a:pt x="10749" y="797"/>
                  </a:lnTo>
                  <a:lnTo>
                    <a:pt x="10758" y="788"/>
                  </a:lnTo>
                  <a:lnTo>
                    <a:pt x="10766" y="779"/>
                  </a:lnTo>
                  <a:lnTo>
                    <a:pt x="10775" y="770"/>
                  </a:lnTo>
                  <a:lnTo>
                    <a:pt x="10783" y="761"/>
                  </a:lnTo>
                  <a:lnTo>
                    <a:pt x="10789" y="751"/>
                  </a:lnTo>
                  <a:lnTo>
                    <a:pt x="10796" y="741"/>
                  </a:lnTo>
                  <a:lnTo>
                    <a:pt x="10801" y="731"/>
                  </a:lnTo>
                  <a:lnTo>
                    <a:pt x="10806" y="721"/>
                  </a:lnTo>
                  <a:lnTo>
                    <a:pt x="10811" y="710"/>
                  </a:lnTo>
                  <a:lnTo>
                    <a:pt x="10815" y="699"/>
                  </a:lnTo>
                  <a:lnTo>
                    <a:pt x="10818" y="688"/>
                  </a:lnTo>
                  <a:lnTo>
                    <a:pt x="10821" y="677"/>
                  </a:lnTo>
                  <a:lnTo>
                    <a:pt x="10823" y="665"/>
                  </a:lnTo>
                  <a:lnTo>
                    <a:pt x="10825" y="653"/>
                  </a:lnTo>
                  <a:lnTo>
                    <a:pt x="10826" y="642"/>
                  </a:lnTo>
                  <a:lnTo>
                    <a:pt x="10826" y="630"/>
                  </a:lnTo>
                  <a:lnTo>
                    <a:pt x="10826" y="616"/>
                  </a:lnTo>
                  <a:lnTo>
                    <a:pt x="10825" y="602"/>
                  </a:lnTo>
                  <a:lnTo>
                    <a:pt x="10823" y="589"/>
                  </a:lnTo>
                  <a:lnTo>
                    <a:pt x="10820" y="576"/>
                  </a:lnTo>
                  <a:lnTo>
                    <a:pt x="10817" y="564"/>
                  </a:lnTo>
                  <a:lnTo>
                    <a:pt x="10813" y="552"/>
                  </a:lnTo>
                  <a:lnTo>
                    <a:pt x="10808" y="540"/>
                  </a:lnTo>
                  <a:lnTo>
                    <a:pt x="10803" y="529"/>
                  </a:lnTo>
                  <a:lnTo>
                    <a:pt x="10797" y="518"/>
                  </a:lnTo>
                  <a:lnTo>
                    <a:pt x="10791" y="508"/>
                  </a:lnTo>
                  <a:lnTo>
                    <a:pt x="10784" y="497"/>
                  </a:lnTo>
                  <a:lnTo>
                    <a:pt x="10776" y="488"/>
                  </a:lnTo>
                  <a:lnTo>
                    <a:pt x="10769" y="479"/>
                  </a:lnTo>
                  <a:lnTo>
                    <a:pt x="10759" y="470"/>
                  </a:lnTo>
                  <a:lnTo>
                    <a:pt x="10751" y="461"/>
                  </a:lnTo>
                  <a:lnTo>
                    <a:pt x="10742" y="453"/>
                  </a:lnTo>
                  <a:lnTo>
                    <a:pt x="10722" y="438"/>
                  </a:lnTo>
                  <a:lnTo>
                    <a:pt x="10702" y="423"/>
                  </a:lnTo>
                  <a:lnTo>
                    <a:pt x="10681" y="410"/>
                  </a:lnTo>
                  <a:lnTo>
                    <a:pt x="10659" y="398"/>
                  </a:lnTo>
                  <a:lnTo>
                    <a:pt x="10637" y="387"/>
                  </a:lnTo>
                  <a:lnTo>
                    <a:pt x="10614" y="376"/>
                  </a:lnTo>
                  <a:lnTo>
                    <a:pt x="10590" y="367"/>
                  </a:lnTo>
                  <a:lnTo>
                    <a:pt x="10568" y="358"/>
                  </a:lnTo>
                  <a:lnTo>
                    <a:pt x="10550" y="350"/>
                  </a:lnTo>
                  <a:lnTo>
                    <a:pt x="10533" y="343"/>
                  </a:lnTo>
                  <a:lnTo>
                    <a:pt x="10518" y="335"/>
                  </a:lnTo>
                  <a:lnTo>
                    <a:pt x="10504" y="327"/>
                  </a:lnTo>
                  <a:lnTo>
                    <a:pt x="10491" y="319"/>
                  </a:lnTo>
                  <a:lnTo>
                    <a:pt x="10479" y="312"/>
                  </a:lnTo>
                  <a:lnTo>
                    <a:pt x="10468" y="304"/>
                  </a:lnTo>
                  <a:lnTo>
                    <a:pt x="10459" y="296"/>
                  </a:lnTo>
                  <a:lnTo>
                    <a:pt x="10450" y="288"/>
                  </a:lnTo>
                  <a:lnTo>
                    <a:pt x="10443" y="279"/>
                  </a:lnTo>
                  <a:lnTo>
                    <a:pt x="10437" y="270"/>
                  </a:lnTo>
                  <a:lnTo>
                    <a:pt x="10432" y="261"/>
                  </a:lnTo>
                  <a:lnTo>
                    <a:pt x="10428" y="252"/>
                  </a:lnTo>
                  <a:lnTo>
                    <a:pt x="10426" y="242"/>
                  </a:lnTo>
                  <a:lnTo>
                    <a:pt x="10424" y="232"/>
                  </a:lnTo>
                  <a:lnTo>
                    <a:pt x="10424" y="222"/>
                  </a:lnTo>
                  <a:lnTo>
                    <a:pt x="10424" y="215"/>
                  </a:lnTo>
                  <a:lnTo>
                    <a:pt x="10425" y="207"/>
                  </a:lnTo>
                  <a:lnTo>
                    <a:pt x="10428" y="200"/>
                  </a:lnTo>
                  <a:lnTo>
                    <a:pt x="10431" y="193"/>
                  </a:lnTo>
                  <a:lnTo>
                    <a:pt x="10435" y="186"/>
                  </a:lnTo>
                  <a:lnTo>
                    <a:pt x="10439" y="179"/>
                  </a:lnTo>
                  <a:lnTo>
                    <a:pt x="10445" y="172"/>
                  </a:lnTo>
                  <a:lnTo>
                    <a:pt x="10451" y="166"/>
                  </a:lnTo>
                  <a:lnTo>
                    <a:pt x="10459" y="160"/>
                  </a:lnTo>
                  <a:lnTo>
                    <a:pt x="10467" y="153"/>
                  </a:lnTo>
                  <a:lnTo>
                    <a:pt x="10475" y="149"/>
                  </a:lnTo>
                  <a:lnTo>
                    <a:pt x="10485" y="145"/>
                  </a:lnTo>
                  <a:lnTo>
                    <a:pt x="10495" y="141"/>
                  </a:lnTo>
                  <a:lnTo>
                    <a:pt x="10507" y="139"/>
                  </a:lnTo>
                  <a:lnTo>
                    <a:pt x="10519" y="137"/>
                  </a:lnTo>
                  <a:lnTo>
                    <a:pt x="10531" y="137"/>
                  </a:lnTo>
                  <a:lnTo>
                    <a:pt x="10544" y="138"/>
                  </a:lnTo>
                  <a:lnTo>
                    <a:pt x="10558" y="140"/>
                  </a:lnTo>
                  <a:lnTo>
                    <a:pt x="10571" y="143"/>
                  </a:lnTo>
                  <a:lnTo>
                    <a:pt x="10585" y="146"/>
                  </a:lnTo>
                  <a:lnTo>
                    <a:pt x="10600" y="151"/>
                  </a:lnTo>
                  <a:lnTo>
                    <a:pt x="10613" y="156"/>
                  </a:lnTo>
                  <a:lnTo>
                    <a:pt x="10626" y="163"/>
                  </a:lnTo>
                  <a:lnTo>
                    <a:pt x="10639" y="169"/>
                  </a:lnTo>
                  <a:lnTo>
                    <a:pt x="10662" y="181"/>
                  </a:lnTo>
                  <a:lnTo>
                    <a:pt x="10681" y="191"/>
                  </a:lnTo>
                  <a:lnTo>
                    <a:pt x="10695" y="200"/>
                  </a:lnTo>
                  <a:lnTo>
                    <a:pt x="10703" y="204"/>
                  </a:lnTo>
                  <a:lnTo>
                    <a:pt x="10708" y="207"/>
                  </a:lnTo>
                  <a:lnTo>
                    <a:pt x="10714" y="208"/>
                  </a:lnTo>
                  <a:lnTo>
                    <a:pt x="10720" y="208"/>
                  </a:lnTo>
                  <a:lnTo>
                    <a:pt x="10726" y="206"/>
                  </a:lnTo>
                  <a:lnTo>
                    <a:pt x="10731" y="203"/>
                  </a:lnTo>
                  <a:lnTo>
                    <a:pt x="10737" y="199"/>
                  </a:lnTo>
                  <a:lnTo>
                    <a:pt x="10741" y="195"/>
                  </a:lnTo>
                  <a:lnTo>
                    <a:pt x="10745" y="190"/>
                  </a:lnTo>
                  <a:lnTo>
                    <a:pt x="10793" y="120"/>
                  </a:lnTo>
                  <a:lnTo>
                    <a:pt x="10795" y="115"/>
                  </a:lnTo>
                  <a:lnTo>
                    <a:pt x="10797" y="110"/>
                  </a:lnTo>
                  <a:lnTo>
                    <a:pt x="10798" y="104"/>
                  </a:lnTo>
                  <a:lnTo>
                    <a:pt x="10797" y="99"/>
                  </a:lnTo>
                  <a:lnTo>
                    <a:pt x="10795" y="93"/>
                  </a:lnTo>
                  <a:lnTo>
                    <a:pt x="10793" y="88"/>
                  </a:lnTo>
                  <a:lnTo>
                    <a:pt x="10790" y="84"/>
                  </a:lnTo>
                  <a:lnTo>
                    <a:pt x="10786" y="81"/>
                  </a:lnTo>
                  <a:lnTo>
                    <a:pt x="10773" y="72"/>
                  </a:lnTo>
                  <a:lnTo>
                    <a:pt x="10754" y="61"/>
                  </a:lnTo>
                  <a:lnTo>
                    <a:pt x="10729" y="47"/>
                  </a:lnTo>
                  <a:lnTo>
                    <a:pt x="10700" y="34"/>
                  </a:lnTo>
                  <a:lnTo>
                    <a:pt x="10683" y="27"/>
                  </a:lnTo>
                  <a:lnTo>
                    <a:pt x="10666" y="21"/>
                  </a:lnTo>
                  <a:lnTo>
                    <a:pt x="10647" y="15"/>
                  </a:lnTo>
                  <a:lnTo>
                    <a:pt x="10627" y="10"/>
                  </a:lnTo>
                  <a:lnTo>
                    <a:pt x="10607" y="6"/>
                  </a:lnTo>
                  <a:lnTo>
                    <a:pt x="10584" y="3"/>
                  </a:lnTo>
                  <a:lnTo>
                    <a:pt x="10562" y="1"/>
                  </a:lnTo>
                  <a:lnTo>
                    <a:pt x="10539" y="0"/>
                  </a:lnTo>
                  <a:lnTo>
                    <a:pt x="10521" y="0"/>
                  </a:lnTo>
                  <a:lnTo>
                    <a:pt x="10504" y="1"/>
                  </a:lnTo>
                  <a:lnTo>
                    <a:pt x="10487" y="3"/>
                  </a:lnTo>
                  <a:lnTo>
                    <a:pt x="10471" y="6"/>
                  </a:lnTo>
                  <a:lnTo>
                    <a:pt x="10456" y="9"/>
                  </a:lnTo>
                  <a:lnTo>
                    <a:pt x="10441" y="12"/>
                  </a:lnTo>
                  <a:lnTo>
                    <a:pt x="10427" y="16"/>
                  </a:lnTo>
                  <a:lnTo>
                    <a:pt x="10413" y="21"/>
                  </a:lnTo>
                  <a:lnTo>
                    <a:pt x="10400" y="26"/>
                  </a:lnTo>
                  <a:lnTo>
                    <a:pt x="10388" y="32"/>
                  </a:lnTo>
                  <a:lnTo>
                    <a:pt x="10376" y="38"/>
                  </a:lnTo>
                  <a:lnTo>
                    <a:pt x="10365" y="45"/>
                  </a:lnTo>
                  <a:lnTo>
                    <a:pt x="10355" y="52"/>
                  </a:lnTo>
                  <a:lnTo>
                    <a:pt x="10345" y="59"/>
                  </a:lnTo>
                  <a:lnTo>
                    <a:pt x="10336" y="67"/>
                  </a:lnTo>
                  <a:lnTo>
                    <a:pt x="10327" y="75"/>
                  </a:lnTo>
                  <a:lnTo>
                    <a:pt x="10319" y="84"/>
                  </a:lnTo>
                  <a:lnTo>
                    <a:pt x="10312" y="93"/>
                  </a:lnTo>
                  <a:lnTo>
                    <a:pt x="10305" y="102"/>
                  </a:lnTo>
                  <a:lnTo>
                    <a:pt x="10298" y="111"/>
                  </a:lnTo>
                  <a:lnTo>
                    <a:pt x="10292" y="120"/>
                  </a:lnTo>
                  <a:lnTo>
                    <a:pt x="10287" y="130"/>
                  </a:lnTo>
                  <a:lnTo>
                    <a:pt x="10282" y="140"/>
                  </a:lnTo>
                  <a:lnTo>
                    <a:pt x="10278" y="150"/>
                  </a:lnTo>
                  <a:lnTo>
                    <a:pt x="10274" y="161"/>
                  </a:lnTo>
                  <a:lnTo>
                    <a:pt x="10271" y="171"/>
                  </a:lnTo>
                  <a:lnTo>
                    <a:pt x="10268" y="181"/>
                  </a:lnTo>
                  <a:lnTo>
                    <a:pt x="10266" y="191"/>
                  </a:lnTo>
                  <a:lnTo>
                    <a:pt x="10263" y="212"/>
                  </a:lnTo>
                  <a:lnTo>
                    <a:pt x="10262" y="232"/>
                  </a:lnTo>
                  <a:lnTo>
                    <a:pt x="10263" y="245"/>
                  </a:lnTo>
                  <a:lnTo>
                    <a:pt x="10264" y="258"/>
                  </a:lnTo>
                  <a:lnTo>
                    <a:pt x="10265" y="270"/>
                  </a:lnTo>
                  <a:lnTo>
                    <a:pt x="10268" y="282"/>
                  </a:lnTo>
                  <a:lnTo>
                    <a:pt x="10270" y="293"/>
                  </a:lnTo>
                  <a:lnTo>
                    <a:pt x="10274" y="305"/>
                  </a:lnTo>
                  <a:lnTo>
                    <a:pt x="10278" y="315"/>
                  </a:lnTo>
                  <a:lnTo>
                    <a:pt x="10282" y="326"/>
                  </a:lnTo>
                  <a:lnTo>
                    <a:pt x="10287" y="337"/>
                  </a:lnTo>
                  <a:lnTo>
                    <a:pt x="10293" y="347"/>
                  </a:lnTo>
                  <a:lnTo>
                    <a:pt x="10298" y="356"/>
                  </a:lnTo>
                  <a:lnTo>
                    <a:pt x="10305" y="365"/>
                  </a:lnTo>
                  <a:lnTo>
                    <a:pt x="10319" y="383"/>
                  </a:lnTo>
                  <a:lnTo>
                    <a:pt x="10334" y="399"/>
                  </a:lnTo>
                  <a:lnTo>
                    <a:pt x="10351" y="414"/>
                  </a:lnTo>
                  <a:lnTo>
                    <a:pt x="10369" y="428"/>
                  </a:lnTo>
                  <a:lnTo>
                    <a:pt x="10388" y="441"/>
                  </a:lnTo>
                  <a:lnTo>
                    <a:pt x="10408" y="453"/>
                  </a:lnTo>
                  <a:lnTo>
                    <a:pt x="10429" y="464"/>
                  </a:lnTo>
                  <a:lnTo>
                    <a:pt x="10450" y="474"/>
                  </a:lnTo>
                  <a:lnTo>
                    <a:pt x="10472" y="484"/>
                  </a:lnTo>
                  <a:lnTo>
                    <a:pt x="10493" y="493"/>
                  </a:lnTo>
                  <a:lnTo>
                    <a:pt x="10512" y="500"/>
                  </a:lnTo>
                  <a:lnTo>
                    <a:pt x="10530" y="509"/>
                  </a:lnTo>
                  <a:lnTo>
                    <a:pt x="10546" y="517"/>
                  </a:lnTo>
                  <a:lnTo>
                    <a:pt x="10561" y="525"/>
                  </a:lnTo>
                  <a:lnTo>
                    <a:pt x="10575" y="533"/>
                  </a:lnTo>
                  <a:lnTo>
                    <a:pt x="10588" y="541"/>
                  </a:lnTo>
                  <a:lnTo>
                    <a:pt x="10600" y="549"/>
                  </a:lnTo>
                  <a:lnTo>
                    <a:pt x="10611" y="558"/>
                  </a:lnTo>
                  <a:lnTo>
                    <a:pt x="10620" y="567"/>
                  </a:lnTo>
                  <a:lnTo>
                    <a:pt x="10628" y="576"/>
                  </a:lnTo>
                  <a:lnTo>
                    <a:pt x="10635" y="585"/>
                  </a:lnTo>
                  <a:lnTo>
                    <a:pt x="10640" y="595"/>
                  </a:lnTo>
                  <a:lnTo>
                    <a:pt x="10644" y="605"/>
                  </a:lnTo>
                  <a:lnTo>
                    <a:pt x="10647" y="615"/>
                  </a:lnTo>
                  <a:lnTo>
                    <a:pt x="10649" y="626"/>
                  </a:lnTo>
                  <a:lnTo>
                    <a:pt x="10650" y="638"/>
                  </a:lnTo>
                  <a:lnTo>
                    <a:pt x="10649" y="647"/>
                  </a:lnTo>
                  <a:lnTo>
                    <a:pt x="10648" y="656"/>
                  </a:lnTo>
                  <a:lnTo>
                    <a:pt x="10645" y="665"/>
                  </a:lnTo>
                  <a:lnTo>
                    <a:pt x="10641" y="674"/>
                  </a:lnTo>
                  <a:lnTo>
                    <a:pt x="10637" y="683"/>
                  </a:lnTo>
                  <a:lnTo>
                    <a:pt x="10631" y="691"/>
                  </a:lnTo>
                  <a:lnTo>
                    <a:pt x="10625" y="698"/>
                  </a:lnTo>
                  <a:lnTo>
                    <a:pt x="10618" y="704"/>
                  </a:lnTo>
                  <a:lnTo>
                    <a:pt x="10610" y="710"/>
                  </a:lnTo>
                  <a:lnTo>
                    <a:pt x="10602" y="716"/>
                  </a:lnTo>
                  <a:lnTo>
                    <a:pt x="10591" y="720"/>
                  </a:lnTo>
                  <a:lnTo>
                    <a:pt x="10582" y="724"/>
                  </a:lnTo>
                  <a:lnTo>
                    <a:pt x="10571" y="727"/>
                  </a:lnTo>
                  <a:lnTo>
                    <a:pt x="10561" y="729"/>
                  </a:lnTo>
                  <a:lnTo>
                    <a:pt x="10549" y="731"/>
                  </a:lnTo>
                  <a:lnTo>
                    <a:pt x="10537" y="731"/>
                  </a:lnTo>
                  <a:lnTo>
                    <a:pt x="10522" y="730"/>
                  </a:lnTo>
                  <a:lnTo>
                    <a:pt x="10507" y="728"/>
                  </a:lnTo>
                  <a:lnTo>
                    <a:pt x="10491" y="725"/>
                  </a:lnTo>
                  <a:lnTo>
                    <a:pt x="10476" y="720"/>
                  </a:lnTo>
                  <a:lnTo>
                    <a:pt x="10461" y="715"/>
                  </a:lnTo>
                  <a:lnTo>
                    <a:pt x="10446" y="708"/>
                  </a:lnTo>
                  <a:lnTo>
                    <a:pt x="10431" y="702"/>
                  </a:lnTo>
                  <a:lnTo>
                    <a:pt x="10417" y="695"/>
                  </a:lnTo>
                  <a:lnTo>
                    <a:pt x="10392" y="682"/>
                  </a:lnTo>
                  <a:lnTo>
                    <a:pt x="10372" y="669"/>
                  </a:lnTo>
                  <a:lnTo>
                    <a:pt x="10358" y="660"/>
                  </a:lnTo>
                  <a:lnTo>
                    <a:pt x="10352" y="656"/>
                  </a:lnTo>
                  <a:lnTo>
                    <a:pt x="10347" y="653"/>
                  </a:lnTo>
                  <a:lnTo>
                    <a:pt x="10342" y="651"/>
                  </a:lnTo>
                  <a:lnTo>
                    <a:pt x="10336" y="650"/>
                  </a:lnTo>
                  <a:lnTo>
                    <a:pt x="10330" y="650"/>
                  </a:lnTo>
                  <a:lnTo>
                    <a:pt x="10325" y="652"/>
                  </a:lnTo>
                  <a:lnTo>
                    <a:pt x="10319" y="654"/>
                  </a:lnTo>
                  <a:lnTo>
                    <a:pt x="10314" y="659"/>
                  </a:lnTo>
                  <a:lnTo>
                    <a:pt x="10310" y="664"/>
                  </a:lnTo>
                  <a:lnTo>
                    <a:pt x="10266" y="739"/>
                  </a:lnTo>
                  <a:lnTo>
                    <a:pt x="10263" y="746"/>
                  </a:lnTo>
                  <a:lnTo>
                    <a:pt x="10261" y="752"/>
                  </a:lnTo>
                  <a:lnTo>
                    <a:pt x="10260" y="756"/>
                  </a:lnTo>
                  <a:lnTo>
                    <a:pt x="10261" y="761"/>
                  </a:lnTo>
                  <a:lnTo>
                    <a:pt x="10262" y="764"/>
                  </a:lnTo>
                  <a:lnTo>
                    <a:pt x="10265" y="768"/>
                  </a:lnTo>
                  <a:lnTo>
                    <a:pt x="10268" y="772"/>
                  </a:lnTo>
                  <a:lnTo>
                    <a:pt x="10272" y="7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2" name="Freeform 15"/>
            <p:cNvSpPr>
              <a:spLocks noEditPoints="1"/>
            </p:cNvSpPr>
            <p:nvPr/>
          </p:nvSpPr>
          <p:spPr bwMode="auto">
            <a:xfrm>
              <a:off x="2119313" y="5665788"/>
              <a:ext cx="2657475" cy="196850"/>
            </a:xfrm>
            <a:custGeom>
              <a:avLst/>
              <a:gdLst>
                <a:gd name="T0" fmla="*/ 821 w 11715"/>
                <a:gd name="T1" fmla="*/ 833 h 870"/>
                <a:gd name="T2" fmla="*/ 288 w 11715"/>
                <a:gd name="T3" fmla="*/ 569 h 870"/>
                <a:gd name="T4" fmla="*/ 1591 w 11715"/>
                <a:gd name="T5" fmla="*/ 688 h 870"/>
                <a:gd name="T6" fmla="*/ 1550 w 11715"/>
                <a:gd name="T7" fmla="*/ 136 h 870"/>
                <a:gd name="T8" fmla="*/ 1230 w 11715"/>
                <a:gd name="T9" fmla="*/ 158 h 870"/>
                <a:gd name="T10" fmla="*/ 1505 w 11715"/>
                <a:gd name="T11" fmla="*/ 391 h 870"/>
                <a:gd name="T12" fmla="*/ 1316 w 11715"/>
                <a:gd name="T13" fmla="*/ 699 h 870"/>
                <a:gd name="T14" fmla="*/ 2233 w 11715"/>
                <a:gd name="T15" fmla="*/ 857 h 870"/>
                <a:gd name="T16" fmla="*/ 2739 w 11715"/>
                <a:gd name="T17" fmla="*/ 854 h 870"/>
                <a:gd name="T18" fmla="*/ 1947 w 11715"/>
                <a:gd name="T19" fmla="*/ 0 h 870"/>
                <a:gd name="T20" fmla="*/ 3075 w 11715"/>
                <a:gd name="T21" fmla="*/ 26 h 870"/>
                <a:gd name="T22" fmla="*/ 3449 w 11715"/>
                <a:gd name="T23" fmla="*/ 854 h 870"/>
                <a:gd name="T24" fmla="*/ 3883 w 11715"/>
                <a:gd name="T25" fmla="*/ 14 h 870"/>
                <a:gd name="T26" fmla="*/ 4390 w 11715"/>
                <a:gd name="T27" fmla="*/ 858 h 870"/>
                <a:gd name="T28" fmla="*/ 4606 w 11715"/>
                <a:gd name="T29" fmla="*/ 787 h 870"/>
                <a:gd name="T30" fmla="*/ 5071 w 11715"/>
                <a:gd name="T31" fmla="*/ 797 h 870"/>
                <a:gd name="T32" fmla="*/ 5090 w 11715"/>
                <a:gd name="T33" fmla="*/ 479 h 870"/>
                <a:gd name="T34" fmla="*/ 4747 w 11715"/>
                <a:gd name="T35" fmla="*/ 207 h 870"/>
                <a:gd name="T36" fmla="*/ 5042 w 11715"/>
                <a:gd name="T37" fmla="*/ 207 h 870"/>
                <a:gd name="T38" fmla="*/ 4809 w 11715"/>
                <a:gd name="T39" fmla="*/ 3 h 870"/>
                <a:gd name="T40" fmla="*/ 4585 w 11715"/>
                <a:gd name="T41" fmla="*/ 258 h 870"/>
                <a:gd name="T42" fmla="*/ 4941 w 11715"/>
                <a:gd name="T43" fmla="*/ 567 h 870"/>
                <a:gd name="T44" fmla="*/ 4767 w 11715"/>
                <a:gd name="T45" fmla="*/ 708 h 870"/>
                <a:gd name="T46" fmla="*/ 5432 w 11715"/>
                <a:gd name="T47" fmla="*/ 854 h 870"/>
                <a:gd name="T48" fmla="*/ 5780 w 11715"/>
                <a:gd name="T49" fmla="*/ 14 h 870"/>
                <a:gd name="T50" fmla="*/ 5935 w 11715"/>
                <a:gd name="T51" fmla="*/ 856 h 870"/>
                <a:gd name="T52" fmla="*/ 6552 w 11715"/>
                <a:gd name="T53" fmla="*/ 823 h 870"/>
                <a:gd name="T54" fmla="*/ 6520 w 11715"/>
                <a:gd name="T55" fmla="*/ 127 h 870"/>
                <a:gd name="T56" fmla="*/ 5921 w 11715"/>
                <a:gd name="T57" fmla="*/ 35 h 870"/>
                <a:gd name="T58" fmla="*/ 6360 w 11715"/>
                <a:gd name="T59" fmla="*/ 369 h 870"/>
                <a:gd name="T60" fmla="*/ 7318 w 11715"/>
                <a:gd name="T61" fmla="*/ 858 h 870"/>
                <a:gd name="T62" fmla="*/ 6635 w 11715"/>
                <a:gd name="T63" fmla="*/ 852 h 870"/>
                <a:gd name="T64" fmla="*/ 7983 w 11715"/>
                <a:gd name="T65" fmla="*/ 157 h 870"/>
                <a:gd name="T66" fmla="*/ 7420 w 11715"/>
                <a:gd name="T67" fmla="*/ 147 h 870"/>
                <a:gd name="T68" fmla="*/ 8280 w 11715"/>
                <a:gd name="T69" fmla="*/ 808 h 870"/>
                <a:gd name="T70" fmla="*/ 8852 w 11715"/>
                <a:gd name="T71" fmla="*/ 713 h 870"/>
                <a:gd name="T72" fmla="*/ 8838 w 11715"/>
                <a:gd name="T73" fmla="*/ 143 h 870"/>
                <a:gd name="T74" fmla="*/ 8262 w 11715"/>
                <a:gd name="T75" fmla="*/ 74 h 870"/>
                <a:gd name="T76" fmla="*/ 8250 w 11715"/>
                <a:gd name="T77" fmla="*/ 328 h 870"/>
                <a:gd name="T78" fmla="*/ 8581 w 11715"/>
                <a:gd name="T79" fmla="*/ 166 h 870"/>
                <a:gd name="T80" fmla="*/ 8792 w 11715"/>
                <a:gd name="T81" fmla="*/ 465 h 870"/>
                <a:gd name="T82" fmla="*/ 8524 w 11715"/>
                <a:gd name="T83" fmla="*/ 713 h 870"/>
                <a:gd name="T84" fmla="*/ 8234 w 11715"/>
                <a:gd name="T85" fmla="*/ 492 h 870"/>
                <a:gd name="T86" fmla="*/ 9588 w 11715"/>
                <a:gd name="T87" fmla="*/ 857 h 870"/>
                <a:gd name="T88" fmla="*/ 9758 w 11715"/>
                <a:gd name="T89" fmla="*/ 258 h 870"/>
                <a:gd name="T90" fmla="*/ 9517 w 11715"/>
                <a:gd name="T91" fmla="*/ 13 h 870"/>
                <a:gd name="T92" fmla="*/ 9596 w 11715"/>
                <a:gd name="T93" fmla="*/ 250 h 870"/>
                <a:gd name="T94" fmla="*/ 10072 w 11715"/>
                <a:gd name="T95" fmla="*/ 858 h 870"/>
                <a:gd name="T96" fmla="*/ 10308 w 11715"/>
                <a:gd name="T97" fmla="*/ 555 h 870"/>
                <a:gd name="T98" fmla="*/ 10615 w 11715"/>
                <a:gd name="T99" fmla="*/ 868 h 870"/>
                <a:gd name="T100" fmla="*/ 10983 w 11715"/>
                <a:gd name="T101" fmla="*/ 621 h 870"/>
                <a:gd name="T102" fmla="*/ 10810 w 11715"/>
                <a:gd name="T103" fmla="*/ 618 h 870"/>
                <a:gd name="T104" fmla="*/ 10471 w 11715"/>
                <a:gd name="T105" fmla="*/ 30 h 870"/>
                <a:gd name="T106" fmla="*/ 11351 w 11715"/>
                <a:gd name="T107" fmla="*/ 863 h 870"/>
                <a:gd name="T108" fmla="*/ 11704 w 11715"/>
                <a:gd name="T109" fmla="*/ 699 h 870"/>
                <a:gd name="T110" fmla="*/ 11480 w 11715"/>
                <a:gd name="T111" fmla="*/ 367 h 870"/>
                <a:gd name="T112" fmla="*/ 11374 w 11715"/>
                <a:gd name="T113" fmla="*/ 146 h 870"/>
                <a:gd name="T114" fmla="*/ 11686 w 11715"/>
                <a:gd name="T115" fmla="*/ 100 h 870"/>
                <a:gd name="T116" fmla="*/ 11244 w 11715"/>
                <a:gd name="T117" fmla="*/ 52 h 870"/>
                <a:gd name="T118" fmla="*/ 11194 w 11715"/>
                <a:gd name="T119" fmla="*/ 365 h 870"/>
                <a:gd name="T120" fmla="*/ 11534 w 11715"/>
                <a:gd name="T121" fmla="*/ 666 h 870"/>
                <a:gd name="T122" fmla="*/ 11219 w 11715"/>
                <a:gd name="T123" fmla="*/ 651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15" h="870">
                  <a:moveTo>
                    <a:pt x="24" y="858"/>
                  </a:moveTo>
                  <a:lnTo>
                    <a:pt x="131" y="858"/>
                  </a:lnTo>
                  <a:lnTo>
                    <a:pt x="138" y="858"/>
                  </a:lnTo>
                  <a:lnTo>
                    <a:pt x="144" y="856"/>
                  </a:lnTo>
                  <a:lnTo>
                    <a:pt x="150" y="854"/>
                  </a:lnTo>
                  <a:lnTo>
                    <a:pt x="154" y="851"/>
                  </a:lnTo>
                  <a:lnTo>
                    <a:pt x="158" y="847"/>
                  </a:lnTo>
                  <a:lnTo>
                    <a:pt x="162" y="843"/>
                  </a:lnTo>
                  <a:lnTo>
                    <a:pt x="165" y="838"/>
                  </a:lnTo>
                  <a:lnTo>
                    <a:pt x="167" y="834"/>
                  </a:lnTo>
                  <a:lnTo>
                    <a:pt x="227" y="703"/>
                  </a:lnTo>
                  <a:lnTo>
                    <a:pt x="595" y="703"/>
                  </a:lnTo>
                  <a:lnTo>
                    <a:pt x="656" y="834"/>
                  </a:lnTo>
                  <a:lnTo>
                    <a:pt x="659" y="840"/>
                  </a:lnTo>
                  <a:lnTo>
                    <a:pt x="662" y="845"/>
                  </a:lnTo>
                  <a:lnTo>
                    <a:pt x="666" y="849"/>
                  </a:lnTo>
                  <a:lnTo>
                    <a:pt x="670" y="852"/>
                  </a:lnTo>
                  <a:lnTo>
                    <a:pt x="674" y="855"/>
                  </a:lnTo>
                  <a:lnTo>
                    <a:pt x="679" y="857"/>
                  </a:lnTo>
                  <a:lnTo>
                    <a:pt x="685" y="858"/>
                  </a:lnTo>
                  <a:lnTo>
                    <a:pt x="691" y="858"/>
                  </a:lnTo>
                  <a:lnTo>
                    <a:pt x="799" y="858"/>
                  </a:lnTo>
                  <a:lnTo>
                    <a:pt x="805" y="857"/>
                  </a:lnTo>
                  <a:lnTo>
                    <a:pt x="811" y="855"/>
                  </a:lnTo>
                  <a:lnTo>
                    <a:pt x="815" y="852"/>
                  </a:lnTo>
                  <a:lnTo>
                    <a:pt x="819" y="848"/>
                  </a:lnTo>
                  <a:lnTo>
                    <a:pt x="821" y="844"/>
                  </a:lnTo>
                  <a:lnTo>
                    <a:pt x="822" y="838"/>
                  </a:lnTo>
                  <a:lnTo>
                    <a:pt x="821" y="833"/>
                  </a:lnTo>
                  <a:lnTo>
                    <a:pt x="820" y="827"/>
                  </a:lnTo>
                  <a:lnTo>
                    <a:pt x="440" y="13"/>
                  </a:lnTo>
                  <a:lnTo>
                    <a:pt x="437" y="8"/>
                  </a:lnTo>
                  <a:lnTo>
                    <a:pt x="432" y="4"/>
                  </a:lnTo>
                  <a:lnTo>
                    <a:pt x="430" y="2"/>
                  </a:lnTo>
                  <a:lnTo>
                    <a:pt x="427" y="1"/>
                  </a:lnTo>
                  <a:lnTo>
                    <a:pt x="423" y="0"/>
                  </a:lnTo>
                  <a:lnTo>
                    <a:pt x="418" y="0"/>
                  </a:lnTo>
                  <a:lnTo>
                    <a:pt x="406" y="0"/>
                  </a:lnTo>
                  <a:lnTo>
                    <a:pt x="402" y="0"/>
                  </a:lnTo>
                  <a:lnTo>
                    <a:pt x="399" y="1"/>
                  </a:lnTo>
                  <a:lnTo>
                    <a:pt x="396" y="2"/>
                  </a:lnTo>
                  <a:lnTo>
                    <a:pt x="393" y="4"/>
                  </a:lnTo>
                  <a:lnTo>
                    <a:pt x="389" y="8"/>
                  </a:lnTo>
                  <a:lnTo>
                    <a:pt x="386" y="13"/>
                  </a:lnTo>
                  <a:lnTo>
                    <a:pt x="3" y="827"/>
                  </a:lnTo>
                  <a:lnTo>
                    <a:pt x="1" y="833"/>
                  </a:lnTo>
                  <a:lnTo>
                    <a:pt x="0" y="838"/>
                  </a:lnTo>
                  <a:lnTo>
                    <a:pt x="1" y="844"/>
                  </a:lnTo>
                  <a:lnTo>
                    <a:pt x="4" y="848"/>
                  </a:lnTo>
                  <a:lnTo>
                    <a:pt x="7" y="852"/>
                  </a:lnTo>
                  <a:lnTo>
                    <a:pt x="12" y="855"/>
                  </a:lnTo>
                  <a:lnTo>
                    <a:pt x="17" y="857"/>
                  </a:lnTo>
                  <a:lnTo>
                    <a:pt x="24" y="858"/>
                  </a:lnTo>
                  <a:close/>
                  <a:moveTo>
                    <a:pt x="288" y="569"/>
                  </a:moveTo>
                  <a:lnTo>
                    <a:pt x="408" y="304"/>
                  </a:lnTo>
                  <a:lnTo>
                    <a:pt x="411" y="304"/>
                  </a:lnTo>
                  <a:lnTo>
                    <a:pt x="535" y="569"/>
                  </a:lnTo>
                  <a:lnTo>
                    <a:pt x="288" y="569"/>
                  </a:lnTo>
                  <a:close/>
                  <a:moveTo>
                    <a:pt x="931" y="835"/>
                  </a:moveTo>
                  <a:lnTo>
                    <a:pt x="931" y="840"/>
                  </a:lnTo>
                  <a:lnTo>
                    <a:pt x="933" y="844"/>
                  </a:lnTo>
                  <a:lnTo>
                    <a:pt x="935" y="848"/>
                  </a:lnTo>
                  <a:lnTo>
                    <a:pt x="937" y="851"/>
                  </a:lnTo>
                  <a:lnTo>
                    <a:pt x="941" y="854"/>
                  </a:lnTo>
                  <a:lnTo>
                    <a:pt x="944" y="856"/>
                  </a:lnTo>
                  <a:lnTo>
                    <a:pt x="949" y="858"/>
                  </a:lnTo>
                  <a:lnTo>
                    <a:pt x="954" y="858"/>
                  </a:lnTo>
                  <a:lnTo>
                    <a:pt x="1245" y="858"/>
                  </a:lnTo>
                  <a:lnTo>
                    <a:pt x="1267" y="858"/>
                  </a:lnTo>
                  <a:lnTo>
                    <a:pt x="1289" y="856"/>
                  </a:lnTo>
                  <a:lnTo>
                    <a:pt x="1311" y="853"/>
                  </a:lnTo>
                  <a:lnTo>
                    <a:pt x="1332" y="850"/>
                  </a:lnTo>
                  <a:lnTo>
                    <a:pt x="1353" y="845"/>
                  </a:lnTo>
                  <a:lnTo>
                    <a:pt x="1373" y="839"/>
                  </a:lnTo>
                  <a:lnTo>
                    <a:pt x="1393" y="833"/>
                  </a:lnTo>
                  <a:lnTo>
                    <a:pt x="1413" y="825"/>
                  </a:lnTo>
                  <a:lnTo>
                    <a:pt x="1432" y="817"/>
                  </a:lnTo>
                  <a:lnTo>
                    <a:pt x="1450" y="807"/>
                  </a:lnTo>
                  <a:lnTo>
                    <a:pt x="1469" y="797"/>
                  </a:lnTo>
                  <a:lnTo>
                    <a:pt x="1487" y="786"/>
                  </a:lnTo>
                  <a:lnTo>
                    <a:pt x="1504" y="773"/>
                  </a:lnTo>
                  <a:lnTo>
                    <a:pt x="1520" y="761"/>
                  </a:lnTo>
                  <a:lnTo>
                    <a:pt x="1536" y="748"/>
                  </a:lnTo>
                  <a:lnTo>
                    <a:pt x="1550" y="734"/>
                  </a:lnTo>
                  <a:lnTo>
                    <a:pt x="1565" y="719"/>
                  </a:lnTo>
                  <a:lnTo>
                    <a:pt x="1578" y="704"/>
                  </a:lnTo>
                  <a:lnTo>
                    <a:pt x="1591" y="688"/>
                  </a:lnTo>
                  <a:lnTo>
                    <a:pt x="1603" y="671"/>
                  </a:lnTo>
                  <a:lnTo>
                    <a:pt x="1614" y="654"/>
                  </a:lnTo>
                  <a:lnTo>
                    <a:pt x="1625" y="636"/>
                  </a:lnTo>
                  <a:lnTo>
                    <a:pt x="1634" y="618"/>
                  </a:lnTo>
                  <a:lnTo>
                    <a:pt x="1644" y="599"/>
                  </a:lnTo>
                  <a:lnTo>
                    <a:pt x="1652" y="579"/>
                  </a:lnTo>
                  <a:lnTo>
                    <a:pt x="1658" y="560"/>
                  </a:lnTo>
                  <a:lnTo>
                    <a:pt x="1664" y="540"/>
                  </a:lnTo>
                  <a:lnTo>
                    <a:pt x="1669" y="519"/>
                  </a:lnTo>
                  <a:lnTo>
                    <a:pt x="1673" y="499"/>
                  </a:lnTo>
                  <a:lnTo>
                    <a:pt x="1676" y="478"/>
                  </a:lnTo>
                  <a:lnTo>
                    <a:pt x="1677" y="456"/>
                  </a:lnTo>
                  <a:lnTo>
                    <a:pt x="1678" y="433"/>
                  </a:lnTo>
                  <a:lnTo>
                    <a:pt x="1677" y="412"/>
                  </a:lnTo>
                  <a:lnTo>
                    <a:pt x="1676" y="391"/>
                  </a:lnTo>
                  <a:lnTo>
                    <a:pt x="1673" y="370"/>
                  </a:lnTo>
                  <a:lnTo>
                    <a:pt x="1669" y="349"/>
                  </a:lnTo>
                  <a:lnTo>
                    <a:pt x="1664" y="329"/>
                  </a:lnTo>
                  <a:lnTo>
                    <a:pt x="1658" y="309"/>
                  </a:lnTo>
                  <a:lnTo>
                    <a:pt x="1652" y="290"/>
                  </a:lnTo>
                  <a:lnTo>
                    <a:pt x="1644" y="270"/>
                  </a:lnTo>
                  <a:lnTo>
                    <a:pt x="1634" y="251"/>
                  </a:lnTo>
                  <a:lnTo>
                    <a:pt x="1625" y="233"/>
                  </a:lnTo>
                  <a:lnTo>
                    <a:pt x="1614" y="215"/>
                  </a:lnTo>
                  <a:lnTo>
                    <a:pt x="1603" y="198"/>
                  </a:lnTo>
                  <a:lnTo>
                    <a:pt x="1591" y="182"/>
                  </a:lnTo>
                  <a:lnTo>
                    <a:pt x="1578" y="166"/>
                  </a:lnTo>
                  <a:lnTo>
                    <a:pt x="1565" y="151"/>
                  </a:lnTo>
                  <a:lnTo>
                    <a:pt x="1550" y="136"/>
                  </a:lnTo>
                  <a:lnTo>
                    <a:pt x="1536" y="122"/>
                  </a:lnTo>
                  <a:lnTo>
                    <a:pt x="1520" y="109"/>
                  </a:lnTo>
                  <a:lnTo>
                    <a:pt x="1504" y="97"/>
                  </a:lnTo>
                  <a:lnTo>
                    <a:pt x="1487" y="84"/>
                  </a:lnTo>
                  <a:lnTo>
                    <a:pt x="1469" y="73"/>
                  </a:lnTo>
                  <a:lnTo>
                    <a:pt x="1450" y="63"/>
                  </a:lnTo>
                  <a:lnTo>
                    <a:pt x="1432" y="54"/>
                  </a:lnTo>
                  <a:lnTo>
                    <a:pt x="1413" y="45"/>
                  </a:lnTo>
                  <a:lnTo>
                    <a:pt x="1393" y="38"/>
                  </a:lnTo>
                  <a:lnTo>
                    <a:pt x="1373" y="31"/>
                  </a:lnTo>
                  <a:lnTo>
                    <a:pt x="1353" y="25"/>
                  </a:lnTo>
                  <a:lnTo>
                    <a:pt x="1332" y="21"/>
                  </a:lnTo>
                  <a:lnTo>
                    <a:pt x="1311" y="17"/>
                  </a:lnTo>
                  <a:lnTo>
                    <a:pt x="1289" y="14"/>
                  </a:lnTo>
                  <a:lnTo>
                    <a:pt x="1267" y="13"/>
                  </a:lnTo>
                  <a:lnTo>
                    <a:pt x="1245" y="12"/>
                  </a:lnTo>
                  <a:lnTo>
                    <a:pt x="954" y="12"/>
                  </a:lnTo>
                  <a:lnTo>
                    <a:pt x="949" y="13"/>
                  </a:lnTo>
                  <a:lnTo>
                    <a:pt x="944" y="14"/>
                  </a:lnTo>
                  <a:lnTo>
                    <a:pt x="941" y="16"/>
                  </a:lnTo>
                  <a:lnTo>
                    <a:pt x="937" y="19"/>
                  </a:lnTo>
                  <a:lnTo>
                    <a:pt x="935" y="22"/>
                  </a:lnTo>
                  <a:lnTo>
                    <a:pt x="933" y="26"/>
                  </a:lnTo>
                  <a:lnTo>
                    <a:pt x="931" y="30"/>
                  </a:lnTo>
                  <a:lnTo>
                    <a:pt x="931" y="35"/>
                  </a:lnTo>
                  <a:lnTo>
                    <a:pt x="931" y="835"/>
                  </a:lnTo>
                  <a:close/>
                  <a:moveTo>
                    <a:pt x="1090" y="711"/>
                  </a:moveTo>
                  <a:lnTo>
                    <a:pt x="1090" y="158"/>
                  </a:lnTo>
                  <a:lnTo>
                    <a:pt x="1230" y="158"/>
                  </a:lnTo>
                  <a:lnTo>
                    <a:pt x="1245" y="159"/>
                  </a:lnTo>
                  <a:lnTo>
                    <a:pt x="1260" y="160"/>
                  </a:lnTo>
                  <a:lnTo>
                    <a:pt x="1274" y="161"/>
                  </a:lnTo>
                  <a:lnTo>
                    <a:pt x="1288" y="164"/>
                  </a:lnTo>
                  <a:lnTo>
                    <a:pt x="1303" y="167"/>
                  </a:lnTo>
                  <a:lnTo>
                    <a:pt x="1316" y="170"/>
                  </a:lnTo>
                  <a:lnTo>
                    <a:pt x="1329" y="174"/>
                  </a:lnTo>
                  <a:lnTo>
                    <a:pt x="1342" y="179"/>
                  </a:lnTo>
                  <a:lnTo>
                    <a:pt x="1354" y="184"/>
                  </a:lnTo>
                  <a:lnTo>
                    <a:pt x="1366" y="190"/>
                  </a:lnTo>
                  <a:lnTo>
                    <a:pt x="1377" y="197"/>
                  </a:lnTo>
                  <a:lnTo>
                    <a:pt x="1388" y="204"/>
                  </a:lnTo>
                  <a:lnTo>
                    <a:pt x="1399" y="211"/>
                  </a:lnTo>
                  <a:lnTo>
                    <a:pt x="1409" y="219"/>
                  </a:lnTo>
                  <a:lnTo>
                    <a:pt x="1419" y="228"/>
                  </a:lnTo>
                  <a:lnTo>
                    <a:pt x="1429" y="237"/>
                  </a:lnTo>
                  <a:lnTo>
                    <a:pt x="1438" y="246"/>
                  </a:lnTo>
                  <a:lnTo>
                    <a:pt x="1446" y="256"/>
                  </a:lnTo>
                  <a:lnTo>
                    <a:pt x="1454" y="267"/>
                  </a:lnTo>
                  <a:lnTo>
                    <a:pt x="1462" y="278"/>
                  </a:lnTo>
                  <a:lnTo>
                    <a:pt x="1470" y="289"/>
                  </a:lnTo>
                  <a:lnTo>
                    <a:pt x="1476" y="301"/>
                  </a:lnTo>
                  <a:lnTo>
                    <a:pt x="1482" y="312"/>
                  </a:lnTo>
                  <a:lnTo>
                    <a:pt x="1487" y="325"/>
                  </a:lnTo>
                  <a:lnTo>
                    <a:pt x="1492" y="337"/>
                  </a:lnTo>
                  <a:lnTo>
                    <a:pt x="1496" y="350"/>
                  </a:lnTo>
                  <a:lnTo>
                    <a:pt x="1500" y="363"/>
                  </a:lnTo>
                  <a:lnTo>
                    <a:pt x="1502" y="377"/>
                  </a:lnTo>
                  <a:lnTo>
                    <a:pt x="1505" y="391"/>
                  </a:lnTo>
                  <a:lnTo>
                    <a:pt x="1506" y="405"/>
                  </a:lnTo>
                  <a:lnTo>
                    <a:pt x="1507" y="419"/>
                  </a:lnTo>
                  <a:lnTo>
                    <a:pt x="1508" y="433"/>
                  </a:lnTo>
                  <a:lnTo>
                    <a:pt x="1507" y="449"/>
                  </a:lnTo>
                  <a:lnTo>
                    <a:pt x="1506" y="463"/>
                  </a:lnTo>
                  <a:lnTo>
                    <a:pt x="1505" y="478"/>
                  </a:lnTo>
                  <a:lnTo>
                    <a:pt x="1502" y="491"/>
                  </a:lnTo>
                  <a:lnTo>
                    <a:pt x="1500" y="505"/>
                  </a:lnTo>
                  <a:lnTo>
                    <a:pt x="1496" y="518"/>
                  </a:lnTo>
                  <a:lnTo>
                    <a:pt x="1492" y="531"/>
                  </a:lnTo>
                  <a:lnTo>
                    <a:pt x="1487" y="544"/>
                  </a:lnTo>
                  <a:lnTo>
                    <a:pt x="1482" y="556"/>
                  </a:lnTo>
                  <a:lnTo>
                    <a:pt x="1476" y="568"/>
                  </a:lnTo>
                  <a:lnTo>
                    <a:pt x="1470" y="580"/>
                  </a:lnTo>
                  <a:lnTo>
                    <a:pt x="1462" y="591"/>
                  </a:lnTo>
                  <a:lnTo>
                    <a:pt x="1454" y="601"/>
                  </a:lnTo>
                  <a:lnTo>
                    <a:pt x="1446" y="613"/>
                  </a:lnTo>
                  <a:lnTo>
                    <a:pt x="1438" y="623"/>
                  </a:lnTo>
                  <a:lnTo>
                    <a:pt x="1429" y="632"/>
                  </a:lnTo>
                  <a:lnTo>
                    <a:pt x="1419" y="641"/>
                  </a:lnTo>
                  <a:lnTo>
                    <a:pt x="1409" y="650"/>
                  </a:lnTo>
                  <a:lnTo>
                    <a:pt x="1399" y="658"/>
                  </a:lnTo>
                  <a:lnTo>
                    <a:pt x="1388" y="665"/>
                  </a:lnTo>
                  <a:lnTo>
                    <a:pt x="1377" y="672"/>
                  </a:lnTo>
                  <a:lnTo>
                    <a:pt x="1366" y="678"/>
                  </a:lnTo>
                  <a:lnTo>
                    <a:pt x="1354" y="684"/>
                  </a:lnTo>
                  <a:lnTo>
                    <a:pt x="1342" y="690"/>
                  </a:lnTo>
                  <a:lnTo>
                    <a:pt x="1329" y="695"/>
                  </a:lnTo>
                  <a:lnTo>
                    <a:pt x="1316" y="699"/>
                  </a:lnTo>
                  <a:lnTo>
                    <a:pt x="1303" y="702"/>
                  </a:lnTo>
                  <a:lnTo>
                    <a:pt x="1288" y="705"/>
                  </a:lnTo>
                  <a:lnTo>
                    <a:pt x="1274" y="708"/>
                  </a:lnTo>
                  <a:lnTo>
                    <a:pt x="1260" y="709"/>
                  </a:lnTo>
                  <a:lnTo>
                    <a:pt x="1245" y="710"/>
                  </a:lnTo>
                  <a:lnTo>
                    <a:pt x="1230" y="711"/>
                  </a:lnTo>
                  <a:lnTo>
                    <a:pt x="1090" y="711"/>
                  </a:lnTo>
                  <a:close/>
                  <a:moveTo>
                    <a:pt x="1783" y="830"/>
                  </a:moveTo>
                  <a:lnTo>
                    <a:pt x="1783" y="836"/>
                  </a:lnTo>
                  <a:lnTo>
                    <a:pt x="1784" y="842"/>
                  </a:lnTo>
                  <a:lnTo>
                    <a:pt x="1785" y="847"/>
                  </a:lnTo>
                  <a:lnTo>
                    <a:pt x="1788" y="851"/>
                  </a:lnTo>
                  <a:lnTo>
                    <a:pt x="1792" y="854"/>
                  </a:lnTo>
                  <a:lnTo>
                    <a:pt x="1796" y="856"/>
                  </a:lnTo>
                  <a:lnTo>
                    <a:pt x="1801" y="858"/>
                  </a:lnTo>
                  <a:lnTo>
                    <a:pt x="1807" y="858"/>
                  </a:lnTo>
                  <a:lnTo>
                    <a:pt x="1918" y="858"/>
                  </a:lnTo>
                  <a:lnTo>
                    <a:pt x="1922" y="858"/>
                  </a:lnTo>
                  <a:lnTo>
                    <a:pt x="1925" y="856"/>
                  </a:lnTo>
                  <a:lnTo>
                    <a:pt x="1929" y="855"/>
                  </a:lnTo>
                  <a:lnTo>
                    <a:pt x="1932" y="852"/>
                  </a:lnTo>
                  <a:lnTo>
                    <a:pt x="1935" y="849"/>
                  </a:lnTo>
                  <a:lnTo>
                    <a:pt x="1937" y="846"/>
                  </a:lnTo>
                  <a:lnTo>
                    <a:pt x="1939" y="843"/>
                  </a:lnTo>
                  <a:lnTo>
                    <a:pt x="1940" y="840"/>
                  </a:lnTo>
                  <a:lnTo>
                    <a:pt x="2012" y="382"/>
                  </a:lnTo>
                  <a:lnTo>
                    <a:pt x="2014" y="382"/>
                  </a:lnTo>
                  <a:lnTo>
                    <a:pt x="2015" y="382"/>
                  </a:lnTo>
                  <a:lnTo>
                    <a:pt x="2233" y="857"/>
                  </a:lnTo>
                  <a:lnTo>
                    <a:pt x="2236" y="862"/>
                  </a:lnTo>
                  <a:lnTo>
                    <a:pt x="2241" y="866"/>
                  </a:lnTo>
                  <a:lnTo>
                    <a:pt x="2243" y="868"/>
                  </a:lnTo>
                  <a:lnTo>
                    <a:pt x="2246" y="869"/>
                  </a:lnTo>
                  <a:lnTo>
                    <a:pt x="2250" y="870"/>
                  </a:lnTo>
                  <a:lnTo>
                    <a:pt x="2254" y="870"/>
                  </a:lnTo>
                  <a:lnTo>
                    <a:pt x="2276" y="870"/>
                  </a:lnTo>
                  <a:lnTo>
                    <a:pt x="2280" y="870"/>
                  </a:lnTo>
                  <a:lnTo>
                    <a:pt x="2283" y="869"/>
                  </a:lnTo>
                  <a:lnTo>
                    <a:pt x="2287" y="868"/>
                  </a:lnTo>
                  <a:lnTo>
                    <a:pt x="2290" y="866"/>
                  </a:lnTo>
                  <a:lnTo>
                    <a:pt x="2294" y="862"/>
                  </a:lnTo>
                  <a:lnTo>
                    <a:pt x="2297" y="857"/>
                  </a:lnTo>
                  <a:lnTo>
                    <a:pt x="2513" y="382"/>
                  </a:lnTo>
                  <a:lnTo>
                    <a:pt x="2514" y="382"/>
                  </a:lnTo>
                  <a:lnTo>
                    <a:pt x="2517" y="382"/>
                  </a:lnTo>
                  <a:lnTo>
                    <a:pt x="2589" y="840"/>
                  </a:lnTo>
                  <a:lnTo>
                    <a:pt x="2590" y="843"/>
                  </a:lnTo>
                  <a:lnTo>
                    <a:pt x="2592" y="846"/>
                  </a:lnTo>
                  <a:lnTo>
                    <a:pt x="2594" y="849"/>
                  </a:lnTo>
                  <a:lnTo>
                    <a:pt x="2597" y="852"/>
                  </a:lnTo>
                  <a:lnTo>
                    <a:pt x="2600" y="855"/>
                  </a:lnTo>
                  <a:lnTo>
                    <a:pt x="2604" y="856"/>
                  </a:lnTo>
                  <a:lnTo>
                    <a:pt x="2608" y="858"/>
                  </a:lnTo>
                  <a:lnTo>
                    <a:pt x="2612" y="858"/>
                  </a:lnTo>
                  <a:lnTo>
                    <a:pt x="2724" y="858"/>
                  </a:lnTo>
                  <a:lnTo>
                    <a:pt x="2730" y="858"/>
                  </a:lnTo>
                  <a:lnTo>
                    <a:pt x="2735" y="856"/>
                  </a:lnTo>
                  <a:lnTo>
                    <a:pt x="2739" y="854"/>
                  </a:lnTo>
                  <a:lnTo>
                    <a:pt x="2743" y="851"/>
                  </a:lnTo>
                  <a:lnTo>
                    <a:pt x="2745" y="847"/>
                  </a:lnTo>
                  <a:lnTo>
                    <a:pt x="2747" y="842"/>
                  </a:lnTo>
                  <a:lnTo>
                    <a:pt x="2747" y="836"/>
                  </a:lnTo>
                  <a:lnTo>
                    <a:pt x="2746" y="830"/>
                  </a:lnTo>
                  <a:lnTo>
                    <a:pt x="2601" y="18"/>
                  </a:lnTo>
                  <a:lnTo>
                    <a:pt x="2600" y="14"/>
                  </a:lnTo>
                  <a:lnTo>
                    <a:pt x="2599" y="11"/>
                  </a:lnTo>
                  <a:lnTo>
                    <a:pt x="2597" y="8"/>
                  </a:lnTo>
                  <a:lnTo>
                    <a:pt x="2595" y="5"/>
                  </a:lnTo>
                  <a:lnTo>
                    <a:pt x="2592" y="3"/>
                  </a:lnTo>
                  <a:lnTo>
                    <a:pt x="2588" y="1"/>
                  </a:lnTo>
                  <a:lnTo>
                    <a:pt x="2584" y="0"/>
                  </a:lnTo>
                  <a:lnTo>
                    <a:pt x="2579" y="0"/>
                  </a:lnTo>
                  <a:lnTo>
                    <a:pt x="2559" y="0"/>
                  </a:lnTo>
                  <a:lnTo>
                    <a:pt x="2552" y="1"/>
                  </a:lnTo>
                  <a:lnTo>
                    <a:pt x="2546" y="3"/>
                  </a:lnTo>
                  <a:lnTo>
                    <a:pt x="2542" y="7"/>
                  </a:lnTo>
                  <a:lnTo>
                    <a:pt x="2538" y="12"/>
                  </a:lnTo>
                  <a:lnTo>
                    <a:pt x="2267" y="582"/>
                  </a:lnTo>
                  <a:lnTo>
                    <a:pt x="2266" y="582"/>
                  </a:lnTo>
                  <a:lnTo>
                    <a:pt x="2264" y="582"/>
                  </a:lnTo>
                  <a:lnTo>
                    <a:pt x="1993" y="12"/>
                  </a:lnTo>
                  <a:lnTo>
                    <a:pt x="1990" y="7"/>
                  </a:lnTo>
                  <a:lnTo>
                    <a:pt x="1985" y="3"/>
                  </a:lnTo>
                  <a:lnTo>
                    <a:pt x="1978" y="1"/>
                  </a:lnTo>
                  <a:lnTo>
                    <a:pt x="1972" y="0"/>
                  </a:lnTo>
                  <a:lnTo>
                    <a:pt x="1952" y="0"/>
                  </a:lnTo>
                  <a:lnTo>
                    <a:pt x="1947" y="0"/>
                  </a:lnTo>
                  <a:lnTo>
                    <a:pt x="1943" y="1"/>
                  </a:lnTo>
                  <a:lnTo>
                    <a:pt x="1939" y="3"/>
                  </a:lnTo>
                  <a:lnTo>
                    <a:pt x="1936" y="5"/>
                  </a:lnTo>
                  <a:lnTo>
                    <a:pt x="1934" y="8"/>
                  </a:lnTo>
                  <a:lnTo>
                    <a:pt x="1932" y="11"/>
                  </a:lnTo>
                  <a:lnTo>
                    <a:pt x="1931" y="14"/>
                  </a:lnTo>
                  <a:lnTo>
                    <a:pt x="1930" y="18"/>
                  </a:lnTo>
                  <a:lnTo>
                    <a:pt x="1783" y="830"/>
                  </a:lnTo>
                  <a:close/>
                  <a:moveTo>
                    <a:pt x="2915" y="835"/>
                  </a:moveTo>
                  <a:lnTo>
                    <a:pt x="2916" y="840"/>
                  </a:lnTo>
                  <a:lnTo>
                    <a:pt x="2917" y="844"/>
                  </a:lnTo>
                  <a:lnTo>
                    <a:pt x="2919" y="848"/>
                  </a:lnTo>
                  <a:lnTo>
                    <a:pt x="2922" y="851"/>
                  </a:lnTo>
                  <a:lnTo>
                    <a:pt x="2926" y="854"/>
                  </a:lnTo>
                  <a:lnTo>
                    <a:pt x="2930" y="856"/>
                  </a:lnTo>
                  <a:lnTo>
                    <a:pt x="2934" y="858"/>
                  </a:lnTo>
                  <a:lnTo>
                    <a:pt x="2938" y="858"/>
                  </a:lnTo>
                  <a:lnTo>
                    <a:pt x="3053" y="858"/>
                  </a:lnTo>
                  <a:lnTo>
                    <a:pt x="3058" y="858"/>
                  </a:lnTo>
                  <a:lnTo>
                    <a:pt x="3062" y="856"/>
                  </a:lnTo>
                  <a:lnTo>
                    <a:pt x="3066" y="854"/>
                  </a:lnTo>
                  <a:lnTo>
                    <a:pt x="3069" y="851"/>
                  </a:lnTo>
                  <a:lnTo>
                    <a:pt x="3072" y="848"/>
                  </a:lnTo>
                  <a:lnTo>
                    <a:pt x="3075" y="844"/>
                  </a:lnTo>
                  <a:lnTo>
                    <a:pt x="3076" y="840"/>
                  </a:lnTo>
                  <a:lnTo>
                    <a:pt x="3077" y="835"/>
                  </a:lnTo>
                  <a:lnTo>
                    <a:pt x="3077" y="35"/>
                  </a:lnTo>
                  <a:lnTo>
                    <a:pt x="3076" y="30"/>
                  </a:lnTo>
                  <a:lnTo>
                    <a:pt x="3075" y="26"/>
                  </a:lnTo>
                  <a:lnTo>
                    <a:pt x="3072" y="22"/>
                  </a:lnTo>
                  <a:lnTo>
                    <a:pt x="3069" y="19"/>
                  </a:lnTo>
                  <a:lnTo>
                    <a:pt x="3066" y="16"/>
                  </a:lnTo>
                  <a:lnTo>
                    <a:pt x="3062" y="14"/>
                  </a:lnTo>
                  <a:lnTo>
                    <a:pt x="3058" y="13"/>
                  </a:lnTo>
                  <a:lnTo>
                    <a:pt x="3053" y="12"/>
                  </a:lnTo>
                  <a:lnTo>
                    <a:pt x="2938" y="12"/>
                  </a:lnTo>
                  <a:lnTo>
                    <a:pt x="2934" y="13"/>
                  </a:lnTo>
                  <a:lnTo>
                    <a:pt x="2930" y="14"/>
                  </a:lnTo>
                  <a:lnTo>
                    <a:pt x="2926" y="16"/>
                  </a:lnTo>
                  <a:lnTo>
                    <a:pt x="2922" y="19"/>
                  </a:lnTo>
                  <a:lnTo>
                    <a:pt x="2919" y="22"/>
                  </a:lnTo>
                  <a:lnTo>
                    <a:pt x="2917" y="26"/>
                  </a:lnTo>
                  <a:lnTo>
                    <a:pt x="2916" y="30"/>
                  </a:lnTo>
                  <a:lnTo>
                    <a:pt x="2915" y="35"/>
                  </a:lnTo>
                  <a:lnTo>
                    <a:pt x="2915" y="835"/>
                  </a:lnTo>
                  <a:close/>
                  <a:moveTo>
                    <a:pt x="3300" y="835"/>
                  </a:moveTo>
                  <a:lnTo>
                    <a:pt x="3301" y="840"/>
                  </a:lnTo>
                  <a:lnTo>
                    <a:pt x="3302" y="844"/>
                  </a:lnTo>
                  <a:lnTo>
                    <a:pt x="3305" y="848"/>
                  </a:lnTo>
                  <a:lnTo>
                    <a:pt x="3307" y="851"/>
                  </a:lnTo>
                  <a:lnTo>
                    <a:pt x="3311" y="854"/>
                  </a:lnTo>
                  <a:lnTo>
                    <a:pt x="3315" y="856"/>
                  </a:lnTo>
                  <a:lnTo>
                    <a:pt x="3319" y="858"/>
                  </a:lnTo>
                  <a:lnTo>
                    <a:pt x="3324" y="858"/>
                  </a:lnTo>
                  <a:lnTo>
                    <a:pt x="3436" y="858"/>
                  </a:lnTo>
                  <a:lnTo>
                    <a:pt x="3441" y="858"/>
                  </a:lnTo>
                  <a:lnTo>
                    <a:pt x="3445" y="856"/>
                  </a:lnTo>
                  <a:lnTo>
                    <a:pt x="3449" y="854"/>
                  </a:lnTo>
                  <a:lnTo>
                    <a:pt x="3453" y="851"/>
                  </a:lnTo>
                  <a:lnTo>
                    <a:pt x="3455" y="848"/>
                  </a:lnTo>
                  <a:lnTo>
                    <a:pt x="3457" y="844"/>
                  </a:lnTo>
                  <a:lnTo>
                    <a:pt x="3459" y="840"/>
                  </a:lnTo>
                  <a:lnTo>
                    <a:pt x="3459" y="835"/>
                  </a:lnTo>
                  <a:lnTo>
                    <a:pt x="3459" y="316"/>
                  </a:lnTo>
                  <a:lnTo>
                    <a:pt x="3461" y="316"/>
                  </a:lnTo>
                  <a:lnTo>
                    <a:pt x="3975" y="870"/>
                  </a:lnTo>
                  <a:lnTo>
                    <a:pt x="4005" y="870"/>
                  </a:lnTo>
                  <a:lnTo>
                    <a:pt x="4009" y="870"/>
                  </a:lnTo>
                  <a:lnTo>
                    <a:pt x="4013" y="868"/>
                  </a:lnTo>
                  <a:lnTo>
                    <a:pt x="4017" y="866"/>
                  </a:lnTo>
                  <a:lnTo>
                    <a:pt x="4021" y="864"/>
                  </a:lnTo>
                  <a:lnTo>
                    <a:pt x="4024" y="861"/>
                  </a:lnTo>
                  <a:lnTo>
                    <a:pt x="4026" y="857"/>
                  </a:lnTo>
                  <a:lnTo>
                    <a:pt x="4027" y="853"/>
                  </a:lnTo>
                  <a:lnTo>
                    <a:pt x="4028" y="849"/>
                  </a:lnTo>
                  <a:lnTo>
                    <a:pt x="4028" y="35"/>
                  </a:lnTo>
                  <a:lnTo>
                    <a:pt x="4027" y="30"/>
                  </a:lnTo>
                  <a:lnTo>
                    <a:pt x="4026" y="26"/>
                  </a:lnTo>
                  <a:lnTo>
                    <a:pt x="4024" y="22"/>
                  </a:lnTo>
                  <a:lnTo>
                    <a:pt x="4021" y="19"/>
                  </a:lnTo>
                  <a:lnTo>
                    <a:pt x="4017" y="16"/>
                  </a:lnTo>
                  <a:lnTo>
                    <a:pt x="4013" y="14"/>
                  </a:lnTo>
                  <a:lnTo>
                    <a:pt x="4009" y="13"/>
                  </a:lnTo>
                  <a:lnTo>
                    <a:pt x="4005" y="12"/>
                  </a:lnTo>
                  <a:lnTo>
                    <a:pt x="3892" y="12"/>
                  </a:lnTo>
                  <a:lnTo>
                    <a:pt x="3887" y="13"/>
                  </a:lnTo>
                  <a:lnTo>
                    <a:pt x="3883" y="14"/>
                  </a:lnTo>
                  <a:lnTo>
                    <a:pt x="3879" y="16"/>
                  </a:lnTo>
                  <a:lnTo>
                    <a:pt x="3874" y="19"/>
                  </a:lnTo>
                  <a:lnTo>
                    <a:pt x="3871" y="22"/>
                  </a:lnTo>
                  <a:lnTo>
                    <a:pt x="3869" y="26"/>
                  </a:lnTo>
                  <a:lnTo>
                    <a:pt x="3868" y="30"/>
                  </a:lnTo>
                  <a:lnTo>
                    <a:pt x="3868" y="35"/>
                  </a:lnTo>
                  <a:lnTo>
                    <a:pt x="3868" y="534"/>
                  </a:lnTo>
                  <a:lnTo>
                    <a:pt x="3867" y="534"/>
                  </a:lnTo>
                  <a:lnTo>
                    <a:pt x="3354" y="0"/>
                  </a:lnTo>
                  <a:lnTo>
                    <a:pt x="3324" y="0"/>
                  </a:lnTo>
                  <a:lnTo>
                    <a:pt x="3319" y="0"/>
                  </a:lnTo>
                  <a:lnTo>
                    <a:pt x="3315" y="2"/>
                  </a:lnTo>
                  <a:lnTo>
                    <a:pt x="3311" y="4"/>
                  </a:lnTo>
                  <a:lnTo>
                    <a:pt x="3307" y="6"/>
                  </a:lnTo>
                  <a:lnTo>
                    <a:pt x="3305" y="9"/>
                  </a:lnTo>
                  <a:lnTo>
                    <a:pt x="3302" y="13"/>
                  </a:lnTo>
                  <a:lnTo>
                    <a:pt x="3301" y="17"/>
                  </a:lnTo>
                  <a:lnTo>
                    <a:pt x="3300" y="22"/>
                  </a:lnTo>
                  <a:lnTo>
                    <a:pt x="3300" y="835"/>
                  </a:lnTo>
                  <a:close/>
                  <a:moveTo>
                    <a:pt x="4253" y="835"/>
                  </a:moveTo>
                  <a:lnTo>
                    <a:pt x="4253" y="840"/>
                  </a:lnTo>
                  <a:lnTo>
                    <a:pt x="4255" y="844"/>
                  </a:lnTo>
                  <a:lnTo>
                    <a:pt x="4257" y="848"/>
                  </a:lnTo>
                  <a:lnTo>
                    <a:pt x="4260" y="851"/>
                  </a:lnTo>
                  <a:lnTo>
                    <a:pt x="4263" y="854"/>
                  </a:lnTo>
                  <a:lnTo>
                    <a:pt x="4267" y="856"/>
                  </a:lnTo>
                  <a:lnTo>
                    <a:pt x="4271" y="858"/>
                  </a:lnTo>
                  <a:lnTo>
                    <a:pt x="4276" y="858"/>
                  </a:lnTo>
                  <a:lnTo>
                    <a:pt x="4390" y="858"/>
                  </a:lnTo>
                  <a:lnTo>
                    <a:pt x="4394" y="858"/>
                  </a:lnTo>
                  <a:lnTo>
                    <a:pt x="4399" y="856"/>
                  </a:lnTo>
                  <a:lnTo>
                    <a:pt x="4403" y="854"/>
                  </a:lnTo>
                  <a:lnTo>
                    <a:pt x="4407" y="851"/>
                  </a:lnTo>
                  <a:lnTo>
                    <a:pt x="4410" y="848"/>
                  </a:lnTo>
                  <a:lnTo>
                    <a:pt x="4412" y="844"/>
                  </a:lnTo>
                  <a:lnTo>
                    <a:pt x="4413" y="840"/>
                  </a:lnTo>
                  <a:lnTo>
                    <a:pt x="4414" y="835"/>
                  </a:lnTo>
                  <a:lnTo>
                    <a:pt x="4414" y="35"/>
                  </a:lnTo>
                  <a:lnTo>
                    <a:pt x="4413" y="30"/>
                  </a:lnTo>
                  <a:lnTo>
                    <a:pt x="4412" y="26"/>
                  </a:lnTo>
                  <a:lnTo>
                    <a:pt x="4410" y="22"/>
                  </a:lnTo>
                  <a:lnTo>
                    <a:pt x="4407" y="19"/>
                  </a:lnTo>
                  <a:lnTo>
                    <a:pt x="4403" y="16"/>
                  </a:lnTo>
                  <a:lnTo>
                    <a:pt x="4399" y="14"/>
                  </a:lnTo>
                  <a:lnTo>
                    <a:pt x="4394" y="13"/>
                  </a:lnTo>
                  <a:lnTo>
                    <a:pt x="4390" y="12"/>
                  </a:lnTo>
                  <a:lnTo>
                    <a:pt x="4276" y="12"/>
                  </a:lnTo>
                  <a:lnTo>
                    <a:pt x="4271" y="13"/>
                  </a:lnTo>
                  <a:lnTo>
                    <a:pt x="4267" y="14"/>
                  </a:lnTo>
                  <a:lnTo>
                    <a:pt x="4263" y="16"/>
                  </a:lnTo>
                  <a:lnTo>
                    <a:pt x="4260" y="19"/>
                  </a:lnTo>
                  <a:lnTo>
                    <a:pt x="4257" y="22"/>
                  </a:lnTo>
                  <a:lnTo>
                    <a:pt x="4255" y="26"/>
                  </a:lnTo>
                  <a:lnTo>
                    <a:pt x="4253" y="30"/>
                  </a:lnTo>
                  <a:lnTo>
                    <a:pt x="4253" y="35"/>
                  </a:lnTo>
                  <a:lnTo>
                    <a:pt x="4253" y="835"/>
                  </a:lnTo>
                  <a:close/>
                  <a:moveTo>
                    <a:pt x="4594" y="775"/>
                  </a:moveTo>
                  <a:lnTo>
                    <a:pt x="4606" y="787"/>
                  </a:lnTo>
                  <a:lnTo>
                    <a:pt x="4624" y="801"/>
                  </a:lnTo>
                  <a:lnTo>
                    <a:pt x="4636" y="808"/>
                  </a:lnTo>
                  <a:lnTo>
                    <a:pt x="4649" y="816"/>
                  </a:lnTo>
                  <a:lnTo>
                    <a:pt x="4664" y="824"/>
                  </a:lnTo>
                  <a:lnTo>
                    <a:pt x="4680" y="832"/>
                  </a:lnTo>
                  <a:lnTo>
                    <a:pt x="4697" y="839"/>
                  </a:lnTo>
                  <a:lnTo>
                    <a:pt x="4716" y="846"/>
                  </a:lnTo>
                  <a:lnTo>
                    <a:pt x="4737" y="853"/>
                  </a:lnTo>
                  <a:lnTo>
                    <a:pt x="4760" y="859"/>
                  </a:lnTo>
                  <a:lnTo>
                    <a:pt x="4784" y="863"/>
                  </a:lnTo>
                  <a:lnTo>
                    <a:pt x="4809" y="867"/>
                  </a:lnTo>
                  <a:lnTo>
                    <a:pt x="4836" y="869"/>
                  </a:lnTo>
                  <a:lnTo>
                    <a:pt x="4864" y="870"/>
                  </a:lnTo>
                  <a:lnTo>
                    <a:pt x="4880" y="870"/>
                  </a:lnTo>
                  <a:lnTo>
                    <a:pt x="4896" y="869"/>
                  </a:lnTo>
                  <a:lnTo>
                    <a:pt x="4911" y="867"/>
                  </a:lnTo>
                  <a:lnTo>
                    <a:pt x="4927" y="865"/>
                  </a:lnTo>
                  <a:lnTo>
                    <a:pt x="4941" y="862"/>
                  </a:lnTo>
                  <a:lnTo>
                    <a:pt x="4955" y="859"/>
                  </a:lnTo>
                  <a:lnTo>
                    <a:pt x="4969" y="855"/>
                  </a:lnTo>
                  <a:lnTo>
                    <a:pt x="4982" y="850"/>
                  </a:lnTo>
                  <a:lnTo>
                    <a:pt x="4995" y="845"/>
                  </a:lnTo>
                  <a:lnTo>
                    <a:pt x="5007" y="840"/>
                  </a:lnTo>
                  <a:lnTo>
                    <a:pt x="5019" y="834"/>
                  </a:lnTo>
                  <a:lnTo>
                    <a:pt x="5030" y="827"/>
                  </a:lnTo>
                  <a:lnTo>
                    <a:pt x="5041" y="821"/>
                  </a:lnTo>
                  <a:lnTo>
                    <a:pt x="5051" y="813"/>
                  </a:lnTo>
                  <a:lnTo>
                    <a:pt x="5061" y="806"/>
                  </a:lnTo>
                  <a:lnTo>
                    <a:pt x="5071" y="797"/>
                  </a:lnTo>
                  <a:lnTo>
                    <a:pt x="5079" y="789"/>
                  </a:lnTo>
                  <a:lnTo>
                    <a:pt x="5089" y="779"/>
                  </a:lnTo>
                  <a:lnTo>
                    <a:pt x="5097" y="770"/>
                  </a:lnTo>
                  <a:lnTo>
                    <a:pt x="5104" y="761"/>
                  </a:lnTo>
                  <a:lnTo>
                    <a:pt x="5111" y="751"/>
                  </a:lnTo>
                  <a:lnTo>
                    <a:pt x="5117" y="741"/>
                  </a:lnTo>
                  <a:lnTo>
                    <a:pt x="5123" y="731"/>
                  </a:lnTo>
                  <a:lnTo>
                    <a:pt x="5128" y="721"/>
                  </a:lnTo>
                  <a:lnTo>
                    <a:pt x="5132" y="710"/>
                  </a:lnTo>
                  <a:lnTo>
                    <a:pt x="5136" y="699"/>
                  </a:lnTo>
                  <a:lnTo>
                    <a:pt x="5140" y="688"/>
                  </a:lnTo>
                  <a:lnTo>
                    <a:pt x="5143" y="677"/>
                  </a:lnTo>
                  <a:lnTo>
                    <a:pt x="5145" y="666"/>
                  </a:lnTo>
                  <a:lnTo>
                    <a:pt x="5146" y="654"/>
                  </a:lnTo>
                  <a:lnTo>
                    <a:pt x="5147" y="643"/>
                  </a:lnTo>
                  <a:lnTo>
                    <a:pt x="5148" y="631"/>
                  </a:lnTo>
                  <a:lnTo>
                    <a:pt x="5147" y="617"/>
                  </a:lnTo>
                  <a:lnTo>
                    <a:pt x="5146" y="602"/>
                  </a:lnTo>
                  <a:lnTo>
                    <a:pt x="5144" y="589"/>
                  </a:lnTo>
                  <a:lnTo>
                    <a:pt x="5142" y="576"/>
                  </a:lnTo>
                  <a:lnTo>
                    <a:pt x="5138" y="564"/>
                  </a:lnTo>
                  <a:lnTo>
                    <a:pt x="5134" y="552"/>
                  </a:lnTo>
                  <a:lnTo>
                    <a:pt x="5130" y="540"/>
                  </a:lnTo>
                  <a:lnTo>
                    <a:pt x="5124" y="529"/>
                  </a:lnTo>
                  <a:lnTo>
                    <a:pt x="5119" y="518"/>
                  </a:lnTo>
                  <a:lnTo>
                    <a:pt x="5112" y="508"/>
                  </a:lnTo>
                  <a:lnTo>
                    <a:pt x="5105" y="498"/>
                  </a:lnTo>
                  <a:lnTo>
                    <a:pt x="5098" y="489"/>
                  </a:lnTo>
                  <a:lnTo>
                    <a:pt x="5090" y="479"/>
                  </a:lnTo>
                  <a:lnTo>
                    <a:pt x="5081" y="471"/>
                  </a:lnTo>
                  <a:lnTo>
                    <a:pt x="5072" y="462"/>
                  </a:lnTo>
                  <a:lnTo>
                    <a:pt x="5063" y="454"/>
                  </a:lnTo>
                  <a:lnTo>
                    <a:pt x="5044" y="438"/>
                  </a:lnTo>
                  <a:lnTo>
                    <a:pt x="5024" y="423"/>
                  </a:lnTo>
                  <a:lnTo>
                    <a:pt x="5003" y="410"/>
                  </a:lnTo>
                  <a:lnTo>
                    <a:pt x="4981" y="398"/>
                  </a:lnTo>
                  <a:lnTo>
                    <a:pt x="4958" y="387"/>
                  </a:lnTo>
                  <a:lnTo>
                    <a:pt x="4936" y="376"/>
                  </a:lnTo>
                  <a:lnTo>
                    <a:pt x="4913" y="367"/>
                  </a:lnTo>
                  <a:lnTo>
                    <a:pt x="4890" y="357"/>
                  </a:lnTo>
                  <a:lnTo>
                    <a:pt x="4872" y="350"/>
                  </a:lnTo>
                  <a:lnTo>
                    <a:pt x="4855" y="343"/>
                  </a:lnTo>
                  <a:lnTo>
                    <a:pt x="4839" y="335"/>
                  </a:lnTo>
                  <a:lnTo>
                    <a:pt x="4825" y="328"/>
                  </a:lnTo>
                  <a:lnTo>
                    <a:pt x="4812" y="320"/>
                  </a:lnTo>
                  <a:lnTo>
                    <a:pt x="4800" y="312"/>
                  </a:lnTo>
                  <a:lnTo>
                    <a:pt x="4790" y="305"/>
                  </a:lnTo>
                  <a:lnTo>
                    <a:pt x="4780" y="297"/>
                  </a:lnTo>
                  <a:lnTo>
                    <a:pt x="4772" y="288"/>
                  </a:lnTo>
                  <a:lnTo>
                    <a:pt x="4765" y="280"/>
                  </a:lnTo>
                  <a:lnTo>
                    <a:pt x="4759" y="271"/>
                  </a:lnTo>
                  <a:lnTo>
                    <a:pt x="4754" y="261"/>
                  </a:lnTo>
                  <a:lnTo>
                    <a:pt x="4750" y="252"/>
                  </a:lnTo>
                  <a:lnTo>
                    <a:pt x="4747" y="242"/>
                  </a:lnTo>
                  <a:lnTo>
                    <a:pt x="4746" y="232"/>
                  </a:lnTo>
                  <a:lnTo>
                    <a:pt x="4745" y="222"/>
                  </a:lnTo>
                  <a:lnTo>
                    <a:pt x="4746" y="215"/>
                  </a:lnTo>
                  <a:lnTo>
                    <a:pt x="4747" y="207"/>
                  </a:lnTo>
                  <a:lnTo>
                    <a:pt x="4749" y="200"/>
                  </a:lnTo>
                  <a:lnTo>
                    <a:pt x="4752" y="193"/>
                  </a:lnTo>
                  <a:lnTo>
                    <a:pt x="4756" y="185"/>
                  </a:lnTo>
                  <a:lnTo>
                    <a:pt x="4761" y="178"/>
                  </a:lnTo>
                  <a:lnTo>
                    <a:pt x="4766" y="172"/>
                  </a:lnTo>
                  <a:lnTo>
                    <a:pt x="4773" y="165"/>
                  </a:lnTo>
                  <a:lnTo>
                    <a:pt x="4780" y="160"/>
                  </a:lnTo>
                  <a:lnTo>
                    <a:pt x="4788" y="154"/>
                  </a:lnTo>
                  <a:lnTo>
                    <a:pt x="4797" y="150"/>
                  </a:lnTo>
                  <a:lnTo>
                    <a:pt x="4807" y="146"/>
                  </a:lnTo>
                  <a:lnTo>
                    <a:pt x="4817" y="142"/>
                  </a:lnTo>
                  <a:lnTo>
                    <a:pt x="4828" y="140"/>
                  </a:lnTo>
                  <a:lnTo>
                    <a:pt x="4840" y="138"/>
                  </a:lnTo>
                  <a:lnTo>
                    <a:pt x="4853" y="138"/>
                  </a:lnTo>
                  <a:lnTo>
                    <a:pt x="4866" y="138"/>
                  </a:lnTo>
                  <a:lnTo>
                    <a:pt x="4879" y="140"/>
                  </a:lnTo>
                  <a:lnTo>
                    <a:pt x="4893" y="143"/>
                  </a:lnTo>
                  <a:lnTo>
                    <a:pt x="4906" y="147"/>
                  </a:lnTo>
                  <a:lnTo>
                    <a:pt x="4921" y="152"/>
                  </a:lnTo>
                  <a:lnTo>
                    <a:pt x="4935" y="157"/>
                  </a:lnTo>
                  <a:lnTo>
                    <a:pt x="4948" y="163"/>
                  </a:lnTo>
                  <a:lnTo>
                    <a:pt x="4961" y="169"/>
                  </a:lnTo>
                  <a:lnTo>
                    <a:pt x="4984" y="180"/>
                  </a:lnTo>
                  <a:lnTo>
                    <a:pt x="5003" y="191"/>
                  </a:lnTo>
                  <a:lnTo>
                    <a:pt x="5017" y="199"/>
                  </a:lnTo>
                  <a:lnTo>
                    <a:pt x="5024" y="204"/>
                  </a:lnTo>
                  <a:lnTo>
                    <a:pt x="5030" y="207"/>
                  </a:lnTo>
                  <a:lnTo>
                    <a:pt x="5036" y="208"/>
                  </a:lnTo>
                  <a:lnTo>
                    <a:pt x="5042" y="207"/>
                  </a:lnTo>
                  <a:lnTo>
                    <a:pt x="5047" y="206"/>
                  </a:lnTo>
                  <a:lnTo>
                    <a:pt x="5053" y="203"/>
                  </a:lnTo>
                  <a:lnTo>
                    <a:pt x="5058" y="199"/>
                  </a:lnTo>
                  <a:lnTo>
                    <a:pt x="5063" y="195"/>
                  </a:lnTo>
                  <a:lnTo>
                    <a:pt x="5067" y="190"/>
                  </a:lnTo>
                  <a:lnTo>
                    <a:pt x="5114" y="121"/>
                  </a:lnTo>
                  <a:lnTo>
                    <a:pt x="5117" y="116"/>
                  </a:lnTo>
                  <a:lnTo>
                    <a:pt x="5119" y="111"/>
                  </a:lnTo>
                  <a:lnTo>
                    <a:pt x="5119" y="105"/>
                  </a:lnTo>
                  <a:lnTo>
                    <a:pt x="5119" y="100"/>
                  </a:lnTo>
                  <a:lnTo>
                    <a:pt x="5117" y="94"/>
                  </a:lnTo>
                  <a:lnTo>
                    <a:pt x="5115" y="88"/>
                  </a:lnTo>
                  <a:lnTo>
                    <a:pt x="5111" y="84"/>
                  </a:lnTo>
                  <a:lnTo>
                    <a:pt x="5107" y="81"/>
                  </a:lnTo>
                  <a:lnTo>
                    <a:pt x="5095" y="72"/>
                  </a:lnTo>
                  <a:lnTo>
                    <a:pt x="5075" y="60"/>
                  </a:lnTo>
                  <a:lnTo>
                    <a:pt x="5051" y="47"/>
                  </a:lnTo>
                  <a:lnTo>
                    <a:pt x="5021" y="33"/>
                  </a:lnTo>
                  <a:lnTo>
                    <a:pt x="5005" y="27"/>
                  </a:lnTo>
                  <a:lnTo>
                    <a:pt x="4987" y="21"/>
                  </a:lnTo>
                  <a:lnTo>
                    <a:pt x="4968" y="15"/>
                  </a:lnTo>
                  <a:lnTo>
                    <a:pt x="4949" y="10"/>
                  </a:lnTo>
                  <a:lnTo>
                    <a:pt x="4928" y="6"/>
                  </a:lnTo>
                  <a:lnTo>
                    <a:pt x="4906" y="3"/>
                  </a:lnTo>
                  <a:lnTo>
                    <a:pt x="4883" y="1"/>
                  </a:lnTo>
                  <a:lnTo>
                    <a:pt x="4860" y="0"/>
                  </a:lnTo>
                  <a:lnTo>
                    <a:pt x="4842" y="0"/>
                  </a:lnTo>
                  <a:lnTo>
                    <a:pt x="4825" y="1"/>
                  </a:lnTo>
                  <a:lnTo>
                    <a:pt x="4809" y="3"/>
                  </a:lnTo>
                  <a:lnTo>
                    <a:pt x="4793" y="5"/>
                  </a:lnTo>
                  <a:lnTo>
                    <a:pt x="4777" y="8"/>
                  </a:lnTo>
                  <a:lnTo>
                    <a:pt x="4763" y="12"/>
                  </a:lnTo>
                  <a:lnTo>
                    <a:pt x="4749" y="16"/>
                  </a:lnTo>
                  <a:lnTo>
                    <a:pt x="4734" y="21"/>
                  </a:lnTo>
                  <a:lnTo>
                    <a:pt x="4721" y="26"/>
                  </a:lnTo>
                  <a:lnTo>
                    <a:pt x="4709" y="32"/>
                  </a:lnTo>
                  <a:lnTo>
                    <a:pt x="4698" y="38"/>
                  </a:lnTo>
                  <a:lnTo>
                    <a:pt x="4687" y="45"/>
                  </a:lnTo>
                  <a:lnTo>
                    <a:pt x="4676" y="52"/>
                  </a:lnTo>
                  <a:lnTo>
                    <a:pt x="4667" y="59"/>
                  </a:lnTo>
                  <a:lnTo>
                    <a:pt x="4657" y="67"/>
                  </a:lnTo>
                  <a:lnTo>
                    <a:pt x="4649" y="75"/>
                  </a:lnTo>
                  <a:lnTo>
                    <a:pt x="4641" y="84"/>
                  </a:lnTo>
                  <a:lnTo>
                    <a:pt x="4633" y="93"/>
                  </a:lnTo>
                  <a:lnTo>
                    <a:pt x="4626" y="102"/>
                  </a:lnTo>
                  <a:lnTo>
                    <a:pt x="4620" y="112"/>
                  </a:lnTo>
                  <a:lnTo>
                    <a:pt x="4614" y="121"/>
                  </a:lnTo>
                  <a:lnTo>
                    <a:pt x="4609" y="131"/>
                  </a:lnTo>
                  <a:lnTo>
                    <a:pt x="4604" y="141"/>
                  </a:lnTo>
                  <a:lnTo>
                    <a:pt x="4600" y="151"/>
                  </a:lnTo>
                  <a:lnTo>
                    <a:pt x="4596" y="161"/>
                  </a:lnTo>
                  <a:lnTo>
                    <a:pt x="4593" y="171"/>
                  </a:lnTo>
                  <a:lnTo>
                    <a:pt x="4590" y="181"/>
                  </a:lnTo>
                  <a:lnTo>
                    <a:pt x="4588" y="191"/>
                  </a:lnTo>
                  <a:lnTo>
                    <a:pt x="4585" y="212"/>
                  </a:lnTo>
                  <a:lnTo>
                    <a:pt x="4584" y="232"/>
                  </a:lnTo>
                  <a:lnTo>
                    <a:pt x="4584" y="245"/>
                  </a:lnTo>
                  <a:lnTo>
                    <a:pt x="4585" y="258"/>
                  </a:lnTo>
                  <a:lnTo>
                    <a:pt x="4587" y="271"/>
                  </a:lnTo>
                  <a:lnTo>
                    <a:pt x="4589" y="283"/>
                  </a:lnTo>
                  <a:lnTo>
                    <a:pt x="4592" y="294"/>
                  </a:lnTo>
                  <a:lnTo>
                    <a:pt x="4595" y="305"/>
                  </a:lnTo>
                  <a:lnTo>
                    <a:pt x="4599" y="316"/>
                  </a:lnTo>
                  <a:lnTo>
                    <a:pt x="4604" y="327"/>
                  </a:lnTo>
                  <a:lnTo>
                    <a:pt x="4609" y="337"/>
                  </a:lnTo>
                  <a:lnTo>
                    <a:pt x="4614" y="347"/>
                  </a:lnTo>
                  <a:lnTo>
                    <a:pt x="4620" y="356"/>
                  </a:lnTo>
                  <a:lnTo>
                    <a:pt x="4626" y="365"/>
                  </a:lnTo>
                  <a:lnTo>
                    <a:pt x="4640" y="382"/>
                  </a:lnTo>
                  <a:lnTo>
                    <a:pt x="4656" y="399"/>
                  </a:lnTo>
                  <a:lnTo>
                    <a:pt x="4673" y="414"/>
                  </a:lnTo>
                  <a:lnTo>
                    <a:pt x="4691" y="428"/>
                  </a:lnTo>
                  <a:lnTo>
                    <a:pt x="4710" y="441"/>
                  </a:lnTo>
                  <a:lnTo>
                    <a:pt x="4729" y="453"/>
                  </a:lnTo>
                  <a:lnTo>
                    <a:pt x="4751" y="465"/>
                  </a:lnTo>
                  <a:lnTo>
                    <a:pt x="4772" y="475"/>
                  </a:lnTo>
                  <a:lnTo>
                    <a:pt x="4793" y="484"/>
                  </a:lnTo>
                  <a:lnTo>
                    <a:pt x="4815" y="493"/>
                  </a:lnTo>
                  <a:lnTo>
                    <a:pt x="4834" y="501"/>
                  </a:lnTo>
                  <a:lnTo>
                    <a:pt x="4851" y="509"/>
                  </a:lnTo>
                  <a:lnTo>
                    <a:pt x="4867" y="517"/>
                  </a:lnTo>
                  <a:lnTo>
                    <a:pt x="4883" y="524"/>
                  </a:lnTo>
                  <a:lnTo>
                    <a:pt x="4897" y="533"/>
                  </a:lnTo>
                  <a:lnTo>
                    <a:pt x="4909" y="541"/>
                  </a:lnTo>
                  <a:lnTo>
                    <a:pt x="4922" y="549"/>
                  </a:lnTo>
                  <a:lnTo>
                    <a:pt x="4932" y="558"/>
                  </a:lnTo>
                  <a:lnTo>
                    <a:pt x="4941" y="567"/>
                  </a:lnTo>
                  <a:lnTo>
                    <a:pt x="4949" y="576"/>
                  </a:lnTo>
                  <a:lnTo>
                    <a:pt x="4956" y="585"/>
                  </a:lnTo>
                  <a:lnTo>
                    <a:pt x="4962" y="595"/>
                  </a:lnTo>
                  <a:lnTo>
                    <a:pt x="4966" y="605"/>
                  </a:lnTo>
                  <a:lnTo>
                    <a:pt x="4969" y="616"/>
                  </a:lnTo>
                  <a:lnTo>
                    <a:pt x="4971" y="627"/>
                  </a:lnTo>
                  <a:lnTo>
                    <a:pt x="4971" y="638"/>
                  </a:lnTo>
                  <a:lnTo>
                    <a:pt x="4971" y="648"/>
                  </a:lnTo>
                  <a:lnTo>
                    <a:pt x="4969" y="657"/>
                  </a:lnTo>
                  <a:lnTo>
                    <a:pt x="4967" y="666"/>
                  </a:lnTo>
                  <a:lnTo>
                    <a:pt x="4963" y="675"/>
                  </a:lnTo>
                  <a:lnTo>
                    <a:pt x="4958" y="683"/>
                  </a:lnTo>
                  <a:lnTo>
                    <a:pt x="4953" y="690"/>
                  </a:lnTo>
                  <a:lnTo>
                    <a:pt x="4947" y="698"/>
                  </a:lnTo>
                  <a:lnTo>
                    <a:pt x="4940" y="704"/>
                  </a:lnTo>
                  <a:lnTo>
                    <a:pt x="4932" y="710"/>
                  </a:lnTo>
                  <a:lnTo>
                    <a:pt x="4923" y="715"/>
                  </a:lnTo>
                  <a:lnTo>
                    <a:pt x="4914" y="720"/>
                  </a:lnTo>
                  <a:lnTo>
                    <a:pt x="4903" y="724"/>
                  </a:lnTo>
                  <a:lnTo>
                    <a:pt x="4893" y="727"/>
                  </a:lnTo>
                  <a:lnTo>
                    <a:pt x="4882" y="729"/>
                  </a:lnTo>
                  <a:lnTo>
                    <a:pt x="4871" y="731"/>
                  </a:lnTo>
                  <a:lnTo>
                    <a:pt x="4859" y="731"/>
                  </a:lnTo>
                  <a:lnTo>
                    <a:pt x="4844" y="730"/>
                  </a:lnTo>
                  <a:lnTo>
                    <a:pt x="4829" y="728"/>
                  </a:lnTo>
                  <a:lnTo>
                    <a:pt x="4813" y="724"/>
                  </a:lnTo>
                  <a:lnTo>
                    <a:pt x="4797" y="720"/>
                  </a:lnTo>
                  <a:lnTo>
                    <a:pt x="4782" y="714"/>
                  </a:lnTo>
                  <a:lnTo>
                    <a:pt x="4767" y="708"/>
                  </a:lnTo>
                  <a:lnTo>
                    <a:pt x="4753" y="702"/>
                  </a:lnTo>
                  <a:lnTo>
                    <a:pt x="4738" y="695"/>
                  </a:lnTo>
                  <a:lnTo>
                    <a:pt x="4713" y="682"/>
                  </a:lnTo>
                  <a:lnTo>
                    <a:pt x="4693" y="670"/>
                  </a:lnTo>
                  <a:lnTo>
                    <a:pt x="4680" y="661"/>
                  </a:lnTo>
                  <a:lnTo>
                    <a:pt x="4673" y="656"/>
                  </a:lnTo>
                  <a:lnTo>
                    <a:pt x="4669" y="654"/>
                  </a:lnTo>
                  <a:lnTo>
                    <a:pt x="4663" y="652"/>
                  </a:lnTo>
                  <a:lnTo>
                    <a:pt x="4658" y="651"/>
                  </a:lnTo>
                  <a:lnTo>
                    <a:pt x="4652" y="651"/>
                  </a:lnTo>
                  <a:lnTo>
                    <a:pt x="4646" y="653"/>
                  </a:lnTo>
                  <a:lnTo>
                    <a:pt x="4641" y="655"/>
                  </a:lnTo>
                  <a:lnTo>
                    <a:pt x="4636" y="659"/>
                  </a:lnTo>
                  <a:lnTo>
                    <a:pt x="4631" y="665"/>
                  </a:lnTo>
                  <a:lnTo>
                    <a:pt x="4587" y="739"/>
                  </a:lnTo>
                  <a:lnTo>
                    <a:pt x="4584" y="746"/>
                  </a:lnTo>
                  <a:lnTo>
                    <a:pt x="4582" y="752"/>
                  </a:lnTo>
                  <a:lnTo>
                    <a:pt x="4582" y="756"/>
                  </a:lnTo>
                  <a:lnTo>
                    <a:pt x="4582" y="760"/>
                  </a:lnTo>
                  <a:lnTo>
                    <a:pt x="4584" y="764"/>
                  </a:lnTo>
                  <a:lnTo>
                    <a:pt x="4586" y="768"/>
                  </a:lnTo>
                  <a:lnTo>
                    <a:pt x="4590" y="771"/>
                  </a:lnTo>
                  <a:lnTo>
                    <a:pt x="4594" y="775"/>
                  </a:lnTo>
                  <a:close/>
                  <a:moveTo>
                    <a:pt x="5420" y="835"/>
                  </a:moveTo>
                  <a:lnTo>
                    <a:pt x="5421" y="840"/>
                  </a:lnTo>
                  <a:lnTo>
                    <a:pt x="5422" y="844"/>
                  </a:lnTo>
                  <a:lnTo>
                    <a:pt x="5424" y="848"/>
                  </a:lnTo>
                  <a:lnTo>
                    <a:pt x="5427" y="851"/>
                  </a:lnTo>
                  <a:lnTo>
                    <a:pt x="5432" y="854"/>
                  </a:lnTo>
                  <a:lnTo>
                    <a:pt x="5436" y="856"/>
                  </a:lnTo>
                  <a:lnTo>
                    <a:pt x="5440" y="858"/>
                  </a:lnTo>
                  <a:lnTo>
                    <a:pt x="5445" y="858"/>
                  </a:lnTo>
                  <a:lnTo>
                    <a:pt x="5558" y="858"/>
                  </a:lnTo>
                  <a:lnTo>
                    <a:pt x="5563" y="858"/>
                  </a:lnTo>
                  <a:lnTo>
                    <a:pt x="5567" y="856"/>
                  </a:lnTo>
                  <a:lnTo>
                    <a:pt x="5571" y="854"/>
                  </a:lnTo>
                  <a:lnTo>
                    <a:pt x="5575" y="851"/>
                  </a:lnTo>
                  <a:lnTo>
                    <a:pt x="5578" y="848"/>
                  </a:lnTo>
                  <a:lnTo>
                    <a:pt x="5580" y="844"/>
                  </a:lnTo>
                  <a:lnTo>
                    <a:pt x="5581" y="840"/>
                  </a:lnTo>
                  <a:lnTo>
                    <a:pt x="5582" y="835"/>
                  </a:lnTo>
                  <a:lnTo>
                    <a:pt x="5582" y="157"/>
                  </a:lnTo>
                  <a:lnTo>
                    <a:pt x="5770" y="157"/>
                  </a:lnTo>
                  <a:lnTo>
                    <a:pt x="5776" y="157"/>
                  </a:lnTo>
                  <a:lnTo>
                    <a:pt x="5780" y="155"/>
                  </a:lnTo>
                  <a:lnTo>
                    <a:pt x="5784" y="153"/>
                  </a:lnTo>
                  <a:lnTo>
                    <a:pt x="5788" y="150"/>
                  </a:lnTo>
                  <a:lnTo>
                    <a:pt x="5790" y="147"/>
                  </a:lnTo>
                  <a:lnTo>
                    <a:pt x="5793" y="143"/>
                  </a:lnTo>
                  <a:lnTo>
                    <a:pt x="5794" y="139"/>
                  </a:lnTo>
                  <a:lnTo>
                    <a:pt x="5794" y="134"/>
                  </a:lnTo>
                  <a:lnTo>
                    <a:pt x="5794" y="35"/>
                  </a:lnTo>
                  <a:lnTo>
                    <a:pt x="5794" y="30"/>
                  </a:lnTo>
                  <a:lnTo>
                    <a:pt x="5793" y="26"/>
                  </a:lnTo>
                  <a:lnTo>
                    <a:pt x="5790" y="22"/>
                  </a:lnTo>
                  <a:lnTo>
                    <a:pt x="5788" y="19"/>
                  </a:lnTo>
                  <a:lnTo>
                    <a:pt x="5784" y="16"/>
                  </a:lnTo>
                  <a:lnTo>
                    <a:pt x="5780" y="14"/>
                  </a:lnTo>
                  <a:lnTo>
                    <a:pt x="5776" y="13"/>
                  </a:lnTo>
                  <a:lnTo>
                    <a:pt x="5770" y="12"/>
                  </a:lnTo>
                  <a:lnTo>
                    <a:pt x="5232" y="12"/>
                  </a:lnTo>
                  <a:lnTo>
                    <a:pt x="5227" y="13"/>
                  </a:lnTo>
                  <a:lnTo>
                    <a:pt x="5223" y="14"/>
                  </a:lnTo>
                  <a:lnTo>
                    <a:pt x="5219" y="16"/>
                  </a:lnTo>
                  <a:lnTo>
                    <a:pt x="5215" y="19"/>
                  </a:lnTo>
                  <a:lnTo>
                    <a:pt x="5213" y="22"/>
                  </a:lnTo>
                  <a:lnTo>
                    <a:pt x="5210" y="26"/>
                  </a:lnTo>
                  <a:lnTo>
                    <a:pt x="5209" y="30"/>
                  </a:lnTo>
                  <a:lnTo>
                    <a:pt x="5209" y="35"/>
                  </a:lnTo>
                  <a:lnTo>
                    <a:pt x="5209" y="134"/>
                  </a:lnTo>
                  <a:lnTo>
                    <a:pt x="5209" y="139"/>
                  </a:lnTo>
                  <a:lnTo>
                    <a:pt x="5210" y="143"/>
                  </a:lnTo>
                  <a:lnTo>
                    <a:pt x="5213" y="147"/>
                  </a:lnTo>
                  <a:lnTo>
                    <a:pt x="5215" y="150"/>
                  </a:lnTo>
                  <a:lnTo>
                    <a:pt x="5219" y="153"/>
                  </a:lnTo>
                  <a:lnTo>
                    <a:pt x="5223" y="155"/>
                  </a:lnTo>
                  <a:lnTo>
                    <a:pt x="5227" y="157"/>
                  </a:lnTo>
                  <a:lnTo>
                    <a:pt x="5232" y="157"/>
                  </a:lnTo>
                  <a:lnTo>
                    <a:pt x="5420" y="157"/>
                  </a:lnTo>
                  <a:lnTo>
                    <a:pt x="5420" y="835"/>
                  </a:lnTo>
                  <a:close/>
                  <a:moveTo>
                    <a:pt x="5921" y="835"/>
                  </a:moveTo>
                  <a:lnTo>
                    <a:pt x="5922" y="840"/>
                  </a:lnTo>
                  <a:lnTo>
                    <a:pt x="5923" y="844"/>
                  </a:lnTo>
                  <a:lnTo>
                    <a:pt x="5925" y="848"/>
                  </a:lnTo>
                  <a:lnTo>
                    <a:pt x="5928" y="851"/>
                  </a:lnTo>
                  <a:lnTo>
                    <a:pt x="5931" y="854"/>
                  </a:lnTo>
                  <a:lnTo>
                    <a:pt x="5935" y="856"/>
                  </a:lnTo>
                  <a:lnTo>
                    <a:pt x="5940" y="858"/>
                  </a:lnTo>
                  <a:lnTo>
                    <a:pt x="5946" y="858"/>
                  </a:lnTo>
                  <a:lnTo>
                    <a:pt x="6058" y="858"/>
                  </a:lnTo>
                  <a:lnTo>
                    <a:pt x="6063" y="858"/>
                  </a:lnTo>
                  <a:lnTo>
                    <a:pt x="6067" y="856"/>
                  </a:lnTo>
                  <a:lnTo>
                    <a:pt x="6071" y="854"/>
                  </a:lnTo>
                  <a:lnTo>
                    <a:pt x="6075" y="851"/>
                  </a:lnTo>
                  <a:lnTo>
                    <a:pt x="6077" y="848"/>
                  </a:lnTo>
                  <a:lnTo>
                    <a:pt x="6080" y="844"/>
                  </a:lnTo>
                  <a:lnTo>
                    <a:pt x="6081" y="840"/>
                  </a:lnTo>
                  <a:lnTo>
                    <a:pt x="6082" y="835"/>
                  </a:lnTo>
                  <a:lnTo>
                    <a:pt x="6082" y="527"/>
                  </a:lnTo>
                  <a:lnTo>
                    <a:pt x="6218" y="527"/>
                  </a:lnTo>
                  <a:lnTo>
                    <a:pt x="6382" y="847"/>
                  </a:lnTo>
                  <a:lnTo>
                    <a:pt x="6385" y="851"/>
                  </a:lnTo>
                  <a:lnTo>
                    <a:pt x="6389" y="854"/>
                  </a:lnTo>
                  <a:lnTo>
                    <a:pt x="6391" y="856"/>
                  </a:lnTo>
                  <a:lnTo>
                    <a:pt x="6394" y="857"/>
                  </a:lnTo>
                  <a:lnTo>
                    <a:pt x="6398" y="858"/>
                  </a:lnTo>
                  <a:lnTo>
                    <a:pt x="6402" y="858"/>
                  </a:lnTo>
                  <a:lnTo>
                    <a:pt x="6531" y="858"/>
                  </a:lnTo>
                  <a:lnTo>
                    <a:pt x="6538" y="857"/>
                  </a:lnTo>
                  <a:lnTo>
                    <a:pt x="6544" y="855"/>
                  </a:lnTo>
                  <a:lnTo>
                    <a:pt x="6549" y="851"/>
                  </a:lnTo>
                  <a:lnTo>
                    <a:pt x="6553" y="847"/>
                  </a:lnTo>
                  <a:lnTo>
                    <a:pt x="6555" y="841"/>
                  </a:lnTo>
                  <a:lnTo>
                    <a:pt x="6555" y="835"/>
                  </a:lnTo>
                  <a:lnTo>
                    <a:pt x="6554" y="829"/>
                  </a:lnTo>
                  <a:lnTo>
                    <a:pt x="6552" y="823"/>
                  </a:lnTo>
                  <a:lnTo>
                    <a:pt x="6383" y="516"/>
                  </a:lnTo>
                  <a:lnTo>
                    <a:pt x="6403" y="508"/>
                  </a:lnTo>
                  <a:lnTo>
                    <a:pt x="6422" y="498"/>
                  </a:lnTo>
                  <a:lnTo>
                    <a:pt x="6440" y="488"/>
                  </a:lnTo>
                  <a:lnTo>
                    <a:pt x="6457" y="476"/>
                  </a:lnTo>
                  <a:lnTo>
                    <a:pt x="6474" y="463"/>
                  </a:lnTo>
                  <a:lnTo>
                    <a:pt x="6489" y="450"/>
                  </a:lnTo>
                  <a:lnTo>
                    <a:pt x="6502" y="435"/>
                  </a:lnTo>
                  <a:lnTo>
                    <a:pt x="6515" y="419"/>
                  </a:lnTo>
                  <a:lnTo>
                    <a:pt x="6526" y="403"/>
                  </a:lnTo>
                  <a:lnTo>
                    <a:pt x="6536" y="387"/>
                  </a:lnTo>
                  <a:lnTo>
                    <a:pt x="6545" y="369"/>
                  </a:lnTo>
                  <a:lnTo>
                    <a:pt x="6552" y="351"/>
                  </a:lnTo>
                  <a:lnTo>
                    <a:pt x="6558" y="332"/>
                  </a:lnTo>
                  <a:lnTo>
                    <a:pt x="6562" y="313"/>
                  </a:lnTo>
                  <a:lnTo>
                    <a:pt x="6565" y="293"/>
                  </a:lnTo>
                  <a:lnTo>
                    <a:pt x="6566" y="272"/>
                  </a:lnTo>
                  <a:lnTo>
                    <a:pt x="6565" y="258"/>
                  </a:lnTo>
                  <a:lnTo>
                    <a:pt x="6564" y="245"/>
                  </a:lnTo>
                  <a:lnTo>
                    <a:pt x="6562" y="232"/>
                  </a:lnTo>
                  <a:lnTo>
                    <a:pt x="6560" y="219"/>
                  </a:lnTo>
                  <a:lnTo>
                    <a:pt x="6557" y="207"/>
                  </a:lnTo>
                  <a:lnTo>
                    <a:pt x="6553" y="194"/>
                  </a:lnTo>
                  <a:lnTo>
                    <a:pt x="6549" y="182"/>
                  </a:lnTo>
                  <a:lnTo>
                    <a:pt x="6544" y="171"/>
                  </a:lnTo>
                  <a:lnTo>
                    <a:pt x="6539" y="159"/>
                  </a:lnTo>
                  <a:lnTo>
                    <a:pt x="6533" y="148"/>
                  </a:lnTo>
                  <a:lnTo>
                    <a:pt x="6527" y="137"/>
                  </a:lnTo>
                  <a:lnTo>
                    <a:pt x="6520" y="127"/>
                  </a:lnTo>
                  <a:lnTo>
                    <a:pt x="6512" y="117"/>
                  </a:lnTo>
                  <a:lnTo>
                    <a:pt x="6504" y="107"/>
                  </a:lnTo>
                  <a:lnTo>
                    <a:pt x="6496" y="98"/>
                  </a:lnTo>
                  <a:lnTo>
                    <a:pt x="6487" y="88"/>
                  </a:lnTo>
                  <a:lnTo>
                    <a:pt x="6478" y="79"/>
                  </a:lnTo>
                  <a:lnTo>
                    <a:pt x="6468" y="71"/>
                  </a:lnTo>
                  <a:lnTo>
                    <a:pt x="6457" y="63"/>
                  </a:lnTo>
                  <a:lnTo>
                    <a:pt x="6447" y="56"/>
                  </a:lnTo>
                  <a:lnTo>
                    <a:pt x="6436" y="49"/>
                  </a:lnTo>
                  <a:lnTo>
                    <a:pt x="6425" y="43"/>
                  </a:lnTo>
                  <a:lnTo>
                    <a:pt x="6413" y="38"/>
                  </a:lnTo>
                  <a:lnTo>
                    <a:pt x="6401" y="32"/>
                  </a:lnTo>
                  <a:lnTo>
                    <a:pt x="6389" y="28"/>
                  </a:lnTo>
                  <a:lnTo>
                    <a:pt x="6377" y="24"/>
                  </a:lnTo>
                  <a:lnTo>
                    <a:pt x="6364" y="20"/>
                  </a:lnTo>
                  <a:lnTo>
                    <a:pt x="6351" y="17"/>
                  </a:lnTo>
                  <a:lnTo>
                    <a:pt x="6338" y="15"/>
                  </a:lnTo>
                  <a:lnTo>
                    <a:pt x="6325" y="13"/>
                  </a:lnTo>
                  <a:lnTo>
                    <a:pt x="6311" y="12"/>
                  </a:lnTo>
                  <a:lnTo>
                    <a:pt x="6298" y="12"/>
                  </a:lnTo>
                  <a:lnTo>
                    <a:pt x="5946" y="12"/>
                  </a:lnTo>
                  <a:lnTo>
                    <a:pt x="5940" y="13"/>
                  </a:lnTo>
                  <a:lnTo>
                    <a:pt x="5935" y="14"/>
                  </a:lnTo>
                  <a:lnTo>
                    <a:pt x="5931" y="16"/>
                  </a:lnTo>
                  <a:lnTo>
                    <a:pt x="5928" y="19"/>
                  </a:lnTo>
                  <a:lnTo>
                    <a:pt x="5925" y="22"/>
                  </a:lnTo>
                  <a:lnTo>
                    <a:pt x="5923" y="26"/>
                  </a:lnTo>
                  <a:lnTo>
                    <a:pt x="5922" y="30"/>
                  </a:lnTo>
                  <a:lnTo>
                    <a:pt x="5921" y="35"/>
                  </a:lnTo>
                  <a:lnTo>
                    <a:pt x="5921" y="835"/>
                  </a:lnTo>
                  <a:close/>
                  <a:moveTo>
                    <a:pt x="6083" y="397"/>
                  </a:moveTo>
                  <a:lnTo>
                    <a:pt x="6083" y="157"/>
                  </a:lnTo>
                  <a:lnTo>
                    <a:pt x="6283" y="157"/>
                  </a:lnTo>
                  <a:lnTo>
                    <a:pt x="6296" y="158"/>
                  </a:lnTo>
                  <a:lnTo>
                    <a:pt x="6308" y="160"/>
                  </a:lnTo>
                  <a:lnTo>
                    <a:pt x="6319" y="163"/>
                  </a:lnTo>
                  <a:lnTo>
                    <a:pt x="6330" y="166"/>
                  </a:lnTo>
                  <a:lnTo>
                    <a:pt x="6341" y="171"/>
                  </a:lnTo>
                  <a:lnTo>
                    <a:pt x="6351" y="177"/>
                  </a:lnTo>
                  <a:lnTo>
                    <a:pt x="6360" y="184"/>
                  </a:lnTo>
                  <a:lnTo>
                    <a:pt x="6369" y="192"/>
                  </a:lnTo>
                  <a:lnTo>
                    <a:pt x="6377" y="200"/>
                  </a:lnTo>
                  <a:lnTo>
                    <a:pt x="6384" y="209"/>
                  </a:lnTo>
                  <a:lnTo>
                    <a:pt x="6390" y="218"/>
                  </a:lnTo>
                  <a:lnTo>
                    <a:pt x="6395" y="229"/>
                  </a:lnTo>
                  <a:lnTo>
                    <a:pt x="6400" y="239"/>
                  </a:lnTo>
                  <a:lnTo>
                    <a:pt x="6403" y="250"/>
                  </a:lnTo>
                  <a:lnTo>
                    <a:pt x="6405" y="262"/>
                  </a:lnTo>
                  <a:lnTo>
                    <a:pt x="6405" y="275"/>
                  </a:lnTo>
                  <a:lnTo>
                    <a:pt x="6405" y="287"/>
                  </a:lnTo>
                  <a:lnTo>
                    <a:pt x="6403" y="299"/>
                  </a:lnTo>
                  <a:lnTo>
                    <a:pt x="6400" y="311"/>
                  </a:lnTo>
                  <a:lnTo>
                    <a:pt x="6395" y="322"/>
                  </a:lnTo>
                  <a:lnTo>
                    <a:pt x="6390" y="333"/>
                  </a:lnTo>
                  <a:lnTo>
                    <a:pt x="6384" y="343"/>
                  </a:lnTo>
                  <a:lnTo>
                    <a:pt x="6377" y="353"/>
                  </a:lnTo>
                  <a:lnTo>
                    <a:pt x="6369" y="361"/>
                  </a:lnTo>
                  <a:lnTo>
                    <a:pt x="6360" y="369"/>
                  </a:lnTo>
                  <a:lnTo>
                    <a:pt x="6351" y="376"/>
                  </a:lnTo>
                  <a:lnTo>
                    <a:pt x="6341" y="382"/>
                  </a:lnTo>
                  <a:lnTo>
                    <a:pt x="6330" y="388"/>
                  </a:lnTo>
                  <a:lnTo>
                    <a:pt x="6319" y="392"/>
                  </a:lnTo>
                  <a:lnTo>
                    <a:pt x="6308" y="395"/>
                  </a:lnTo>
                  <a:lnTo>
                    <a:pt x="6296" y="397"/>
                  </a:lnTo>
                  <a:lnTo>
                    <a:pt x="6283" y="397"/>
                  </a:lnTo>
                  <a:lnTo>
                    <a:pt x="6083" y="397"/>
                  </a:lnTo>
                  <a:close/>
                  <a:moveTo>
                    <a:pt x="6651" y="858"/>
                  </a:moveTo>
                  <a:lnTo>
                    <a:pt x="6758" y="858"/>
                  </a:lnTo>
                  <a:lnTo>
                    <a:pt x="6765" y="858"/>
                  </a:lnTo>
                  <a:lnTo>
                    <a:pt x="6771" y="856"/>
                  </a:lnTo>
                  <a:lnTo>
                    <a:pt x="6776" y="854"/>
                  </a:lnTo>
                  <a:lnTo>
                    <a:pt x="6781" y="851"/>
                  </a:lnTo>
                  <a:lnTo>
                    <a:pt x="6785" y="847"/>
                  </a:lnTo>
                  <a:lnTo>
                    <a:pt x="6788" y="843"/>
                  </a:lnTo>
                  <a:lnTo>
                    <a:pt x="6791" y="838"/>
                  </a:lnTo>
                  <a:lnTo>
                    <a:pt x="6793" y="834"/>
                  </a:lnTo>
                  <a:lnTo>
                    <a:pt x="6854" y="703"/>
                  </a:lnTo>
                  <a:lnTo>
                    <a:pt x="7222" y="703"/>
                  </a:lnTo>
                  <a:lnTo>
                    <a:pt x="7282" y="834"/>
                  </a:lnTo>
                  <a:lnTo>
                    <a:pt x="7285" y="840"/>
                  </a:lnTo>
                  <a:lnTo>
                    <a:pt x="7289" y="845"/>
                  </a:lnTo>
                  <a:lnTo>
                    <a:pt x="7292" y="849"/>
                  </a:lnTo>
                  <a:lnTo>
                    <a:pt x="7296" y="852"/>
                  </a:lnTo>
                  <a:lnTo>
                    <a:pt x="7301" y="855"/>
                  </a:lnTo>
                  <a:lnTo>
                    <a:pt x="7306" y="857"/>
                  </a:lnTo>
                  <a:lnTo>
                    <a:pt x="7311" y="858"/>
                  </a:lnTo>
                  <a:lnTo>
                    <a:pt x="7318" y="858"/>
                  </a:lnTo>
                  <a:lnTo>
                    <a:pt x="7425" y="858"/>
                  </a:lnTo>
                  <a:lnTo>
                    <a:pt x="7432" y="857"/>
                  </a:lnTo>
                  <a:lnTo>
                    <a:pt x="7437" y="855"/>
                  </a:lnTo>
                  <a:lnTo>
                    <a:pt x="7442" y="852"/>
                  </a:lnTo>
                  <a:lnTo>
                    <a:pt x="7445" y="848"/>
                  </a:lnTo>
                  <a:lnTo>
                    <a:pt x="7447" y="844"/>
                  </a:lnTo>
                  <a:lnTo>
                    <a:pt x="7448" y="838"/>
                  </a:lnTo>
                  <a:lnTo>
                    <a:pt x="7448" y="833"/>
                  </a:lnTo>
                  <a:lnTo>
                    <a:pt x="7446" y="827"/>
                  </a:lnTo>
                  <a:lnTo>
                    <a:pt x="7067" y="13"/>
                  </a:lnTo>
                  <a:lnTo>
                    <a:pt x="7064" y="8"/>
                  </a:lnTo>
                  <a:lnTo>
                    <a:pt x="7060" y="4"/>
                  </a:lnTo>
                  <a:lnTo>
                    <a:pt x="7057" y="2"/>
                  </a:lnTo>
                  <a:lnTo>
                    <a:pt x="7054" y="1"/>
                  </a:lnTo>
                  <a:lnTo>
                    <a:pt x="7050" y="0"/>
                  </a:lnTo>
                  <a:lnTo>
                    <a:pt x="7046" y="0"/>
                  </a:lnTo>
                  <a:lnTo>
                    <a:pt x="7034" y="0"/>
                  </a:lnTo>
                  <a:lnTo>
                    <a:pt x="7030" y="0"/>
                  </a:lnTo>
                  <a:lnTo>
                    <a:pt x="7026" y="1"/>
                  </a:lnTo>
                  <a:lnTo>
                    <a:pt x="7023" y="2"/>
                  </a:lnTo>
                  <a:lnTo>
                    <a:pt x="7021" y="4"/>
                  </a:lnTo>
                  <a:lnTo>
                    <a:pt x="7016" y="8"/>
                  </a:lnTo>
                  <a:lnTo>
                    <a:pt x="7013" y="13"/>
                  </a:lnTo>
                  <a:lnTo>
                    <a:pt x="6629" y="827"/>
                  </a:lnTo>
                  <a:lnTo>
                    <a:pt x="6627" y="833"/>
                  </a:lnTo>
                  <a:lnTo>
                    <a:pt x="6627" y="838"/>
                  </a:lnTo>
                  <a:lnTo>
                    <a:pt x="6628" y="844"/>
                  </a:lnTo>
                  <a:lnTo>
                    <a:pt x="6630" y="848"/>
                  </a:lnTo>
                  <a:lnTo>
                    <a:pt x="6635" y="852"/>
                  </a:lnTo>
                  <a:lnTo>
                    <a:pt x="6639" y="855"/>
                  </a:lnTo>
                  <a:lnTo>
                    <a:pt x="6645" y="857"/>
                  </a:lnTo>
                  <a:lnTo>
                    <a:pt x="6651" y="858"/>
                  </a:lnTo>
                  <a:close/>
                  <a:moveTo>
                    <a:pt x="6914" y="569"/>
                  </a:moveTo>
                  <a:lnTo>
                    <a:pt x="7035" y="304"/>
                  </a:lnTo>
                  <a:lnTo>
                    <a:pt x="7039" y="304"/>
                  </a:lnTo>
                  <a:lnTo>
                    <a:pt x="7162" y="569"/>
                  </a:lnTo>
                  <a:lnTo>
                    <a:pt x="6914" y="569"/>
                  </a:lnTo>
                  <a:close/>
                  <a:moveTo>
                    <a:pt x="7628" y="835"/>
                  </a:moveTo>
                  <a:lnTo>
                    <a:pt x="7629" y="840"/>
                  </a:lnTo>
                  <a:lnTo>
                    <a:pt x="7630" y="844"/>
                  </a:lnTo>
                  <a:lnTo>
                    <a:pt x="7632" y="848"/>
                  </a:lnTo>
                  <a:lnTo>
                    <a:pt x="7635" y="851"/>
                  </a:lnTo>
                  <a:lnTo>
                    <a:pt x="7639" y="854"/>
                  </a:lnTo>
                  <a:lnTo>
                    <a:pt x="7643" y="856"/>
                  </a:lnTo>
                  <a:lnTo>
                    <a:pt x="7647" y="858"/>
                  </a:lnTo>
                  <a:lnTo>
                    <a:pt x="7652" y="858"/>
                  </a:lnTo>
                  <a:lnTo>
                    <a:pt x="7766" y="858"/>
                  </a:lnTo>
                  <a:lnTo>
                    <a:pt x="7771" y="858"/>
                  </a:lnTo>
                  <a:lnTo>
                    <a:pt x="7775" y="856"/>
                  </a:lnTo>
                  <a:lnTo>
                    <a:pt x="7779" y="854"/>
                  </a:lnTo>
                  <a:lnTo>
                    <a:pt x="7783" y="851"/>
                  </a:lnTo>
                  <a:lnTo>
                    <a:pt x="7785" y="848"/>
                  </a:lnTo>
                  <a:lnTo>
                    <a:pt x="7788" y="844"/>
                  </a:lnTo>
                  <a:lnTo>
                    <a:pt x="7789" y="840"/>
                  </a:lnTo>
                  <a:lnTo>
                    <a:pt x="7790" y="835"/>
                  </a:lnTo>
                  <a:lnTo>
                    <a:pt x="7790" y="157"/>
                  </a:lnTo>
                  <a:lnTo>
                    <a:pt x="7978" y="157"/>
                  </a:lnTo>
                  <a:lnTo>
                    <a:pt x="7983" y="157"/>
                  </a:lnTo>
                  <a:lnTo>
                    <a:pt x="7987" y="155"/>
                  </a:lnTo>
                  <a:lnTo>
                    <a:pt x="7991" y="153"/>
                  </a:lnTo>
                  <a:lnTo>
                    <a:pt x="7995" y="150"/>
                  </a:lnTo>
                  <a:lnTo>
                    <a:pt x="7997" y="147"/>
                  </a:lnTo>
                  <a:lnTo>
                    <a:pt x="7999" y="143"/>
                  </a:lnTo>
                  <a:lnTo>
                    <a:pt x="8001" y="139"/>
                  </a:lnTo>
                  <a:lnTo>
                    <a:pt x="8001" y="134"/>
                  </a:lnTo>
                  <a:lnTo>
                    <a:pt x="8001" y="35"/>
                  </a:lnTo>
                  <a:lnTo>
                    <a:pt x="8001" y="30"/>
                  </a:lnTo>
                  <a:lnTo>
                    <a:pt x="7999" y="26"/>
                  </a:lnTo>
                  <a:lnTo>
                    <a:pt x="7997" y="22"/>
                  </a:lnTo>
                  <a:lnTo>
                    <a:pt x="7995" y="19"/>
                  </a:lnTo>
                  <a:lnTo>
                    <a:pt x="7991" y="16"/>
                  </a:lnTo>
                  <a:lnTo>
                    <a:pt x="7987" y="14"/>
                  </a:lnTo>
                  <a:lnTo>
                    <a:pt x="7983" y="13"/>
                  </a:lnTo>
                  <a:lnTo>
                    <a:pt x="7978" y="12"/>
                  </a:lnTo>
                  <a:lnTo>
                    <a:pt x="7440" y="12"/>
                  </a:lnTo>
                  <a:lnTo>
                    <a:pt x="7435" y="13"/>
                  </a:lnTo>
                  <a:lnTo>
                    <a:pt x="7431" y="14"/>
                  </a:lnTo>
                  <a:lnTo>
                    <a:pt x="7427" y="16"/>
                  </a:lnTo>
                  <a:lnTo>
                    <a:pt x="7423" y="19"/>
                  </a:lnTo>
                  <a:lnTo>
                    <a:pt x="7420" y="22"/>
                  </a:lnTo>
                  <a:lnTo>
                    <a:pt x="7418" y="26"/>
                  </a:lnTo>
                  <a:lnTo>
                    <a:pt x="7417" y="30"/>
                  </a:lnTo>
                  <a:lnTo>
                    <a:pt x="7417" y="35"/>
                  </a:lnTo>
                  <a:lnTo>
                    <a:pt x="7417" y="134"/>
                  </a:lnTo>
                  <a:lnTo>
                    <a:pt x="7417" y="139"/>
                  </a:lnTo>
                  <a:lnTo>
                    <a:pt x="7418" y="143"/>
                  </a:lnTo>
                  <a:lnTo>
                    <a:pt x="7420" y="147"/>
                  </a:lnTo>
                  <a:lnTo>
                    <a:pt x="7423" y="150"/>
                  </a:lnTo>
                  <a:lnTo>
                    <a:pt x="7427" y="153"/>
                  </a:lnTo>
                  <a:lnTo>
                    <a:pt x="7431" y="155"/>
                  </a:lnTo>
                  <a:lnTo>
                    <a:pt x="7435" y="157"/>
                  </a:lnTo>
                  <a:lnTo>
                    <a:pt x="7440" y="157"/>
                  </a:lnTo>
                  <a:lnTo>
                    <a:pt x="7628" y="157"/>
                  </a:lnTo>
                  <a:lnTo>
                    <a:pt x="7628" y="835"/>
                  </a:lnTo>
                  <a:close/>
                  <a:moveTo>
                    <a:pt x="8068" y="436"/>
                  </a:moveTo>
                  <a:lnTo>
                    <a:pt x="8069" y="459"/>
                  </a:lnTo>
                  <a:lnTo>
                    <a:pt x="8070" y="481"/>
                  </a:lnTo>
                  <a:lnTo>
                    <a:pt x="8073" y="503"/>
                  </a:lnTo>
                  <a:lnTo>
                    <a:pt x="8077" y="524"/>
                  </a:lnTo>
                  <a:lnTo>
                    <a:pt x="8082" y="545"/>
                  </a:lnTo>
                  <a:lnTo>
                    <a:pt x="8088" y="566"/>
                  </a:lnTo>
                  <a:lnTo>
                    <a:pt x="8095" y="586"/>
                  </a:lnTo>
                  <a:lnTo>
                    <a:pt x="8102" y="605"/>
                  </a:lnTo>
                  <a:lnTo>
                    <a:pt x="8111" y="626"/>
                  </a:lnTo>
                  <a:lnTo>
                    <a:pt x="8121" y="644"/>
                  </a:lnTo>
                  <a:lnTo>
                    <a:pt x="8131" y="662"/>
                  </a:lnTo>
                  <a:lnTo>
                    <a:pt x="8143" y="680"/>
                  </a:lnTo>
                  <a:lnTo>
                    <a:pt x="8155" y="697"/>
                  </a:lnTo>
                  <a:lnTo>
                    <a:pt x="8168" y="713"/>
                  </a:lnTo>
                  <a:lnTo>
                    <a:pt x="8182" y="729"/>
                  </a:lnTo>
                  <a:lnTo>
                    <a:pt x="8197" y="743"/>
                  </a:lnTo>
                  <a:lnTo>
                    <a:pt x="8212" y="758"/>
                  </a:lnTo>
                  <a:lnTo>
                    <a:pt x="8228" y="771"/>
                  </a:lnTo>
                  <a:lnTo>
                    <a:pt x="8245" y="785"/>
                  </a:lnTo>
                  <a:lnTo>
                    <a:pt x="8262" y="797"/>
                  </a:lnTo>
                  <a:lnTo>
                    <a:pt x="8280" y="808"/>
                  </a:lnTo>
                  <a:lnTo>
                    <a:pt x="8298" y="818"/>
                  </a:lnTo>
                  <a:lnTo>
                    <a:pt x="8317" y="828"/>
                  </a:lnTo>
                  <a:lnTo>
                    <a:pt x="8337" y="836"/>
                  </a:lnTo>
                  <a:lnTo>
                    <a:pt x="8358" y="844"/>
                  </a:lnTo>
                  <a:lnTo>
                    <a:pt x="8378" y="851"/>
                  </a:lnTo>
                  <a:lnTo>
                    <a:pt x="8399" y="857"/>
                  </a:lnTo>
                  <a:lnTo>
                    <a:pt x="8420" y="861"/>
                  </a:lnTo>
                  <a:lnTo>
                    <a:pt x="8442" y="865"/>
                  </a:lnTo>
                  <a:lnTo>
                    <a:pt x="8464" y="868"/>
                  </a:lnTo>
                  <a:lnTo>
                    <a:pt x="8487" y="869"/>
                  </a:lnTo>
                  <a:lnTo>
                    <a:pt x="8509" y="870"/>
                  </a:lnTo>
                  <a:lnTo>
                    <a:pt x="8533" y="869"/>
                  </a:lnTo>
                  <a:lnTo>
                    <a:pt x="8556" y="868"/>
                  </a:lnTo>
                  <a:lnTo>
                    <a:pt x="8578" y="865"/>
                  </a:lnTo>
                  <a:lnTo>
                    <a:pt x="8600" y="861"/>
                  </a:lnTo>
                  <a:lnTo>
                    <a:pt x="8621" y="857"/>
                  </a:lnTo>
                  <a:lnTo>
                    <a:pt x="8642" y="851"/>
                  </a:lnTo>
                  <a:lnTo>
                    <a:pt x="8663" y="844"/>
                  </a:lnTo>
                  <a:lnTo>
                    <a:pt x="8683" y="836"/>
                  </a:lnTo>
                  <a:lnTo>
                    <a:pt x="8703" y="828"/>
                  </a:lnTo>
                  <a:lnTo>
                    <a:pt x="8722" y="818"/>
                  </a:lnTo>
                  <a:lnTo>
                    <a:pt x="8741" y="808"/>
                  </a:lnTo>
                  <a:lnTo>
                    <a:pt x="8759" y="797"/>
                  </a:lnTo>
                  <a:lnTo>
                    <a:pt x="8776" y="785"/>
                  </a:lnTo>
                  <a:lnTo>
                    <a:pt x="8792" y="771"/>
                  </a:lnTo>
                  <a:lnTo>
                    <a:pt x="8808" y="758"/>
                  </a:lnTo>
                  <a:lnTo>
                    <a:pt x="8824" y="743"/>
                  </a:lnTo>
                  <a:lnTo>
                    <a:pt x="8838" y="729"/>
                  </a:lnTo>
                  <a:lnTo>
                    <a:pt x="8852" y="713"/>
                  </a:lnTo>
                  <a:lnTo>
                    <a:pt x="8865" y="697"/>
                  </a:lnTo>
                  <a:lnTo>
                    <a:pt x="8878" y="680"/>
                  </a:lnTo>
                  <a:lnTo>
                    <a:pt x="8890" y="662"/>
                  </a:lnTo>
                  <a:lnTo>
                    <a:pt x="8900" y="644"/>
                  </a:lnTo>
                  <a:lnTo>
                    <a:pt x="8910" y="626"/>
                  </a:lnTo>
                  <a:lnTo>
                    <a:pt x="8919" y="605"/>
                  </a:lnTo>
                  <a:lnTo>
                    <a:pt x="8927" y="586"/>
                  </a:lnTo>
                  <a:lnTo>
                    <a:pt x="8934" y="566"/>
                  </a:lnTo>
                  <a:lnTo>
                    <a:pt x="8939" y="545"/>
                  </a:lnTo>
                  <a:lnTo>
                    <a:pt x="8944" y="524"/>
                  </a:lnTo>
                  <a:lnTo>
                    <a:pt x="8948" y="503"/>
                  </a:lnTo>
                  <a:lnTo>
                    <a:pt x="8951" y="481"/>
                  </a:lnTo>
                  <a:lnTo>
                    <a:pt x="8953" y="459"/>
                  </a:lnTo>
                  <a:lnTo>
                    <a:pt x="8953" y="436"/>
                  </a:lnTo>
                  <a:lnTo>
                    <a:pt x="8953" y="413"/>
                  </a:lnTo>
                  <a:lnTo>
                    <a:pt x="8951" y="391"/>
                  </a:lnTo>
                  <a:lnTo>
                    <a:pt x="8948" y="370"/>
                  </a:lnTo>
                  <a:lnTo>
                    <a:pt x="8944" y="348"/>
                  </a:lnTo>
                  <a:lnTo>
                    <a:pt x="8939" y="327"/>
                  </a:lnTo>
                  <a:lnTo>
                    <a:pt x="8934" y="306"/>
                  </a:lnTo>
                  <a:lnTo>
                    <a:pt x="8927" y="286"/>
                  </a:lnTo>
                  <a:lnTo>
                    <a:pt x="8919" y="267"/>
                  </a:lnTo>
                  <a:lnTo>
                    <a:pt x="8910" y="246"/>
                  </a:lnTo>
                  <a:lnTo>
                    <a:pt x="8900" y="228"/>
                  </a:lnTo>
                  <a:lnTo>
                    <a:pt x="8890" y="209"/>
                  </a:lnTo>
                  <a:lnTo>
                    <a:pt x="8878" y="192"/>
                  </a:lnTo>
                  <a:lnTo>
                    <a:pt x="8865" y="175"/>
                  </a:lnTo>
                  <a:lnTo>
                    <a:pt x="8852" y="158"/>
                  </a:lnTo>
                  <a:lnTo>
                    <a:pt x="8838" y="143"/>
                  </a:lnTo>
                  <a:lnTo>
                    <a:pt x="8824" y="128"/>
                  </a:lnTo>
                  <a:lnTo>
                    <a:pt x="8808" y="113"/>
                  </a:lnTo>
                  <a:lnTo>
                    <a:pt x="8792" y="100"/>
                  </a:lnTo>
                  <a:lnTo>
                    <a:pt x="8776" y="86"/>
                  </a:lnTo>
                  <a:lnTo>
                    <a:pt x="8759" y="74"/>
                  </a:lnTo>
                  <a:lnTo>
                    <a:pt x="8741" y="63"/>
                  </a:lnTo>
                  <a:lnTo>
                    <a:pt x="8722" y="52"/>
                  </a:lnTo>
                  <a:lnTo>
                    <a:pt x="8703" y="43"/>
                  </a:lnTo>
                  <a:lnTo>
                    <a:pt x="8683" y="34"/>
                  </a:lnTo>
                  <a:lnTo>
                    <a:pt x="8663" y="26"/>
                  </a:lnTo>
                  <a:lnTo>
                    <a:pt x="8642" y="19"/>
                  </a:lnTo>
                  <a:lnTo>
                    <a:pt x="8621" y="13"/>
                  </a:lnTo>
                  <a:lnTo>
                    <a:pt x="8600" y="9"/>
                  </a:lnTo>
                  <a:lnTo>
                    <a:pt x="8578" y="5"/>
                  </a:lnTo>
                  <a:lnTo>
                    <a:pt x="8556" y="2"/>
                  </a:lnTo>
                  <a:lnTo>
                    <a:pt x="8533" y="0"/>
                  </a:lnTo>
                  <a:lnTo>
                    <a:pt x="8509" y="0"/>
                  </a:lnTo>
                  <a:lnTo>
                    <a:pt x="8487" y="0"/>
                  </a:lnTo>
                  <a:lnTo>
                    <a:pt x="8464" y="2"/>
                  </a:lnTo>
                  <a:lnTo>
                    <a:pt x="8442" y="5"/>
                  </a:lnTo>
                  <a:lnTo>
                    <a:pt x="8420" y="9"/>
                  </a:lnTo>
                  <a:lnTo>
                    <a:pt x="8399" y="13"/>
                  </a:lnTo>
                  <a:lnTo>
                    <a:pt x="8378" y="19"/>
                  </a:lnTo>
                  <a:lnTo>
                    <a:pt x="8358" y="26"/>
                  </a:lnTo>
                  <a:lnTo>
                    <a:pt x="8337" y="34"/>
                  </a:lnTo>
                  <a:lnTo>
                    <a:pt x="8317" y="43"/>
                  </a:lnTo>
                  <a:lnTo>
                    <a:pt x="8298" y="52"/>
                  </a:lnTo>
                  <a:lnTo>
                    <a:pt x="8280" y="63"/>
                  </a:lnTo>
                  <a:lnTo>
                    <a:pt x="8262" y="74"/>
                  </a:lnTo>
                  <a:lnTo>
                    <a:pt x="8245" y="86"/>
                  </a:lnTo>
                  <a:lnTo>
                    <a:pt x="8228" y="100"/>
                  </a:lnTo>
                  <a:lnTo>
                    <a:pt x="8212" y="113"/>
                  </a:lnTo>
                  <a:lnTo>
                    <a:pt x="8197" y="128"/>
                  </a:lnTo>
                  <a:lnTo>
                    <a:pt x="8182" y="143"/>
                  </a:lnTo>
                  <a:lnTo>
                    <a:pt x="8168" y="158"/>
                  </a:lnTo>
                  <a:lnTo>
                    <a:pt x="8155" y="175"/>
                  </a:lnTo>
                  <a:lnTo>
                    <a:pt x="8143" y="192"/>
                  </a:lnTo>
                  <a:lnTo>
                    <a:pt x="8131" y="209"/>
                  </a:lnTo>
                  <a:lnTo>
                    <a:pt x="8121" y="228"/>
                  </a:lnTo>
                  <a:lnTo>
                    <a:pt x="8111" y="246"/>
                  </a:lnTo>
                  <a:lnTo>
                    <a:pt x="8102" y="267"/>
                  </a:lnTo>
                  <a:lnTo>
                    <a:pt x="8095" y="286"/>
                  </a:lnTo>
                  <a:lnTo>
                    <a:pt x="8088" y="306"/>
                  </a:lnTo>
                  <a:lnTo>
                    <a:pt x="8082" y="327"/>
                  </a:lnTo>
                  <a:lnTo>
                    <a:pt x="8077" y="348"/>
                  </a:lnTo>
                  <a:lnTo>
                    <a:pt x="8073" y="370"/>
                  </a:lnTo>
                  <a:lnTo>
                    <a:pt x="8070" y="391"/>
                  </a:lnTo>
                  <a:lnTo>
                    <a:pt x="8069" y="413"/>
                  </a:lnTo>
                  <a:lnTo>
                    <a:pt x="8068" y="436"/>
                  </a:lnTo>
                  <a:close/>
                  <a:moveTo>
                    <a:pt x="8228" y="436"/>
                  </a:moveTo>
                  <a:lnTo>
                    <a:pt x="8228" y="422"/>
                  </a:lnTo>
                  <a:lnTo>
                    <a:pt x="8230" y="408"/>
                  </a:lnTo>
                  <a:lnTo>
                    <a:pt x="8231" y="394"/>
                  </a:lnTo>
                  <a:lnTo>
                    <a:pt x="8234" y="380"/>
                  </a:lnTo>
                  <a:lnTo>
                    <a:pt x="8237" y="367"/>
                  </a:lnTo>
                  <a:lnTo>
                    <a:pt x="8241" y="354"/>
                  </a:lnTo>
                  <a:lnTo>
                    <a:pt x="8245" y="341"/>
                  </a:lnTo>
                  <a:lnTo>
                    <a:pt x="8250" y="328"/>
                  </a:lnTo>
                  <a:lnTo>
                    <a:pt x="8256" y="316"/>
                  </a:lnTo>
                  <a:lnTo>
                    <a:pt x="8262" y="304"/>
                  </a:lnTo>
                  <a:lnTo>
                    <a:pt x="8269" y="293"/>
                  </a:lnTo>
                  <a:lnTo>
                    <a:pt x="8276" y="281"/>
                  </a:lnTo>
                  <a:lnTo>
                    <a:pt x="8284" y="270"/>
                  </a:lnTo>
                  <a:lnTo>
                    <a:pt x="8292" y="259"/>
                  </a:lnTo>
                  <a:lnTo>
                    <a:pt x="8301" y="249"/>
                  </a:lnTo>
                  <a:lnTo>
                    <a:pt x="8311" y="239"/>
                  </a:lnTo>
                  <a:lnTo>
                    <a:pt x="8320" y="230"/>
                  </a:lnTo>
                  <a:lnTo>
                    <a:pt x="8330" y="221"/>
                  </a:lnTo>
                  <a:lnTo>
                    <a:pt x="8341" y="213"/>
                  </a:lnTo>
                  <a:lnTo>
                    <a:pt x="8352" y="205"/>
                  </a:lnTo>
                  <a:lnTo>
                    <a:pt x="8364" y="198"/>
                  </a:lnTo>
                  <a:lnTo>
                    <a:pt x="8376" y="191"/>
                  </a:lnTo>
                  <a:lnTo>
                    <a:pt x="8388" y="185"/>
                  </a:lnTo>
                  <a:lnTo>
                    <a:pt x="8401" y="179"/>
                  </a:lnTo>
                  <a:lnTo>
                    <a:pt x="8413" y="174"/>
                  </a:lnTo>
                  <a:lnTo>
                    <a:pt x="8426" y="170"/>
                  </a:lnTo>
                  <a:lnTo>
                    <a:pt x="8440" y="166"/>
                  </a:lnTo>
                  <a:lnTo>
                    <a:pt x="8453" y="163"/>
                  </a:lnTo>
                  <a:lnTo>
                    <a:pt x="8467" y="160"/>
                  </a:lnTo>
                  <a:lnTo>
                    <a:pt x="8481" y="159"/>
                  </a:lnTo>
                  <a:lnTo>
                    <a:pt x="8495" y="158"/>
                  </a:lnTo>
                  <a:lnTo>
                    <a:pt x="8509" y="157"/>
                  </a:lnTo>
                  <a:lnTo>
                    <a:pt x="8524" y="158"/>
                  </a:lnTo>
                  <a:lnTo>
                    <a:pt x="8539" y="159"/>
                  </a:lnTo>
                  <a:lnTo>
                    <a:pt x="8553" y="160"/>
                  </a:lnTo>
                  <a:lnTo>
                    <a:pt x="8567" y="163"/>
                  </a:lnTo>
                  <a:lnTo>
                    <a:pt x="8581" y="166"/>
                  </a:lnTo>
                  <a:lnTo>
                    <a:pt x="8594" y="170"/>
                  </a:lnTo>
                  <a:lnTo>
                    <a:pt x="8607" y="174"/>
                  </a:lnTo>
                  <a:lnTo>
                    <a:pt x="8620" y="179"/>
                  </a:lnTo>
                  <a:lnTo>
                    <a:pt x="8632" y="185"/>
                  </a:lnTo>
                  <a:lnTo>
                    <a:pt x="8644" y="191"/>
                  </a:lnTo>
                  <a:lnTo>
                    <a:pt x="8656" y="198"/>
                  </a:lnTo>
                  <a:lnTo>
                    <a:pt x="8667" y="205"/>
                  </a:lnTo>
                  <a:lnTo>
                    <a:pt x="8679" y="213"/>
                  </a:lnTo>
                  <a:lnTo>
                    <a:pt x="8689" y="221"/>
                  </a:lnTo>
                  <a:lnTo>
                    <a:pt x="8699" y="230"/>
                  </a:lnTo>
                  <a:lnTo>
                    <a:pt x="8710" y="239"/>
                  </a:lnTo>
                  <a:lnTo>
                    <a:pt x="8720" y="249"/>
                  </a:lnTo>
                  <a:lnTo>
                    <a:pt x="8729" y="259"/>
                  </a:lnTo>
                  <a:lnTo>
                    <a:pt x="8737" y="270"/>
                  </a:lnTo>
                  <a:lnTo>
                    <a:pt x="8745" y="281"/>
                  </a:lnTo>
                  <a:lnTo>
                    <a:pt x="8752" y="293"/>
                  </a:lnTo>
                  <a:lnTo>
                    <a:pt x="8759" y="304"/>
                  </a:lnTo>
                  <a:lnTo>
                    <a:pt x="8765" y="316"/>
                  </a:lnTo>
                  <a:lnTo>
                    <a:pt x="8771" y="328"/>
                  </a:lnTo>
                  <a:lnTo>
                    <a:pt x="8776" y="341"/>
                  </a:lnTo>
                  <a:lnTo>
                    <a:pt x="8780" y="354"/>
                  </a:lnTo>
                  <a:lnTo>
                    <a:pt x="8784" y="367"/>
                  </a:lnTo>
                  <a:lnTo>
                    <a:pt x="8787" y="380"/>
                  </a:lnTo>
                  <a:lnTo>
                    <a:pt x="8790" y="394"/>
                  </a:lnTo>
                  <a:lnTo>
                    <a:pt x="8792" y="408"/>
                  </a:lnTo>
                  <a:lnTo>
                    <a:pt x="8793" y="422"/>
                  </a:lnTo>
                  <a:lnTo>
                    <a:pt x="8793" y="436"/>
                  </a:lnTo>
                  <a:lnTo>
                    <a:pt x="8793" y="451"/>
                  </a:lnTo>
                  <a:lnTo>
                    <a:pt x="8792" y="465"/>
                  </a:lnTo>
                  <a:lnTo>
                    <a:pt x="8790" y="479"/>
                  </a:lnTo>
                  <a:lnTo>
                    <a:pt x="8787" y="492"/>
                  </a:lnTo>
                  <a:lnTo>
                    <a:pt x="8784" y="505"/>
                  </a:lnTo>
                  <a:lnTo>
                    <a:pt x="8780" y="518"/>
                  </a:lnTo>
                  <a:lnTo>
                    <a:pt x="8776" y="531"/>
                  </a:lnTo>
                  <a:lnTo>
                    <a:pt x="8771" y="544"/>
                  </a:lnTo>
                  <a:lnTo>
                    <a:pt x="8765" y="556"/>
                  </a:lnTo>
                  <a:lnTo>
                    <a:pt x="8759" y="568"/>
                  </a:lnTo>
                  <a:lnTo>
                    <a:pt x="8752" y="579"/>
                  </a:lnTo>
                  <a:lnTo>
                    <a:pt x="8745" y="590"/>
                  </a:lnTo>
                  <a:lnTo>
                    <a:pt x="8737" y="601"/>
                  </a:lnTo>
                  <a:lnTo>
                    <a:pt x="8729" y="613"/>
                  </a:lnTo>
                  <a:lnTo>
                    <a:pt x="8720" y="623"/>
                  </a:lnTo>
                  <a:lnTo>
                    <a:pt x="8710" y="632"/>
                  </a:lnTo>
                  <a:lnTo>
                    <a:pt x="8699" y="641"/>
                  </a:lnTo>
                  <a:lnTo>
                    <a:pt x="8689" y="650"/>
                  </a:lnTo>
                  <a:lnTo>
                    <a:pt x="8679" y="658"/>
                  </a:lnTo>
                  <a:lnTo>
                    <a:pt x="8667" y="666"/>
                  </a:lnTo>
                  <a:lnTo>
                    <a:pt x="8656" y="673"/>
                  </a:lnTo>
                  <a:lnTo>
                    <a:pt x="8644" y="680"/>
                  </a:lnTo>
                  <a:lnTo>
                    <a:pt x="8632" y="686"/>
                  </a:lnTo>
                  <a:lnTo>
                    <a:pt x="8620" y="691"/>
                  </a:lnTo>
                  <a:lnTo>
                    <a:pt x="8607" y="696"/>
                  </a:lnTo>
                  <a:lnTo>
                    <a:pt x="8594" y="701"/>
                  </a:lnTo>
                  <a:lnTo>
                    <a:pt x="8581" y="704"/>
                  </a:lnTo>
                  <a:lnTo>
                    <a:pt x="8567" y="707"/>
                  </a:lnTo>
                  <a:lnTo>
                    <a:pt x="8553" y="710"/>
                  </a:lnTo>
                  <a:lnTo>
                    <a:pt x="8539" y="712"/>
                  </a:lnTo>
                  <a:lnTo>
                    <a:pt x="8524" y="713"/>
                  </a:lnTo>
                  <a:lnTo>
                    <a:pt x="8509" y="713"/>
                  </a:lnTo>
                  <a:lnTo>
                    <a:pt x="8495" y="713"/>
                  </a:lnTo>
                  <a:lnTo>
                    <a:pt x="8481" y="712"/>
                  </a:lnTo>
                  <a:lnTo>
                    <a:pt x="8467" y="710"/>
                  </a:lnTo>
                  <a:lnTo>
                    <a:pt x="8453" y="707"/>
                  </a:lnTo>
                  <a:lnTo>
                    <a:pt x="8440" y="704"/>
                  </a:lnTo>
                  <a:lnTo>
                    <a:pt x="8426" y="701"/>
                  </a:lnTo>
                  <a:lnTo>
                    <a:pt x="8413" y="696"/>
                  </a:lnTo>
                  <a:lnTo>
                    <a:pt x="8401" y="691"/>
                  </a:lnTo>
                  <a:lnTo>
                    <a:pt x="8388" y="686"/>
                  </a:lnTo>
                  <a:lnTo>
                    <a:pt x="8376" y="680"/>
                  </a:lnTo>
                  <a:lnTo>
                    <a:pt x="8364" y="673"/>
                  </a:lnTo>
                  <a:lnTo>
                    <a:pt x="8352" y="666"/>
                  </a:lnTo>
                  <a:lnTo>
                    <a:pt x="8341" y="658"/>
                  </a:lnTo>
                  <a:lnTo>
                    <a:pt x="8330" y="650"/>
                  </a:lnTo>
                  <a:lnTo>
                    <a:pt x="8320" y="641"/>
                  </a:lnTo>
                  <a:lnTo>
                    <a:pt x="8311" y="632"/>
                  </a:lnTo>
                  <a:lnTo>
                    <a:pt x="8301" y="623"/>
                  </a:lnTo>
                  <a:lnTo>
                    <a:pt x="8292" y="613"/>
                  </a:lnTo>
                  <a:lnTo>
                    <a:pt x="8284" y="601"/>
                  </a:lnTo>
                  <a:lnTo>
                    <a:pt x="8276" y="590"/>
                  </a:lnTo>
                  <a:lnTo>
                    <a:pt x="8269" y="579"/>
                  </a:lnTo>
                  <a:lnTo>
                    <a:pt x="8262" y="568"/>
                  </a:lnTo>
                  <a:lnTo>
                    <a:pt x="8256" y="556"/>
                  </a:lnTo>
                  <a:lnTo>
                    <a:pt x="8250" y="544"/>
                  </a:lnTo>
                  <a:lnTo>
                    <a:pt x="8245" y="531"/>
                  </a:lnTo>
                  <a:lnTo>
                    <a:pt x="8241" y="518"/>
                  </a:lnTo>
                  <a:lnTo>
                    <a:pt x="8237" y="505"/>
                  </a:lnTo>
                  <a:lnTo>
                    <a:pt x="8234" y="492"/>
                  </a:lnTo>
                  <a:lnTo>
                    <a:pt x="8231" y="479"/>
                  </a:lnTo>
                  <a:lnTo>
                    <a:pt x="8230" y="465"/>
                  </a:lnTo>
                  <a:lnTo>
                    <a:pt x="8228" y="451"/>
                  </a:lnTo>
                  <a:lnTo>
                    <a:pt x="8228" y="436"/>
                  </a:lnTo>
                  <a:close/>
                  <a:moveTo>
                    <a:pt x="9114" y="835"/>
                  </a:moveTo>
                  <a:lnTo>
                    <a:pt x="9115" y="840"/>
                  </a:lnTo>
                  <a:lnTo>
                    <a:pt x="9116" y="844"/>
                  </a:lnTo>
                  <a:lnTo>
                    <a:pt x="9118" y="848"/>
                  </a:lnTo>
                  <a:lnTo>
                    <a:pt x="9121" y="851"/>
                  </a:lnTo>
                  <a:lnTo>
                    <a:pt x="9124" y="854"/>
                  </a:lnTo>
                  <a:lnTo>
                    <a:pt x="9128" y="856"/>
                  </a:lnTo>
                  <a:lnTo>
                    <a:pt x="9133" y="858"/>
                  </a:lnTo>
                  <a:lnTo>
                    <a:pt x="9138" y="858"/>
                  </a:lnTo>
                  <a:lnTo>
                    <a:pt x="9252" y="858"/>
                  </a:lnTo>
                  <a:lnTo>
                    <a:pt x="9256" y="858"/>
                  </a:lnTo>
                  <a:lnTo>
                    <a:pt x="9260" y="856"/>
                  </a:lnTo>
                  <a:lnTo>
                    <a:pt x="9264" y="854"/>
                  </a:lnTo>
                  <a:lnTo>
                    <a:pt x="9268" y="851"/>
                  </a:lnTo>
                  <a:lnTo>
                    <a:pt x="9271" y="848"/>
                  </a:lnTo>
                  <a:lnTo>
                    <a:pt x="9273" y="844"/>
                  </a:lnTo>
                  <a:lnTo>
                    <a:pt x="9274" y="840"/>
                  </a:lnTo>
                  <a:lnTo>
                    <a:pt x="9275" y="835"/>
                  </a:lnTo>
                  <a:lnTo>
                    <a:pt x="9275" y="527"/>
                  </a:lnTo>
                  <a:lnTo>
                    <a:pt x="9411" y="527"/>
                  </a:lnTo>
                  <a:lnTo>
                    <a:pt x="9575" y="847"/>
                  </a:lnTo>
                  <a:lnTo>
                    <a:pt x="9578" y="851"/>
                  </a:lnTo>
                  <a:lnTo>
                    <a:pt x="9582" y="854"/>
                  </a:lnTo>
                  <a:lnTo>
                    <a:pt x="9584" y="856"/>
                  </a:lnTo>
                  <a:lnTo>
                    <a:pt x="9588" y="857"/>
                  </a:lnTo>
                  <a:lnTo>
                    <a:pt x="9591" y="858"/>
                  </a:lnTo>
                  <a:lnTo>
                    <a:pt x="9595" y="858"/>
                  </a:lnTo>
                  <a:lnTo>
                    <a:pt x="9723" y="858"/>
                  </a:lnTo>
                  <a:lnTo>
                    <a:pt x="9731" y="857"/>
                  </a:lnTo>
                  <a:lnTo>
                    <a:pt x="9738" y="855"/>
                  </a:lnTo>
                  <a:lnTo>
                    <a:pt x="9742" y="851"/>
                  </a:lnTo>
                  <a:lnTo>
                    <a:pt x="9746" y="847"/>
                  </a:lnTo>
                  <a:lnTo>
                    <a:pt x="9748" y="841"/>
                  </a:lnTo>
                  <a:lnTo>
                    <a:pt x="9749" y="835"/>
                  </a:lnTo>
                  <a:lnTo>
                    <a:pt x="9748" y="829"/>
                  </a:lnTo>
                  <a:lnTo>
                    <a:pt x="9745" y="823"/>
                  </a:lnTo>
                  <a:lnTo>
                    <a:pt x="9577" y="516"/>
                  </a:lnTo>
                  <a:lnTo>
                    <a:pt x="9596" y="508"/>
                  </a:lnTo>
                  <a:lnTo>
                    <a:pt x="9615" y="498"/>
                  </a:lnTo>
                  <a:lnTo>
                    <a:pt x="9633" y="488"/>
                  </a:lnTo>
                  <a:lnTo>
                    <a:pt x="9650" y="476"/>
                  </a:lnTo>
                  <a:lnTo>
                    <a:pt x="9666" y="463"/>
                  </a:lnTo>
                  <a:lnTo>
                    <a:pt x="9681" y="450"/>
                  </a:lnTo>
                  <a:lnTo>
                    <a:pt x="9694" y="435"/>
                  </a:lnTo>
                  <a:lnTo>
                    <a:pt x="9707" y="419"/>
                  </a:lnTo>
                  <a:lnTo>
                    <a:pt x="9718" y="403"/>
                  </a:lnTo>
                  <a:lnTo>
                    <a:pt x="9728" y="387"/>
                  </a:lnTo>
                  <a:lnTo>
                    <a:pt x="9738" y="369"/>
                  </a:lnTo>
                  <a:lnTo>
                    <a:pt x="9745" y="351"/>
                  </a:lnTo>
                  <a:lnTo>
                    <a:pt x="9751" y="332"/>
                  </a:lnTo>
                  <a:lnTo>
                    <a:pt x="9755" y="313"/>
                  </a:lnTo>
                  <a:lnTo>
                    <a:pt x="9758" y="293"/>
                  </a:lnTo>
                  <a:lnTo>
                    <a:pt x="9759" y="272"/>
                  </a:lnTo>
                  <a:lnTo>
                    <a:pt x="9758" y="258"/>
                  </a:lnTo>
                  <a:lnTo>
                    <a:pt x="9757" y="245"/>
                  </a:lnTo>
                  <a:lnTo>
                    <a:pt x="9756" y="232"/>
                  </a:lnTo>
                  <a:lnTo>
                    <a:pt x="9753" y="219"/>
                  </a:lnTo>
                  <a:lnTo>
                    <a:pt x="9750" y="207"/>
                  </a:lnTo>
                  <a:lnTo>
                    <a:pt x="9747" y="194"/>
                  </a:lnTo>
                  <a:lnTo>
                    <a:pt x="9742" y="182"/>
                  </a:lnTo>
                  <a:lnTo>
                    <a:pt x="9738" y="171"/>
                  </a:lnTo>
                  <a:lnTo>
                    <a:pt x="9731" y="159"/>
                  </a:lnTo>
                  <a:lnTo>
                    <a:pt x="9725" y="148"/>
                  </a:lnTo>
                  <a:lnTo>
                    <a:pt x="9719" y="137"/>
                  </a:lnTo>
                  <a:lnTo>
                    <a:pt x="9712" y="127"/>
                  </a:lnTo>
                  <a:lnTo>
                    <a:pt x="9705" y="117"/>
                  </a:lnTo>
                  <a:lnTo>
                    <a:pt x="9697" y="107"/>
                  </a:lnTo>
                  <a:lnTo>
                    <a:pt x="9688" y="98"/>
                  </a:lnTo>
                  <a:lnTo>
                    <a:pt x="9679" y="88"/>
                  </a:lnTo>
                  <a:lnTo>
                    <a:pt x="9670" y="79"/>
                  </a:lnTo>
                  <a:lnTo>
                    <a:pt x="9660" y="71"/>
                  </a:lnTo>
                  <a:lnTo>
                    <a:pt x="9650" y="63"/>
                  </a:lnTo>
                  <a:lnTo>
                    <a:pt x="9640" y="56"/>
                  </a:lnTo>
                  <a:lnTo>
                    <a:pt x="9629" y="49"/>
                  </a:lnTo>
                  <a:lnTo>
                    <a:pt x="9618" y="43"/>
                  </a:lnTo>
                  <a:lnTo>
                    <a:pt x="9606" y="38"/>
                  </a:lnTo>
                  <a:lnTo>
                    <a:pt x="9594" y="32"/>
                  </a:lnTo>
                  <a:lnTo>
                    <a:pt x="9582" y="28"/>
                  </a:lnTo>
                  <a:lnTo>
                    <a:pt x="9570" y="24"/>
                  </a:lnTo>
                  <a:lnTo>
                    <a:pt x="9556" y="20"/>
                  </a:lnTo>
                  <a:lnTo>
                    <a:pt x="9543" y="17"/>
                  </a:lnTo>
                  <a:lnTo>
                    <a:pt x="9530" y="15"/>
                  </a:lnTo>
                  <a:lnTo>
                    <a:pt x="9517" y="13"/>
                  </a:lnTo>
                  <a:lnTo>
                    <a:pt x="9504" y="12"/>
                  </a:lnTo>
                  <a:lnTo>
                    <a:pt x="9490" y="12"/>
                  </a:lnTo>
                  <a:lnTo>
                    <a:pt x="9138" y="12"/>
                  </a:lnTo>
                  <a:lnTo>
                    <a:pt x="9133" y="13"/>
                  </a:lnTo>
                  <a:lnTo>
                    <a:pt x="9128" y="14"/>
                  </a:lnTo>
                  <a:lnTo>
                    <a:pt x="9124" y="16"/>
                  </a:lnTo>
                  <a:lnTo>
                    <a:pt x="9121" y="19"/>
                  </a:lnTo>
                  <a:lnTo>
                    <a:pt x="9118" y="22"/>
                  </a:lnTo>
                  <a:lnTo>
                    <a:pt x="9116" y="26"/>
                  </a:lnTo>
                  <a:lnTo>
                    <a:pt x="9115" y="30"/>
                  </a:lnTo>
                  <a:lnTo>
                    <a:pt x="9114" y="35"/>
                  </a:lnTo>
                  <a:lnTo>
                    <a:pt x="9114" y="835"/>
                  </a:lnTo>
                  <a:close/>
                  <a:moveTo>
                    <a:pt x="9276" y="397"/>
                  </a:moveTo>
                  <a:lnTo>
                    <a:pt x="9276" y="157"/>
                  </a:lnTo>
                  <a:lnTo>
                    <a:pt x="9476" y="157"/>
                  </a:lnTo>
                  <a:lnTo>
                    <a:pt x="9488" y="158"/>
                  </a:lnTo>
                  <a:lnTo>
                    <a:pt x="9500" y="160"/>
                  </a:lnTo>
                  <a:lnTo>
                    <a:pt x="9512" y="163"/>
                  </a:lnTo>
                  <a:lnTo>
                    <a:pt x="9523" y="166"/>
                  </a:lnTo>
                  <a:lnTo>
                    <a:pt x="9533" y="171"/>
                  </a:lnTo>
                  <a:lnTo>
                    <a:pt x="9543" y="177"/>
                  </a:lnTo>
                  <a:lnTo>
                    <a:pt x="9553" y="184"/>
                  </a:lnTo>
                  <a:lnTo>
                    <a:pt x="9561" y="192"/>
                  </a:lnTo>
                  <a:lnTo>
                    <a:pt x="9570" y="200"/>
                  </a:lnTo>
                  <a:lnTo>
                    <a:pt x="9577" y="209"/>
                  </a:lnTo>
                  <a:lnTo>
                    <a:pt x="9583" y="218"/>
                  </a:lnTo>
                  <a:lnTo>
                    <a:pt x="9589" y="229"/>
                  </a:lnTo>
                  <a:lnTo>
                    <a:pt x="9593" y="239"/>
                  </a:lnTo>
                  <a:lnTo>
                    <a:pt x="9596" y="250"/>
                  </a:lnTo>
                  <a:lnTo>
                    <a:pt x="9598" y="262"/>
                  </a:lnTo>
                  <a:lnTo>
                    <a:pt x="9598" y="275"/>
                  </a:lnTo>
                  <a:lnTo>
                    <a:pt x="9598" y="287"/>
                  </a:lnTo>
                  <a:lnTo>
                    <a:pt x="9596" y="299"/>
                  </a:lnTo>
                  <a:lnTo>
                    <a:pt x="9593" y="311"/>
                  </a:lnTo>
                  <a:lnTo>
                    <a:pt x="9589" y="322"/>
                  </a:lnTo>
                  <a:lnTo>
                    <a:pt x="9583" y="333"/>
                  </a:lnTo>
                  <a:lnTo>
                    <a:pt x="9577" y="343"/>
                  </a:lnTo>
                  <a:lnTo>
                    <a:pt x="9570" y="353"/>
                  </a:lnTo>
                  <a:lnTo>
                    <a:pt x="9561" y="361"/>
                  </a:lnTo>
                  <a:lnTo>
                    <a:pt x="9553" y="369"/>
                  </a:lnTo>
                  <a:lnTo>
                    <a:pt x="9543" y="376"/>
                  </a:lnTo>
                  <a:lnTo>
                    <a:pt x="9533" y="382"/>
                  </a:lnTo>
                  <a:lnTo>
                    <a:pt x="9523" y="388"/>
                  </a:lnTo>
                  <a:lnTo>
                    <a:pt x="9512" y="392"/>
                  </a:lnTo>
                  <a:lnTo>
                    <a:pt x="9500" y="395"/>
                  </a:lnTo>
                  <a:lnTo>
                    <a:pt x="9488" y="397"/>
                  </a:lnTo>
                  <a:lnTo>
                    <a:pt x="9476" y="397"/>
                  </a:lnTo>
                  <a:lnTo>
                    <a:pt x="9276" y="397"/>
                  </a:lnTo>
                  <a:close/>
                  <a:moveTo>
                    <a:pt x="9935" y="835"/>
                  </a:moveTo>
                  <a:lnTo>
                    <a:pt x="9935" y="840"/>
                  </a:lnTo>
                  <a:lnTo>
                    <a:pt x="9937" y="844"/>
                  </a:lnTo>
                  <a:lnTo>
                    <a:pt x="9939" y="848"/>
                  </a:lnTo>
                  <a:lnTo>
                    <a:pt x="9942" y="851"/>
                  </a:lnTo>
                  <a:lnTo>
                    <a:pt x="9946" y="854"/>
                  </a:lnTo>
                  <a:lnTo>
                    <a:pt x="9949" y="856"/>
                  </a:lnTo>
                  <a:lnTo>
                    <a:pt x="9954" y="858"/>
                  </a:lnTo>
                  <a:lnTo>
                    <a:pt x="9958" y="858"/>
                  </a:lnTo>
                  <a:lnTo>
                    <a:pt x="10072" y="858"/>
                  </a:lnTo>
                  <a:lnTo>
                    <a:pt x="10076" y="858"/>
                  </a:lnTo>
                  <a:lnTo>
                    <a:pt x="10082" y="856"/>
                  </a:lnTo>
                  <a:lnTo>
                    <a:pt x="10086" y="854"/>
                  </a:lnTo>
                  <a:lnTo>
                    <a:pt x="10089" y="851"/>
                  </a:lnTo>
                  <a:lnTo>
                    <a:pt x="10092" y="848"/>
                  </a:lnTo>
                  <a:lnTo>
                    <a:pt x="10094" y="844"/>
                  </a:lnTo>
                  <a:lnTo>
                    <a:pt x="10096" y="840"/>
                  </a:lnTo>
                  <a:lnTo>
                    <a:pt x="10096" y="835"/>
                  </a:lnTo>
                  <a:lnTo>
                    <a:pt x="10096" y="35"/>
                  </a:lnTo>
                  <a:lnTo>
                    <a:pt x="10096" y="30"/>
                  </a:lnTo>
                  <a:lnTo>
                    <a:pt x="10094" y="26"/>
                  </a:lnTo>
                  <a:lnTo>
                    <a:pt x="10092" y="22"/>
                  </a:lnTo>
                  <a:lnTo>
                    <a:pt x="10089" y="19"/>
                  </a:lnTo>
                  <a:lnTo>
                    <a:pt x="10086" y="16"/>
                  </a:lnTo>
                  <a:lnTo>
                    <a:pt x="10082" y="14"/>
                  </a:lnTo>
                  <a:lnTo>
                    <a:pt x="10076" y="13"/>
                  </a:lnTo>
                  <a:lnTo>
                    <a:pt x="10072" y="12"/>
                  </a:lnTo>
                  <a:lnTo>
                    <a:pt x="9958" y="12"/>
                  </a:lnTo>
                  <a:lnTo>
                    <a:pt x="9954" y="13"/>
                  </a:lnTo>
                  <a:lnTo>
                    <a:pt x="9949" y="14"/>
                  </a:lnTo>
                  <a:lnTo>
                    <a:pt x="9946" y="16"/>
                  </a:lnTo>
                  <a:lnTo>
                    <a:pt x="9942" y="19"/>
                  </a:lnTo>
                  <a:lnTo>
                    <a:pt x="9939" y="22"/>
                  </a:lnTo>
                  <a:lnTo>
                    <a:pt x="9937" y="26"/>
                  </a:lnTo>
                  <a:lnTo>
                    <a:pt x="9935" y="30"/>
                  </a:lnTo>
                  <a:lnTo>
                    <a:pt x="9935" y="35"/>
                  </a:lnTo>
                  <a:lnTo>
                    <a:pt x="9935" y="835"/>
                  </a:lnTo>
                  <a:close/>
                  <a:moveTo>
                    <a:pt x="10308" y="538"/>
                  </a:moveTo>
                  <a:lnTo>
                    <a:pt x="10308" y="555"/>
                  </a:lnTo>
                  <a:lnTo>
                    <a:pt x="10310" y="571"/>
                  </a:lnTo>
                  <a:lnTo>
                    <a:pt x="10312" y="588"/>
                  </a:lnTo>
                  <a:lnTo>
                    <a:pt x="10315" y="604"/>
                  </a:lnTo>
                  <a:lnTo>
                    <a:pt x="10318" y="621"/>
                  </a:lnTo>
                  <a:lnTo>
                    <a:pt x="10323" y="637"/>
                  </a:lnTo>
                  <a:lnTo>
                    <a:pt x="10328" y="652"/>
                  </a:lnTo>
                  <a:lnTo>
                    <a:pt x="10334" y="667"/>
                  </a:lnTo>
                  <a:lnTo>
                    <a:pt x="10341" y="682"/>
                  </a:lnTo>
                  <a:lnTo>
                    <a:pt x="10348" y="696"/>
                  </a:lnTo>
                  <a:lnTo>
                    <a:pt x="10356" y="710"/>
                  </a:lnTo>
                  <a:lnTo>
                    <a:pt x="10365" y="723"/>
                  </a:lnTo>
                  <a:lnTo>
                    <a:pt x="10374" y="736"/>
                  </a:lnTo>
                  <a:lnTo>
                    <a:pt x="10384" y="749"/>
                  </a:lnTo>
                  <a:lnTo>
                    <a:pt x="10395" y="761"/>
                  </a:lnTo>
                  <a:lnTo>
                    <a:pt x="10406" y="772"/>
                  </a:lnTo>
                  <a:lnTo>
                    <a:pt x="10418" y="784"/>
                  </a:lnTo>
                  <a:lnTo>
                    <a:pt x="10431" y="795"/>
                  </a:lnTo>
                  <a:lnTo>
                    <a:pt x="10444" y="804"/>
                  </a:lnTo>
                  <a:lnTo>
                    <a:pt x="10457" y="814"/>
                  </a:lnTo>
                  <a:lnTo>
                    <a:pt x="10471" y="822"/>
                  </a:lnTo>
                  <a:lnTo>
                    <a:pt x="10485" y="830"/>
                  </a:lnTo>
                  <a:lnTo>
                    <a:pt x="10500" y="837"/>
                  </a:lnTo>
                  <a:lnTo>
                    <a:pt x="10515" y="844"/>
                  </a:lnTo>
                  <a:lnTo>
                    <a:pt x="10530" y="850"/>
                  </a:lnTo>
                  <a:lnTo>
                    <a:pt x="10546" y="855"/>
                  </a:lnTo>
                  <a:lnTo>
                    <a:pt x="10563" y="860"/>
                  </a:lnTo>
                  <a:lnTo>
                    <a:pt x="10579" y="863"/>
                  </a:lnTo>
                  <a:lnTo>
                    <a:pt x="10597" y="866"/>
                  </a:lnTo>
                  <a:lnTo>
                    <a:pt x="10615" y="868"/>
                  </a:lnTo>
                  <a:lnTo>
                    <a:pt x="10632" y="870"/>
                  </a:lnTo>
                  <a:lnTo>
                    <a:pt x="10650" y="870"/>
                  </a:lnTo>
                  <a:lnTo>
                    <a:pt x="10668" y="870"/>
                  </a:lnTo>
                  <a:lnTo>
                    <a:pt x="10686" y="868"/>
                  </a:lnTo>
                  <a:lnTo>
                    <a:pt x="10703" y="866"/>
                  </a:lnTo>
                  <a:lnTo>
                    <a:pt x="10720" y="863"/>
                  </a:lnTo>
                  <a:lnTo>
                    <a:pt x="10737" y="860"/>
                  </a:lnTo>
                  <a:lnTo>
                    <a:pt x="10753" y="855"/>
                  </a:lnTo>
                  <a:lnTo>
                    <a:pt x="10770" y="850"/>
                  </a:lnTo>
                  <a:lnTo>
                    <a:pt x="10786" y="844"/>
                  </a:lnTo>
                  <a:lnTo>
                    <a:pt x="10801" y="837"/>
                  </a:lnTo>
                  <a:lnTo>
                    <a:pt x="10816" y="830"/>
                  </a:lnTo>
                  <a:lnTo>
                    <a:pt x="10830" y="822"/>
                  </a:lnTo>
                  <a:lnTo>
                    <a:pt x="10844" y="814"/>
                  </a:lnTo>
                  <a:lnTo>
                    <a:pt x="10858" y="804"/>
                  </a:lnTo>
                  <a:lnTo>
                    <a:pt x="10870" y="795"/>
                  </a:lnTo>
                  <a:lnTo>
                    <a:pt x="10883" y="784"/>
                  </a:lnTo>
                  <a:lnTo>
                    <a:pt x="10894" y="772"/>
                  </a:lnTo>
                  <a:lnTo>
                    <a:pt x="10906" y="761"/>
                  </a:lnTo>
                  <a:lnTo>
                    <a:pt x="10916" y="749"/>
                  </a:lnTo>
                  <a:lnTo>
                    <a:pt x="10926" y="736"/>
                  </a:lnTo>
                  <a:lnTo>
                    <a:pt x="10936" y="723"/>
                  </a:lnTo>
                  <a:lnTo>
                    <a:pt x="10945" y="710"/>
                  </a:lnTo>
                  <a:lnTo>
                    <a:pt x="10953" y="696"/>
                  </a:lnTo>
                  <a:lnTo>
                    <a:pt x="10961" y="682"/>
                  </a:lnTo>
                  <a:lnTo>
                    <a:pt x="10968" y="667"/>
                  </a:lnTo>
                  <a:lnTo>
                    <a:pt x="10974" y="652"/>
                  </a:lnTo>
                  <a:lnTo>
                    <a:pt x="10979" y="637"/>
                  </a:lnTo>
                  <a:lnTo>
                    <a:pt x="10983" y="621"/>
                  </a:lnTo>
                  <a:lnTo>
                    <a:pt x="10987" y="604"/>
                  </a:lnTo>
                  <a:lnTo>
                    <a:pt x="10990" y="588"/>
                  </a:lnTo>
                  <a:lnTo>
                    <a:pt x="10992" y="571"/>
                  </a:lnTo>
                  <a:lnTo>
                    <a:pt x="10993" y="555"/>
                  </a:lnTo>
                  <a:lnTo>
                    <a:pt x="10994" y="538"/>
                  </a:lnTo>
                  <a:lnTo>
                    <a:pt x="10994" y="35"/>
                  </a:lnTo>
                  <a:lnTo>
                    <a:pt x="10993" y="30"/>
                  </a:lnTo>
                  <a:lnTo>
                    <a:pt x="10992" y="26"/>
                  </a:lnTo>
                  <a:lnTo>
                    <a:pt x="10990" y="22"/>
                  </a:lnTo>
                  <a:lnTo>
                    <a:pt x="10987" y="19"/>
                  </a:lnTo>
                  <a:lnTo>
                    <a:pt x="10983" y="16"/>
                  </a:lnTo>
                  <a:lnTo>
                    <a:pt x="10979" y="14"/>
                  </a:lnTo>
                  <a:lnTo>
                    <a:pt x="10975" y="13"/>
                  </a:lnTo>
                  <a:lnTo>
                    <a:pt x="10971" y="12"/>
                  </a:lnTo>
                  <a:lnTo>
                    <a:pt x="10853" y="12"/>
                  </a:lnTo>
                  <a:lnTo>
                    <a:pt x="10848" y="13"/>
                  </a:lnTo>
                  <a:lnTo>
                    <a:pt x="10844" y="14"/>
                  </a:lnTo>
                  <a:lnTo>
                    <a:pt x="10840" y="16"/>
                  </a:lnTo>
                  <a:lnTo>
                    <a:pt x="10837" y="19"/>
                  </a:lnTo>
                  <a:lnTo>
                    <a:pt x="10834" y="22"/>
                  </a:lnTo>
                  <a:lnTo>
                    <a:pt x="10832" y="26"/>
                  </a:lnTo>
                  <a:lnTo>
                    <a:pt x="10830" y="30"/>
                  </a:lnTo>
                  <a:lnTo>
                    <a:pt x="10830" y="35"/>
                  </a:lnTo>
                  <a:lnTo>
                    <a:pt x="10830" y="530"/>
                  </a:lnTo>
                  <a:lnTo>
                    <a:pt x="10829" y="549"/>
                  </a:lnTo>
                  <a:lnTo>
                    <a:pt x="10827" y="567"/>
                  </a:lnTo>
                  <a:lnTo>
                    <a:pt x="10823" y="585"/>
                  </a:lnTo>
                  <a:lnTo>
                    <a:pt x="10817" y="601"/>
                  </a:lnTo>
                  <a:lnTo>
                    <a:pt x="10810" y="618"/>
                  </a:lnTo>
                  <a:lnTo>
                    <a:pt x="10801" y="633"/>
                  </a:lnTo>
                  <a:lnTo>
                    <a:pt x="10792" y="647"/>
                  </a:lnTo>
                  <a:lnTo>
                    <a:pt x="10780" y="660"/>
                  </a:lnTo>
                  <a:lnTo>
                    <a:pt x="10767" y="672"/>
                  </a:lnTo>
                  <a:lnTo>
                    <a:pt x="10753" y="682"/>
                  </a:lnTo>
                  <a:lnTo>
                    <a:pt x="10739" y="691"/>
                  </a:lnTo>
                  <a:lnTo>
                    <a:pt x="10723" y="699"/>
                  </a:lnTo>
                  <a:lnTo>
                    <a:pt x="10706" y="705"/>
                  </a:lnTo>
                  <a:lnTo>
                    <a:pt x="10688" y="709"/>
                  </a:lnTo>
                  <a:lnTo>
                    <a:pt x="10670" y="712"/>
                  </a:lnTo>
                  <a:lnTo>
                    <a:pt x="10650" y="713"/>
                  </a:lnTo>
                  <a:lnTo>
                    <a:pt x="10630" y="712"/>
                  </a:lnTo>
                  <a:lnTo>
                    <a:pt x="10612" y="709"/>
                  </a:lnTo>
                  <a:lnTo>
                    <a:pt x="10593" y="705"/>
                  </a:lnTo>
                  <a:lnTo>
                    <a:pt x="10576" y="699"/>
                  </a:lnTo>
                  <a:lnTo>
                    <a:pt x="10561" y="691"/>
                  </a:lnTo>
                  <a:lnTo>
                    <a:pt x="10546" y="682"/>
                  </a:lnTo>
                  <a:lnTo>
                    <a:pt x="10533" y="672"/>
                  </a:lnTo>
                  <a:lnTo>
                    <a:pt x="10520" y="660"/>
                  </a:lnTo>
                  <a:lnTo>
                    <a:pt x="10509" y="647"/>
                  </a:lnTo>
                  <a:lnTo>
                    <a:pt x="10500" y="633"/>
                  </a:lnTo>
                  <a:lnTo>
                    <a:pt x="10491" y="618"/>
                  </a:lnTo>
                  <a:lnTo>
                    <a:pt x="10484" y="601"/>
                  </a:lnTo>
                  <a:lnTo>
                    <a:pt x="10479" y="584"/>
                  </a:lnTo>
                  <a:lnTo>
                    <a:pt x="10475" y="566"/>
                  </a:lnTo>
                  <a:lnTo>
                    <a:pt x="10472" y="548"/>
                  </a:lnTo>
                  <a:lnTo>
                    <a:pt x="10472" y="529"/>
                  </a:lnTo>
                  <a:lnTo>
                    <a:pt x="10472" y="35"/>
                  </a:lnTo>
                  <a:lnTo>
                    <a:pt x="10471" y="30"/>
                  </a:lnTo>
                  <a:lnTo>
                    <a:pt x="10470" y="26"/>
                  </a:lnTo>
                  <a:lnTo>
                    <a:pt x="10468" y="22"/>
                  </a:lnTo>
                  <a:lnTo>
                    <a:pt x="10465" y="19"/>
                  </a:lnTo>
                  <a:lnTo>
                    <a:pt x="10462" y="16"/>
                  </a:lnTo>
                  <a:lnTo>
                    <a:pt x="10458" y="14"/>
                  </a:lnTo>
                  <a:lnTo>
                    <a:pt x="10453" y="13"/>
                  </a:lnTo>
                  <a:lnTo>
                    <a:pt x="10448" y="12"/>
                  </a:lnTo>
                  <a:lnTo>
                    <a:pt x="10331" y="12"/>
                  </a:lnTo>
                  <a:lnTo>
                    <a:pt x="10327" y="13"/>
                  </a:lnTo>
                  <a:lnTo>
                    <a:pt x="10322" y="14"/>
                  </a:lnTo>
                  <a:lnTo>
                    <a:pt x="10318" y="16"/>
                  </a:lnTo>
                  <a:lnTo>
                    <a:pt x="10315" y="19"/>
                  </a:lnTo>
                  <a:lnTo>
                    <a:pt x="10312" y="22"/>
                  </a:lnTo>
                  <a:lnTo>
                    <a:pt x="10310" y="26"/>
                  </a:lnTo>
                  <a:lnTo>
                    <a:pt x="10308" y="30"/>
                  </a:lnTo>
                  <a:lnTo>
                    <a:pt x="10308" y="35"/>
                  </a:lnTo>
                  <a:lnTo>
                    <a:pt x="10308" y="538"/>
                  </a:lnTo>
                  <a:close/>
                  <a:moveTo>
                    <a:pt x="11161" y="775"/>
                  </a:moveTo>
                  <a:lnTo>
                    <a:pt x="11173" y="787"/>
                  </a:lnTo>
                  <a:lnTo>
                    <a:pt x="11192" y="801"/>
                  </a:lnTo>
                  <a:lnTo>
                    <a:pt x="11203" y="808"/>
                  </a:lnTo>
                  <a:lnTo>
                    <a:pt x="11216" y="816"/>
                  </a:lnTo>
                  <a:lnTo>
                    <a:pt x="11231" y="824"/>
                  </a:lnTo>
                  <a:lnTo>
                    <a:pt x="11247" y="832"/>
                  </a:lnTo>
                  <a:lnTo>
                    <a:pt x="11265" y="839"/>
                  </a:lnTo>
                  <a:lnTo>
                    <a:pt x="11285" y="846"/>
                  </a:lnTo>
                  <a:lnTo>
                    <a:pt x="11305" y="853"/>
                  </a:lnTo>
                  <a:lnTo>
                    <a:pt x="11328" y="859"/>
                  </a:lnTo>
                  <a:lnTo>
                    <a:pt x="11351" y="863"/>
                  </a:lnTo>
                  <a:lnTo>
                    <a:pt x="11376" y="867"/>
                  </a:lnTo>
                  <a:lnTo>
                    <a:pt x="11403" y="869"/>
                  </a:lnTo>
                  <a:lnTo>
                    <a:pt x="11431" y="870"/>
                  </a:lnTo>
                  <a:lnTo>
                    <a:pt x="11447" y="870"/>
                  </a:lnTo>
                  <a:lnTo>
                    <a:pt x="11464" y="869"/>
                  </a:lnTo>
                  <a:lnTo>
                    <a:pt x="11479" y="867"/>
                  </a:lnTo>
                  <a:lnTo>
                    <a:pt x="11494" y="865"/>
                  </a:lnTo>
                  <a:lnTo>
                    <a:pt x="11508" y="862"/>
                  </a:lnTo>
                  <a:lnTo>
                    <a:pt x="11522" y="859"/>
                  </a:lnTo>
                  <a:lnTo>
                    <a:pt x="11536" y="855"/>
                  </a:lnTo>
                  <a:lnTo>
                    <a:pt x="11549" y="850"/>
                  </a:lnTo>
                  <a:lnTo>
                    <a:pt x="11562" y="845"/>
                  </a:lnTo>
                  <a:lnTo>
                    <a:pt x="11574" y="840"/>
                  </a:lnTo>
                  <a:lnTo>
                    <a:pt x="11586" y="834"/>
                  </a:lnTo>
                  <a:lnTo>
                    <a:pt x="11597" y="827"/>
                  </a:lnTo>
                  <a:lnTo>
                    <a:pt x="11608" y="821"/>
                  </a:lnTo>
                  <a:lnTo>
                    <a:pt x="11619" y="813"/>
                  </a:lnTo>
                  <a:lnTo>
                    <a:pt x="11630" y="806"/>
                  </a:lnTo>
                  <a:lnTo>
                    <a:pt x="11639" y="797"/>
                  </a:lnTo>
                  <a:lnTo>
                    <a:pt x="11648" y="789"/>
                  </a:lnTo>
                  <a:lnTo>
                    <a:pt x="11656" y="779"/>
                  </a:lnTo>
                  <a:lnTo>
                    <a:pt x="11664" y="770"/>
                  </a:lnTo>
                  <a:lnTo>
                    <a:pt x="11671" y="761"/>
                  </a:lnTo>
                  <a:lnTo>
                    <a:pt x="11678" y="751"/>
                  </a:lnTo>
                  <a:lnTo>
                    <a:pt x="11684" y="741"/>
                  </a:lnTo>
                  <a:lnTo>
                    <a:pt x="11690" y="731"/>
                  </a:lnTo>
                  <a:lnTo>
                    <a:pt x="11695" y="721"/>
                  </a:lnTo>
                  <a:lnTo>
                    <a:pt x="11700" y="710"/>
                  </a:lnTo>
                  <a:lnTo>
                    <a:pt x="11704" y="699"/>
                  </a:lnTo>
                  <a:lnTo>
                    <a:pt x="11707" y="688"/>
                  </a:lnTo>
                  <a:lnTo>
                    <a:pt x="11710" y="677"/>
                  </a:lnTo>
                  <a:lnTo>
                    <a:pt x="11712" y="666"/>
                  </a:lnTo>
                  <a:lnTo>
                    <a:pt x="11714" y="654"/>
                  </a:lnTo>
                  <a:lnTo>
                    <a:pt x="11715" y="643"/>
                  </a:lnTo>
                  <a:lnTo>
                    <a:pt x="11715" y="631"/>
                  </a:lnTo>
                  <a:lnTo>
                    <a:pt x="11715" y="617"/>
                  </a:lnTo>
                  <a:lnTo>
                    <a:pt x="11713" y="602"/>
                  </a:lnTo>
                  <a:lnTo>
                    <a:pt x="11712" y="589"/>
                  </a:lnTo>
                  <a:lnTo>
                    <a:pt x="11709" y="576"/>
                  </a:lnTo>
                  <a:lnTo>
                    <a:pt x="11706" y="564"/>
                  </a:lnTo>
                  <a:lnTo>
                    <a:pt x="11702" y="552"/>
                  </a:lnTo>
                  <a:lnTo>
                    <a:pt x="11697" y="540"/>
                  </a:lnTo>
                  <a:lnTo>
                    <a:pt x="11692" y="529"/>
                  </a:lnTo>
                  <a:lnTo>
                    <a:pt x="11686" y="518"/>
                  </a:lnTo>
                  <a:lnTo>
                    <a:pt x="11680" y="508"/>
                  </a:lnTo>
                  <a:lnTo>
                    <a:pt x="11673" y="498"/>
                  </a:lnTo>
                  <a:lnTo>
                    <a:pt x="11665" y="489"/>
                  </a:lnTo>
                  <a:lnTo>
                    <a:pt x="11657" y="479"/>
                  </a:lnTo>
                  <a:lnTo>
                    <a:pt x="11649" y="471"/>
                  </a:lnTo>
                  <a:lnTo>
                    <a:pt x="11641" y="462"/>
                  </a:lnTo>
                  <a:lnTo>
                    <a:pt x="11631" y="454"/>
                  </a:lnTo>
                  <a:lnTo>
                    <a:pt x="11611" y="438"/>
                  </a:lnTo>
                  <a:lnTo>
                    <a:pt x="11591" y="423"/>
                  </a:lnTo>
                  <a:lnTo>
                    <a:pt x="11570" y="410"/>
                  </a:lnTo>
                  <a:lnTo>
                    <a:pt x="11548" y="398"/>
                  </a:lnTo>
                  <a:lnTo>
                    <a:pt x="11526" y="387"/>
                  </a:lnTo>
                  <a:lnTo>
                    <a:pt x="11503" y="376"/>
                  </a:lnTo>
                  <a:lnTo>
                    <a:pt x="11480" y="367"/>
                  </a:lnTo>
                  <a:lnTo>
                    <a:pt x="11458" y="357"/>
                  </a:lnTo>
                  <a:lnTo>
                    <a:pt x="11439" y="350"/>
                  </a:lnTo>
                  <a:lnTo>
                    <a:pt x="11422" y="343"/>
                  </a:lnTo>
                  <a:lnTo>
                    <a:pt x="11407" y="335"/>
                  </a:lnTo>
                  <a:lnTo>
                    <a:pt x="11392" y="328"/>
                  </a:lnTo>
                  <a:lnTo>
                    <a:pt x="11379" y="320"/>
                  </a:lnTo>
                  <a:lnTo>
                    <a:pt x="11368" y="312"/>
                  </a:lnTo>
                  <a:lnTo>
                    <a:pt x="11357" y="305"/>
                  </a:lnTo>
                  <a:lnTo>
                    <a:pt x="11348" y="297"/>
                  </a:lnTo>
                  <a:lnTo>
                    <a:pt x="11339" y="288"/>
                  </a:lnTo>
                  <a:lnTo>
                    <a:pt x="11332" y="280"/>
                  </a:lnTo>
                  <a:lnTo>
                    <a:pt x="11326" y="271"/>
                  </a:lnTo>
                  <a:lnTo>
                    <a:pt x="11321" y="261"/>
                  </a:lnTo>
                  <a:lnTo>
                    <a:pt x="11317" y="252"/>
                  </a:lnTo>
                  <a:lnTo>
                    <a:pt x="11315" y="242"/>
                  </a:lnTo>
                  <a:lnTo>
                    <a:pt x="11313" y="232"/>
                  </a:lnTo>
                  <a:lnTo>
                    <a:pt x="11313" y="222"/>
                  </a:lnTo>
                  <a:lnTo>
                    <a:pt x="11313" y="215"/>
                  </a:lnTo>
                  <a:lnTo>
                    <a:pt x="11314" y="207"/>
                  </a:lnTo>
                  <a:lnTo>
                    <a:pt x="11317" y="200"/>
                  </a:lnTo>
                  <a:lnTo>
                    <a:pt x="11320" y="193"/>
                  </a:lnTo>
                  <a:lnTo>
                    <a:pt x="11323" y="185"/>
                  </a:lnTo>
                  <a:lnTo>
                    <a:pt x="11328" y="178"/>
                  </a:lnTo>
                  <a:lnTo>
                    <a:pt x="11334" y="172"/>
                  </a:lnTo>
                  <a:lnTo>
                    <a:pt x="11340" y="165"/>
                  </a:lnTo>
                  <a:lnTo>
                    <a:pt x="11347" y="160"/>
                  </a:lnTo>
                  <a:lnTo>
                    <a:pt x="11355" y="154"/>
                  </a:lnTo>
                  <a:lnTo>
                    <a:pt x="11364" y="150"/>
                  </a:lnTo>
                  <a:lnTo>
                    <a:pt x="11374" y="146"/>
                  </a:lnTo>
                  <a:lnTo>
                    <a:pt x="11384" y="142"/>
                  </a:lnTo>
                  <a:lnTo>
                    <a:pt x="11395" y="140"/>
                  </a:lnTo>
                  <a:lnTo>
                    <a:pt x="11407" y="138"/>
                  </a:lnTo>
                  <a:lnTo>
                    <a:pt x="11420" y="138"/>
                  </a:lnTo>
                  <a:lnTo>
                    <a:pt x="11433" y="138"/>
                  </a:lnTo>
                  <a:lnTo>
                    <a:pt x="11446" y="140"/>
                  </a:lnTo>
                  <a:lnTo>
                    <a:pt x="11461" y="143"/>
                  </a:lnTo>
                  <a:lnTo>
                    <a:pt x="11475" y="147"/>
                  </a:lnTo>
                  <a:lnTo>
                    <a:pt x="11489" y="152"/>
                  </a:lnTo>
                  <a:lnTo>
                    <a:pt x="11502" y="157"/>
                  </a:lnTo>
                  <a:lnTo>
                    <a:pt x="11515" y="163"/>
                  </a:lnTo>
                  <a:lnTo>
                    <a:pt x="11528" y="169"/>
                  </a:lnTo>
                  <a:lnTo>
                    <a:pt x="11551" y="180"/>
                  </a:lnTo>
                  <a:lnTo>
                    <a:pt x="11570" y="191"/>
                  </a:lnTo>
                  <a:lnTo>
                    <a:pt x="11584" y="199"/>
                  </a:lnTo>
                  <a:lnTo>
                    <a:pt x="11592" y="204"/>
                  </a:lnTo>
                  <a:lnTo>
                    <a:pt x="11597" y="207"/>
                  </a:lnTo>
                  <a:lnTo>
                    <a:pt x="11603" y="208"/>
                  </a:lnTo>
                  <a:lnTo>
                    <a:pt x="11609" y="207"/>
                  </a:lnTo>
                  <a:lnTo>
                    <a:pt x="11615" y="206"/>
                  </a:lnTo>
                  <a:lnTo>
                    <a:pt x="11620" y="203"/>
                  </a:lnTo>
                  <a:lnTo>
                    <a:pt x="11625" y="199"/>
                  </a:lnTo>
                  <a:lnTo>
                    <a:pt x="11631" y="195"/>
                  </a:lnTo>
                  <a:lnTo>
                    <a:pt x="11635" y="190"/>
                  </a:lnTo>
                  <a:lnTo>
                    <a:pt x="11682" y="121"/>
                  </a:lnTo>
                  <a:lnTo>
                    <a:pt x="11684" y="116"/>
                  </a:lnTo>
                  <a:lnTo>
                    <a:pt x="11686" y="111"/>
                  </a:lnTo>
                  <a:lnTo>
                    <a:pt x="11686" y="105"/>
                  </a:lnTo>
                  <a:lnTo>
                    <a:pt x="11686" y="100"/>
                  </a:lnTo>
                  <a:lnTo>
                    <a:pt x="11684" y="94"/>
                  </a:lnTo>
                  <a:lnTo>
                    <a:pt x="11682" y="88"/>
                  </a:lnTo>
                  <a:lnTo>
                    <a:pt x="11679" y="84"/>
                  </a:lnTo>
                  <a:lnTo>
                    <a:pt x="11674" y="81"/>
                  </a:lnTo>
                  <a:lnTo>
                    <a:pt x="11662" y="72"/>
                  </a:lnTo>
                  <a:lnTo>
                    <a:pt x="11643" y="60"/>
                  </a:lnTo>
                  <a:lnTo>
                    <a:pt x="11618" y="47"/>
                  </a:lnTo>
                  <a:lnTo>
                    <a:pt x="11589" y="33"/>
                  </a:lnTo>
                  <a:lnTo>
                    <a:pt x="11572" y="27"/>
                  </a:lnTo>
                  <a:lnTo>
                    <a:pt x="11555" y="21"/>
                  </a:lnTo>
                  <a:lnTo>
                    <a:pt x="11536" y="15"/>
                  </a:lnTo>
                  <a:lnTo>
                    <a:pt x="11516" y="10"/>
                  </a:lnTo>
                  <a:lnTo>
                    <a:pt x="11496" y="6"/>
                  </a:lnTo>
                  <a:lnTo>
                    <a:pt x="11474" y="3"/>
                  </a:lnTo>
                  <a:lnTo>
                    <a:pt x="11451" y="1"/>
                  </a:lnTo>
                  <a:lnTo>
                    <a:pt x="11428" y="0"/>
                  </a:lnTo>
                  <a:lnTo>
                    <a:pt x="11410" y="0"/>
                  </a:lnTo>
                  <a:lnTo>
                    <a:pt x="11393" y="1"/>
                  </a:lnTo>
                  <a:lnTo>
                    <a:pt x="11376" y="3"/>
                  </a:lnTo>
                  <a:lnTo>
                    <a:pt x="11360" y="5"/>
                  </a:lnTo>
                  <a:lnTo>
                    <a:pt x="11345" y="8"/>
                  </a:lnTo>
                  <a:lnTo>
                    <a:pt x="11330" y="12"/>
                  </a:lnTo>
                  <a:lnTo>
                    <a:pt x="11316" y="16"/>
                  </a:lnTo>
                  <a:lnTo>
                    <a:pt x="11303" y="21"/>
                  </a:lnTo>
                  <a:lnTo>
                    <a:pt x="11290" y="26"/>
                  </a:lnTo>
                  <a:lnTo>
                    <a:pt x="11277" y="32"/>
                  </a:lnTo>
                  <a:lnTo>
                    <a:pt x="11265" y="38"/>
                  </a:lnTo>
                  <a:lnTo>
                    <a:pt x="11254" y="45"/>
                  </a:lnTo>
                  <a:lnTo>
                    <a:pt x="11244" y="52"/>
                  </a:lnTo>
                  <a:lnTo>
                    <a:pt x="11234" y="59"/>
                  </a:lnTo>
                  <a:lnTo>
                    <a:pt x="11225" y="67"/>
                  </a:lnTo>
                  <a:lnTo>
                    <a:pt x="11216" y="75"/>
                  </a:lnTo>
                  <a:lnTo>
                    <a:pt x="11208" y="84"/>
                  </a:lnTo>
                  <a:lnTo>
                    <a:pt x="11200" y="93"/>
                  </a:lnTo>
                  <a:lnTo>
                    <a:pt x="11193" y="102"/>
                  </a:lnTo>
                  <a:lnTo>
                    <a:pt x="11187" y="112"/>
                  </a:lnTo>
                  <a:lnTo>
                    <a:pt x="11181" y="121"/>
                  </a:lnTo>
                  <a:lnTo>
                    <a:pt x="11176" y="131"/>
                  </a:lnTo>
                  <a:lnTo>
                    <a:pt x="11171" y="141"/>
                  </a:lnTo>
                  <a:lnTo>
                    <a:pt x="11167" y="151"/>
                  </a:lnTo>
                  <a:lnTo>
                    <a:pt x="11163" y="161"/>
                  </a:lnTo>
                  <a:lnTo>
                    <a:pt x="11160" y="171"/>
                  </a:lnTo>
                  <a:lnTo>
                    <a:pt x="11157" y="181"/>
                  </a:lnTo>
                  <a:lnTo>
                    <a:pt x="11155" y="191"/>
                  </a:lnTo>
                  <a:lnTo>
                    <a:pt x="11152" y="212"/>
                  </a:lnTo>
                  <a:lnTo>
                    <a:pt x="11151" y="232"/>
                  </a:lnTo>
                  <a:lnTo>
                    <a:pt x="11152" y="245"/>
                  </a:lnTo>
                  <a:lnTo>
                    <a:pt x="11153" y="258"/>
                  </a:lnTo>
                  <a:lnTo>
                    <a:pt x="11154" y="271"/>
                  </a:lnTo>
                  <a:lnTo>
                    <a:pt x="11156" y="283"/>
                  </a:lnTo>
                  <a:lnTo>
                    <a:pt x="11159" y="294"/>
                  </a:lnTo>
                  <a:lnTo>
                    <a:pt x="11163" y="305"/>
                  </a:lnTo>
                  <a:lnTo>
                    <a:pt x="11167" y="316"/>
                  </a:lnTo>
                  <a:lnTo>
                    <a:pt x="11171" y="327"/>
                  </a:lnTo>
                  <a:lnTo>
                    <a:pt x="11176" y="337"/>
                  </a:lnTo>
                  <a:lnTo>
                    <a:pt x="11181" y="347"/>
                  </a:lnTo>
                  <a:lnTo>
                    <a:pt x="11187" y="356"/>
                  </a:lnTo>
                  <a:lnTo>
                    <a:pt x="11194" y="365"/>
                  </a:lnTo>
                  <a:lnTo>
                    <a:pt x="11208" y="382"/>
                  </a:lnTo>
                  <a:lnTo>
                    <a:pt x="11223" y="399"/>
                  </a:lnTo>
                  <a:lnTo>
                    <a:pt x="11240" y="414"/>
                  </a:lnTo>
                  <a:lnTo>
                    <a:pt x="11258" y="428"/>
                  </a:lnTo>
                  <a:lnTo>
                    <a:pt x="11277" y="441"/>
                  </a:lnTo>
                  <a:lnTo>
                    <a:pt x="11298" y="453"/>
                  </a:lnTo>
                  <a:lnTo>
                    <a:pt x="11318" y="465"/>
                  </a:lnTo>
                  <a:lnTo>
                    <a:pt x="11339" y="475"/>
                  </a:lnTo>
                  <a:lnTo>
                    <a:pt x="11361" y="484"/>
                  </a:lnTo>
                  <a:lnTo>
                    <a:pt x="11382" y="493"/>
                  </a:lnTo>
                  <a:lnTo>
                    <a:pt x="11401" y="501"/>
                  </a:lnTo>
                  <a:lnTo>
                    <a:pt x="11418" y="509"/>
                  </a:lnTo>
                  <a:lnTo>
                    <a:pt x="11435" y="517"/>
                  </a:lnTo>
                  <a:lnTo>
                    <a:pt x="11450" y="524"/>
                  </a:lnTo>
                  <a:lnTo>
                    <a:pt x="11465" y="533"/>
                  </a:lnTo>
                  <a:lnTo>
                    <a:pt x="11478" y="541"/>
                  </a:lnTo>
                  <a:lnTo>
                    <a:pt x="11489" y="549"/>
                  </a:lnTo>
                  <a:lnTo>
                    <a:pt x="11500" y="558"/>
                  </a:lnTo>
                  <a:lnTo>
                    <a:pt x="11509" y="567"/>
                  </a:lnTo>
                  <a:lnTo>
                    <a:pt x="11517" y="576"/>
                  </a:lnTo>
                  <a:lnTo>
                    <a:pt x="11523" y="585"/>
                  </a:lnTo>
                  <a:lnTo>
                    <a:pt x="11529" y="595"/>
                  </a:lnTo>
                  <a:lnTo>
                    <a:pt x="11533" y="605"/>
                  </a:lnTo>
                  <a:lnTo>
                    <a:pt x="11536" y="616"/>
                  </a:lnTo>
                  <a:lnTo>
                    <a:pt x="11538" y="627"/>
                  </a:lnTo>
                  <a:lnTo>
                    <a:pt x="11539" y="638"/>
                  </a:lnTo>
                  <a:lnTo>
                    <a:pt x="11538" y="648"/>
                  </a:lnTo>
                  <a:lnTo>
                    <a:pt x="11537" y="657"/>
                  </a:lnTo>
                  <a:lnTo>
                    <a:pt x="11534" y="666"/>
                  </a:lnTo>
                  <a:lnTo>
                    <a:pt x="11530" y="675"/>
                  </a:lnTo>
                  <a:lnTo>
                    <a:pt x="11526" y="683"/>
                  </a:lnTo>
                  <a:lnTo>
                    <a:pt x="11520" y="690"/>
                  </a:lnTo>
                  <a:lnTo>
                    <a:pt x="11514" y="698"/>
                  </a:lnTo>
                  <a:lnTo>
                    <a:pt x="11507" y="704"/>
                  </a:lnTo>
                  <a:lnTo>
                    <a:pt x="11499" y="710"/>
                  </a:lnTo>
                  <a:lnTo>
                    <a:pt x="11491" y="715"/>
                  </a:lnTo>
                  <a:lnTo>
                    <a:pt x="11481" y="720"/>
                  </a:lnTo>
                  <a:lnTo>
                    <a:pt x="11472" y="724"/>
                  </a:lnTo>
                  <a:lnTo>
                    <a:pt x="11461" y="727"/>
                  </a:lnTo>
                  <a:lnTo>
                    <a:pt x="11449" y="729"/>
                  </a:lnTo>
                  <a:lnTo>
                    <a:pt x="11438" y="731"/>
                  </a:lnTo>
                  <a:lnTo>
                    <a:pt x="11426" y="731"/>
                  </a:lnTo>
                  <a:lnTo>
                    <a:pt x="11411" y="730"/>
                  </a:lnTo>
                  <a:lnTo>
                    <a:pt x="11396" y="728"/>
                  </a:lnTo>
                  <a:lnTo>
                    <a:pt x="11380" y="724"/>
                  </a:lnTo>
                  <a:lnTo>
                    <a:pt x="11365" y="720"/>
                  </a:lnTo>
                  <a:lnTo>
                    <a:pt x="11350" y="714"/>
                  </a:lnTo>
                  <a:lnTo>
                    <a:pt x="11335" y="708"/>
                  </a:lnTo>
                  <a:lnTo>
                    <a:pt x="11320" y="702"/>
                  </a:lnTo>
                  <a:lnTo>
                    <a:pt x="11306" y="695"/>
                  </a:lnTo>
                  <a:lnTo>
                    <a:pt x="11281" y="682"/>
                  </a:lnTo>
                  <a:lnTo>
                    <a:pt x="11261" y="670"/>
                  </a:lnTo>
                  <a:lnTo>
                    <a:pt x="11247" y="661"/>
                  </a:lnTo>
                  <a:lnTo>
                    <a:pt x="11240" y="656"/>
                  </a:lnTo>
                  <a:lnTo>
                    <a:pt x="11236" y="654"/>
                  </a:lnTo>
                  <a:lnTo>
                    <a:pt x="11231" y="652"/>
                  </a:lnTo>
                  <a:lnTo>
                    <a:pt x="11225" y="651"/>
                  </a:lnTo>
                  <a:lnTo>
                    <a:pt x="11219" y="651"/>
                  </a:lnTo>
                  <a:lnTo>
                    <a:pt x="11214" y="653"/>
                  </a:lnTo>
                  <a:lnTo>
                    <a:pt x="11208" y="655"/>
                  </a:lnTo>
                  <a:lnTo>
                    <a:pt x="11203" y="659"/>
                  </a:lnTo>
                  <a:lnTo>
                    <a:pt x="11199" y="665"/>
                  </a:lnTo>
                  <a:lnTo>
                    <a:pt x="11155" y="739"/>
                  </a:lnTo>
                  <a:lnTo>
                    <a:pt x="11151" y="746"/>
                  </a:lnTo>
                  <a:lnTo>
                    <a:pt x="11150" y="752"/>
                  </a:lnTo>
                  <a:lnTo>
                    <a:pt x="11149" y="756"/>
                  </a:lnTo>
                  <a:lnTo>
                    <a:pt x="11150" y="760"/>
                  </a:lnTo>
                  <a:lnTo>
                    <a:pt x="11151" y="764"/>
                  </a:lnTo>
                  <a:lnTo>
                    <a:pt x="11154" y="768"/>
                  </a:lnTo>
                  <a:lnTo>
                    <a:pt x="11157" y="771"/>
                  </a:lnTo>
                  <a:lnTo>
                    <a:pt x="11161" y="7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nvGrpSpPr>
            <p:cNvPr id="73" name="Grupė 72"/>
            <p:cNvGrpSpPr/>
            <p:nvPr/>
          </p:nvGrpSpPr>
          <p:grpSpPr>
            <a:xfrm>
              <a:off x="2022415" y="2212975"/>
              <a:ext cx="1538288" cy="1633538"/>
              <a:chOff x="3162300" y="2212975"/>
              <a:chExt cx="1538288" cy="1633538"/>
            </a:xfrm>
          </p:grpSpPr>
          <p:sp>
            <p:nvSpPr>
              <p:cNvPr id="74" name="Freeform 19"/>
              <p:cNvSpPr>
                <a:spLocks/>
              </p:cNvSpPr>
              <p:nvPr/>
            </p:nvSpPr>
            <p:spPr bwMode="auto">
              <a:xfrm>
                <a:off x="3367088" y="2686050"/>
                <a:ext cx="1125538" cy="1160463"/>
              </a:xfrm>
              <a:custGeom>
                <a:avLst/>
                <a:gdLst>
                  <a:gd name="T0" fmla="*/ 1012 w 11336"/>
                  <a:gd name="T1" fmla="*/ 2900 h 11697"/>
                  <a:gd name="T2" fmla="*/ 495 w 11336"/>
                  <a:gd name="T3" fmla="*/ 3805 h 11697"/>
                  <a:gd name="T4" fmla="*/ 248 w 11336"/>
                  <a:gd name="T5" fmla="*/ 4503 h 11697"/>
                  <a:gd name="T6" fmla="*/ 149 w 11336"/>
                  <a:gd name="T7" fmla="*/ 4903 h 11697"/>
                  <a:gd name="T8" fmla="*/ 67 w 11336"/>
                  <a:gd name="T9" fmla="*/ 5327 h 11697"/>
                  <a:gd name="T10" fmla="*/ 13 w 11336"/>
                  <a:gd name="T11" fmla="*/ 5794 h 11697"/>
                  <a:gd name="T12" fmla="*/ 0 w 11336"/>
                  <a:gd name="T13" fmla="*/ 6123 h 11697"/>
                  <a:gd name="T14" fmla="*/ 16 w 11336"/>
                  <a:gd name="T15" fmla="*/ 6512 h 11697"/>
                  <a:gd name="T16" fmla="*/ 50 w 11336"/>
                  <a:gd name="T17" fmla="*/ 6839 h 11697"/>
                  <a:gd name="T18" fmla="*/ 101 w 11336"/>
                  <a:gd name="T19" fmla="*/ 7154 h 11697"/>
                  <a:gd name="T20" fmla="*/ 171 w 11336"/>
                  <a:gd name="T21" fmla="*/ 7470 h 11697"/>
                  <a:gd name="T22" fmla="*/ 245 w 11336"/>
                  <a:gd name="T23" fmla="*/ 7733 h 11697"/>
                  <a:gd name="T24" fmla="*/ 318 w 11336"/>
                  <a:gd name="T25" fmla="*/ 7951 h 11697"/>
                  <a:gd name="T26" fmla="*/ 418 w 11336"/>
                  <a:gd name="T27" fmla="*/ 8212 h 11697"/>
                  <a:gd name="T28" fmla="*/ 504 w 11336"/>
                  <a:gd name="T29" fmla="*/ 8407 h 11697"/>
                  <a:gd name="T30" fmla="*/ 859 w 11336"/>
                  <a:gd name="T31" fmla="*/ 9034 h 11697"/>
                  <a:gd name="T32" fmla="*/ 1049 w 11336"/>
                  <a:gd name="T33" fmla="*/ 9320 h 11697"/>
                  <a:gd name="T34" fmla="*/ 1259 w 11336"/>
                  <a:gd name="T35" fmla="*/ 9605 h 11697"/>
                  <a:gd name="T36" fmla="*/ 1490 w 11336"/>
                  <a:gd name="T37" fmla="*/ 9880 h 11697"/>
                  <a:gd name="T38" fmla="*/ 1791 w 11336"/>
                  <a:gd name="T39" fmla="*/ 10182 h 11697"/>
                  <a:gd name="T40" fmla="*/ 2043 w 11336"/>
                  <a:gd name="T41" fmla="*/ 10404 h 11697"/>
                  <a:gd name="T42" fmla="*/ 2308 w 11336"/>
                  <a:gd name="T43" fmla="*/ 10608 h 11697"/>
                  <a:gd name="T44" fmla="*/ 2590 w 11336"/>
                  <a:gd name="T45" fmla="*/ 10800 h 11697"/>
                  <a:gd name="T46" fmla="*/ 2865 w 11336"/>
                  <a:gd name="T47" fmla="*/ 10965 h 11697"/>
                  <a:gd name="T48" fmla="*/ 3104 w 11336"/>
                  <a:gd name="T49" fmla="*/ 11092 h 11697"/>
                  <a:gd name="T50" fmla="*/ 3314 w 11336"/>
                  <a:gd name="T51" fmla="*/ 11192 h 11697"/>
                  <a:gd name="T52" fmla="*/ 3570 w 11336"/>
                  <a:gd name="T53" fmla="*/ 11300 h 11697"/>
                  <a:gd name="T54" fmla="*/ 3868 w 11336"/>
                  <a:gd name="T55" fmla="*/ 11408 h 11697"/>
                  <a:gd name="T56" fmla="*/ 4178 w 11336"/>
                  <a:gd name="T57" fmla="*/ 11500 h 11697"/>
                  <a:gd name="T58" fmla="*/ 4490 w 11336"/>
                  <a:gd name="T59" fmla="*/ 11575 h 11697"/>
                  <a:gd name="T60" fmla="*/ 4805 w 11336"/>
                  <a:gd name="T61" fmla="*/ 11632 h 11697"/>
                  <a:gd name="T62" fmla="*/ 5133 w 11336"/>
                  <a:gd name="T63" fmla="*/ 11672 h 11697"/>
                  <a:gd name="T64" fmla="*/ 5437 w 11336"/>
                  <a:gd name="T65" fmla="*/ 11692 h 11697"/>
                  <a:gd name="T66" fmla="*/ 5781 w 11336"/>
                  <a:gd name="T67" fmla="*/ 11695 h 11697"/>
                  <a:gd name="T68" fmla="*/ 6157 w 11336"/>
                  <a:gd name="T69" fmla="*/ 11675 h 11697"/>
                  <a:gd name="T70" fmla="*/ 6488 w 11336"/>
                  <a:gd name="T71" fmla="*/ 11637 h 11697"/>
                  <a:gd name="T72" fmla="*/ 6805 w 11336"/>
                  <a:gd name="T73" fmla="*/ 11582 h 11697"/>
                  <a:gd name="T74" fmla="*/ 7116 w 11336"/>
                  <a:gd name="T75" fmla="*/ 11510 h 11697"/>
                  <a:gd name="T76" fmla="*/ 7417 w 11336"/>
                  <a:gd name="T77" fmla="*/ 11421 h 11697"/>
                  <a:gd name="T78" fmla="*/ 7838 w 11336"/>
                  <a:gd name="T79" fmla="*/ 11268 h 11697"/>
                  <a:gd name="T80" fmla="*/ 8281 w 11336"/>
                  <a:gd name="T81" fmla="*/ 11063 h 11697"/>
                  <a:gd name="T82" fmla="*/ 8680 w 11336"/>
                  <a:gd name="T83" fmla="*/ 10837 h 11697"/>
                  <a:gd name="T84" fmla="*/ 9086 w 11336"/>
                  <a:gd name="T85" fmla="*/ 10558 h 11697"/>
                  <a:gd name="T86" fmla="*/ 9476 w 11336"/>
                  <a:gd name="T87" fmla="*/ 10239 h 11697"/>
                  <a:gd name="T88" fmla="*/ 9897 w 11336"/>
                  <a:gd name="T89" fmla="*/ 9814 h 11697"/>
                  <a:gd name="T90" fmla="*/ 10742 w 11336"/>
                  <a:gd name="T91" fmla="*/ 8572 h 11697"/>
                  <a:gd name="T92" fmla="*/ 10956 w 11336"/>
                  <a:gd name="T93" fmla="*/ 8104 h 11697"/>
                  <a:gd name="T94" fmla="*/ 11080 w 11336"/>
                  <a:gd name="T95" fmla="*/ 7756 h 11697"/>
                  <a:gd name="T96" fmla="*/ 11166 w 11336"/>
                  <a:gd name="T97" fmla="*/ 7448 h 11697"/>
                  <a:gd name="T98" fmla="*/ 11235 w 11336"/>
                  <a:gd name="T99" fmla="*/ 7135 h 11697"/>
                  <a:gd name="T100" fmla="*/ 11287 w 11336"/>
                  <a:gd name="T101" fmla="*/ 6810 h 11697"/>
                  <a:gd name="T102" fmla="*/ 11325 w 11336"/>
                  <a:gd name="T103" fmla="*/ 6425 h 11697"/>
                  <a:gd name="T104" fmla="*/ 11336 w 11336"/>
                  <a:gd name="T105" fmla="*/ 6065 h 11697"/>
                  <a:gd name="T106" fmla="*/ 11256 w 11336"/>
                  <a:gd name="T107" fmla="*/ 5209 h 11697"/>
                  <a:gd name="T108" fmla="*/ 10926 w 11336"/>
                  <a:gd name="T109" fmla="*/ 3997 h 11697"/>
                  <a:gd name="T110" fmla="*/ 10366 w 11336"/>
                  <a:gd name="T111" fmla="*/ 2953 h 11697"/>
                  <a:gd name="T112" fmla="*/ 9519 w 11336"/>
                  <a:gd name="T113" fmla="*/ 1980 h 11697"/>
                  <a:gd name="T114" fmla="*/ 7964 w 11336"/>
                  <a:gd name="T115" fmla="*/ 943 h 11697"/>
                  <a:gd name="T116" fmla="*/ 5994 w 11336"/>
                  <a:gd name="T117" fmla="*/ 108 h 11697"/>
                  <a:gd name="T118" fmla="*/ 4481 w 11336"/>
                  <a:gd name="T119" fmla="*/ 440 h 11697"/>
                  <a:gd name="T120" fmla="*/ 2658 w 11336"/>
                  <a:gd name="T121" fmla="*/ 1356 h 1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336" h="11697">
                    <a:moveTo>
                      <a:pt x="1656" y="2137"/>
                    </a:moveTo>
                    <a:lnTo>
                      <a:pt x="1600" y="2192"/>
                    </a:lnTo>
                    <a:lnTo>
                      <a:pt x="1547" y="2249"/>
                    </a:lnTo>
                    <a:lnTo>
                      <a:pt x="1493" y="2305"/>
                    </a:lnTo>
                    <a:lnTo>
                      <a:pt x="1441" y="2362"/>
                    </a:lnTo>
                    <a:lnTo>
                      <a:pt x="1389" y="2420"/>
                    </a:lnTo>
                    <a:lnTo>
                      <a:pt x="1339" y="2478"/>
                    </a:lnTo>
                    <a:lnTo>
                      <a:pt x="1289" y="2537"/>
                    </a:lnTo>
                    <a:lnTo>
                      <a:pt x="1240" y="2597"/>
                    </a:lnTo>
                    <a:lnTo>
                      <a:pt x="1193" y="2656"/>
                    </a:lnTo>
                    <a:lnTo>
                      <a:pt x="1145" y="2716"/>
                    </a:lnTo>
                    <a:lnTo>
                      <a:pt x="1100" y="2777"/>
                    </a:lnTo>
                    <a:lnTo>
                      <a:pt x="1055" y="2838"/>
                    </a:lnTo>
                    <a:lnTo>
                      <a:pt x="1012" y="2900"/>
                    </a:lnTo>
                    <a:lnTo>
                      <a:pt x="968" y="2962"/>
                    </a:lnTo>
                    <a:lnTo>
                      <a:pt x="926" y="3025"/>
                    </a:lnTo>
                    <a:lnTo>
                      <a:pt x="885" y="3087"/>
                    </a:lnTo>
                    <a:lnTo>
                      <a:pt x="845" y="3150"/>
                    </a:lnTo>
                    <a:lnTo>
                      <a:pt x="806" y="3214"/>
                    </a:lnTo>
                    <a:lnTo>
                      <a:pt x="768" y="3279"/>
                    </a:lnTo>
                    <a:lnTo>
                      <a:pt x="730" y="3343"/>
                    </a:lnTo>
                    <a:lnTo>
                      <a:pt x="694" y="3408"/>
                    </a:lnTo>
                    <a:lnTo>
                      <a:pt x="658" y="3473"/>
                    </a:lnTo>
                    <a:lnTo>
                      <a:pt x="624" y="3539"/>
                    </a:lnTo>
                    <a:lnTo>
                      <a:pt x="590" y="3605"/>
                    </a:lnTo>
                    <a:lnTo>
                      <a:pt x="557" y="3671"/>
                    </a:lnTo>
                    <a:lnTo>
                      <a:pt x="526" y="3738"/>
                    </a:lnTo>
                    <a:lnTo>
                      <a:pt x="495" y="3805"/>
                    </a:lnTo>
                    <a:lnTo>
                      <a:pt x="465" y="3872"/>
                    </a:lnTo>
                    <a:lnTo>
                      <a:pt x="436" y="3940"/>
                    </a:lnTo>
                    <a:lnTo>
                      <a:pt x="408" y="4008"/>
                    </a:lnTo>
                    <a:lnTo>
                      <a:pt x="381" y="4076"/>
                    </a:lnTo>
                    <a:lnTo>
                      <a:pt x="354" y="4144"/>
                    </a:lnTo>
                    <a:lnTo>
                      <a:pt x="354" y="4147"/>
                    </a:lnTo>
                    <a:lnTo>
                      <a:pt x="353" y="4149"/>
                    </a:lnTo>
                    <a:lnTo>
                      <a:pt x="337" y="4200"/>
                    </a:lnTo>
                    <a:lnTo>
                      <a:pt x="321" y="4251"/>
                    </a:lnTo>
                    <a:lnTo>
                      <a:pt x="306" y="4302"/>
                    </a:lnTo>
                    <a:lnTo>
                      <a:pt x="291" y="4352"/>
                    </a:lnTo>
                    <a:lnTo>
                      <a:pt x="276" y="4402"/>
                    </a:lnTo>
                    <a:lnTo>
                      <a:pt x="262" y="4453"/>
                    </a:lnTo>
                    <a:lnTo>
                      <a:pt x="248" y="4503"/>
                    </a:lnTo>
                    <a:lnTo>
                      <a:pt x="234" y="4553"/>
                    </a:lnTo>
                    <a:lnTo>
                      <a:pt x="230" y="4568"/>
                    </a:lnTo>
                    <a:lnTo>
                      <a:pt x="226" y="4584"/>
                    </a:lnTo>
                    <a:lnTo>
                      <a:pt x="218" y="4615"/>
                    </a:lnTo>
                    <a:lnTo>
                      <a:pt x="209" y="4646"/>
                    </a:lnTo>
                    <a:lnTo>
                      <a:pt x="202" y="4677"/>
                    </a:lnTo>
                    <a:lnTo>
                      <a:pt x="195" y="4708"/>
                    </a:lnTo>
                    <a:lnTo>
                      <a:pt x="188" y="4739"/>
                    </a:lnTo>
                    <a:lnTo>
                      <a:pt x="181" y="4770"/>
                    </a:lnTo>
                    <a:lnTo>
                      <a:pt x="173" y="4801"/>
                    </a:lnTo>
                    <a:lnTo>
                      <a:pt x="166" y="4832"/>
                    </a:lnTo>
                    <a:lnTo>
                      <a:pt x="160" y="4855"/>
                    </a:lnTo>
                    <a:lnTo>
                      <a:pt x="155" y="4879"/>
                    </a:lnTo>
                    <a:lnTo>
                      <a:pt x="149" y="4903"/>
                    </a:lnTo>
                    <a:lnTo>
                      <a:pt x="144" y="4925"/>
                    </a:lnTo>
                    <a:lnTo>
                      <a:pt x="137" y="4949"/>
                    </a:lnTo>
                    <a:lnTo>
                      <a:pt x="132" y="4972"/>
                    </a:lnTo>
                    <a:lnTo>
                      <a:pt x="127" y="4995"/>
                    </a:lnTo>
                    <a:lnTo>
                      <a:pt x="122" y="5019"/>
                    </a:lnTo>
                    <a:lnTo>
                      <a:pt x="116" y="5053"/>
                    </a:lnTo>
                    <a:lnTo>
                      <a:pt x="110" y="5087"/>
                    </a:lnTo>
                    <a:lnTo>
                      <a:pt x="104" y="5121"/>
                    </a:lnTo>
                    <a:lnTo>
                      <a:pt x="98" y="5155"/>
                    </a:lnTo>
                    <a:lnTo>
                      <a:pt x="92" y="5190"/>
                    </a:lnTo>
                    <a:lnTo>
                      <a:pt x="85" y="5225"/>
                    </a:lnTo>
                    <a:lnTo>
                      <a:pt x="79" y="5259"/>
                    </a:lnTo>
                    <a:lnTo>
                      <a:pt x="73" y="5294"/>
                    </a:lnTo>
                    <a:lnTo>
                      <a:pt x="67" y="5327"/>
                    </a:lnTo>
                    <a:lnTo>
                      <a:pt x="61" y="5361"/>
                    </a:lnTo>
                    <a:lnTo>
                      <a:pt x="56" y="5395"/>
                    </a:lnTo>
                    <a:lnTo>
                      <a:pt x="51" y="5429"/>
                    </a:lnTo>
                    <a:lnTo>
                      <a:pt x="48" y="5456"/>
                    </a:lnTo>
                    <a:lnTo>
                      <a:pt x="46" y="5482"/>
                    </a:lnTo>
                    <a:lnTo>
                      <a:pt x="43" y="5508"/>
                    </a:lnTo>
                    <a:lnTo>
                      <a:pt x="40" y="5534"/>
                    </a:lnTo>
                    <a:lnTo>
                      <a:pt x="36" y="5571"/>
                    </a:lnTo>
                    <a:lnTo>
                      <a:pt x="31" y="5608"/>
                    </a:lnTo>
                    <a:lnTo>
                      <a:pt x="27" y="5646"/>
                    </a:lnTo>
                    <a:lnTo>
                      <a:pt x="23" y="5684"/>
                    </a:lnTo>
                    <a:lnTo>
                      <a:pt x="19" y="5721"/>
                    </a:lnTo>
                    <a:lnTo>
                      <a:pt x="16" y="5758"/>
                    </a:lnTo>
                    <a:lnTo>
                      <a:pt x="13" y="5794"/>
                    </a:lnTo>
                    <a:lnTo>
                      <a:pt x="10" y="5831"/>
                    </a:lnTo>
                    <a:lnTo>
                      <a:pt x="9" y="5849"/>
                    </a:lnTo>
                    <a:lnTo>
                      <a:pt x="7" y="5868"/>
                    </a:lnTo>
                    <a:lnTo>
                      <a:pt x="5" y="5886"/>
                    </a:lnTo>
                    <a:lnTo>
                      <a:pt x="4" y="5905"/>
                    </a:lnTo>
                    <a:lnTo>
                      <a:pt x="3" y="5919"/>
                    </a:lnTo>
                    <a:lnTo>
                      <a:pt x="3" y="5934"/>
                    </a:lnTo>
                    <a:lnTo>
                      <a:pt x="3" y="5948"/>
                    </a:lnTo>
                    <a:lnTo>
                      <a:pt x="2" y="5962"/>
                    </a:lnTo>
                    <a:lnTo>
                      <a:pt x="2" y="5993"/>
                    </a:lnTo>
                    <a:lnTo>
                      <a:pt x="1" y="6023"/>
                    </a:lnTo>
                    <a:lnTo>
                      <a:pt x="0" y="6054"/>
                    </a:lnTo>
                    <a:lnTo>
                      <a:pt x="0" y="6085"/>
                    </a:lnTo>
                    <a:lnTo>
                      <a:pt x="0" y="6123"/>
                    </a:lnTo>
                    <a:lnTo>
                      <a:pt x="1" y="6161"/>
                    </a:lnTo>
                    <a:lnTo>
                      <a:pt x="2" y="6200"/>
                    </a:lnTo>
                    <a:lnTo>
                      <a:pt x="3" y="6238"/>
                    </a:lnTo>
                    <a:lnTo>
                      <a:pt x="3" y="6269"/>
                    </a:lnTo>
                    <a:lnTo>
                      <a:pt x="4" y="6301"/>
                    </a:lnTo>
                    <a:lnTo>
                      <a:pt x="5" y="6332"/>
                    </a:lnTo>
                    <a:lnTo>
                      <a:pt x="6" y="6364"/>
                    </a:lnTo>
                    <a:lnTo>
                      <a:pt x="8" y="6391"/>
                    </a:lnTo>
                    <a:lnTo>
                      <a:pt x="10" y="6420"/>
                    </a:lnTo>
                    <a:lnTo>
                      <a:pt x="12" y="6449"/>
                    </a:lnTo>
                    <a:lnTo>
                      <a:pt x="14" y="6477"/>
                    </a:lnTo>
                    <a:lnTo>
                      <a:pt x="14" y="6488"/>
                    </a:lnTo>
                    <a:lnTo>
                      <a:pt x="15" y="6501"/>
                    </a:lnTo>
                    <a:lnTo>
                      <a:pt x="16" y="6512"/>
                    </a:lnTo>
                    <a:lnTo>
                      <a:pt x="17" y="6523"/>
                    </a:lnTo>
                    <a:lnTo>
                      <a:pt x="19" y="6551"/>
                    </a:lnTo>
                    <a:lnTo>
                      <a:pt x="21" y="6580"/>
                    </a:lnTo>
                    <a:lnTo>
                      <a:pt x="23" y="6608"/>
                    </a:lnTo>
                    <a:lnTo>
                      <a:pt x="25" y="6635"/>
                    </a:lnTo>
                    <a:lnTo>
                      <a:pt x="29" y="6668"/>
                    </a:lnTo>
                    <a:lnTo>
                      <a:pt x="32" y="6701"/>
                    </a:lnTo>
                    <a:lnTo>
                      <a:pt x="37" y="6733"/>
                    </a:lnTo>
                    <a:lnTo>
                      <a:pt x="41" y="6766"/>
                    </a:lnTo>
                    <a:lnTo>
                      <a:pt x="43" y="6779"/>
                    </a:lnTo>
                    <a:lnTo>
                      <a:pt x="44" y="6792"/>
                    </a:lnTo>
                    <a:lnTo>
                      <a:pt x="46" y="6805"/>
                    </a:lnTo>
                    <a:lnTo>
                      <a:pt x="47" y="6817"/>
                    </a:lnTo>
                    <a:lnTo>
                      <a:pt x="50" y="6839"/>
                    </a:lnTo>
                    <a:lnTo>
                      <a:pt x="53" y="6861"/>
                    </a:lnTo>
                    <a:lnTo>
                      <a:pt x="55" y="6882"/>
                    </a:lnTo>
                    <a:lnTo>
                      <a:pt x="58" y="6904"/>
                    </a:lnTo>
                    <a:lnTo>
                      <a:pt x="63" y="6936"/>
                    </a:lnTo>
                    <a:lnTo>
                      <a:pt x="68" y="6967"/>
                    </a:lnTo>
                    <a:lnTo>
                      <a:pt x="74" y="6998"/>
                    </a:lnTo>
                    <a:lnTo>
                      <a:pt x="79" y="7028"/>
                    </a:lnTo>
                    <a:lnTo>
                      <a:pt x="82" y="7047"/>
                    </a:lnTo>
                    <a:lnTo>
                      <a:pt x="85" y="7064"/>
                    </a:lnTo>
                    <a:lnTo>
                      <a:pt x="88" y="7082"/>
                    </a:lnTo>
                    <a:lnTo>
                      <a:pt x="91" y="7100"/>
                    </a:lnTo>
                    <a:lnTo>
                      <a:pt x="94" y="7118"/>
                    </a:lnTo>
                    <a:lnTo>
                      <a:pt x="97" y="7136"/>
                    </a:lnTo>
                    <a:lnTo>
                      <a:pt x="101" y="7154"/>
                    </a:lnTo>
                    <a:lnTo>
                      <a:pt x="104" y="7172"/>
                    </a:lnTo>
                    <a:lnTo>
                      <a:pt x="111" y="7203"/>
                    </a:lnTo>
                    <a:lnTo>
                      <a:pt x="118" y="7234"/>
                    </a:lnTo>
                    <a:lnTo>
                      <a:pt x="124" y="7266"/>
                    </a:lnTo>
                    <a:lnTo>
                      <a:pt x="131" y="7297"/>
                    </a:lnTo>
                    <a:lnTo>
                      <a:pt x="135" y="7314"/>
                    </a:lnTo>
                    <a:lnTo>
                      <a:pt x="139" y="7333"/>
                    </a:lnTo>
                    <a:lnTo>
                      <a:pt x="144" y="7351"/>
                    </a:lnTo>
                    <a:lnTo>
                      <a:pt x="148" y="7369"/>
                    </a:lnTo>
                    <a:lnTo>
                      <a:pt x="152" y="7387"/>
                    </a:lnTo>
                    <a:lnTo>
                      <a:pt x="156" y="7404"/>
                    </a:lnTo>
                    <a:lnTo>
                      <a:pt x="160" y="7422"/>
                    </a:lnTo>
                    <a:lnTo>
                      <a:pt x="163" y="7439"/>
                    </a:lnTo>
                    <a:lnTo>
                      <a:pt x="171" y="7470"/>
                    </a:lnTo>
                    <a:lnTo>
                      <a:pt x="180" y="7501"/>
                    </a:lnTo>
                    <a:lnTo>
                      <a:pt x="188" y="7532"/>
                    </a:lnTo>
                    <a:lnTo>
                      <a:pt x="197" y="7562"/>
                    </a:lnTo>
                    <a:lnTo>
                      <a:pt x="201" y="7579"/>
                    </a:lnTo>
                    <a:lnTo>
                      <a:pt x="206" y="7595"/>
                    </a:lnTo>
                    <a:lnTo>
                      <a:pt x="210" y="7611"/>
                    </a:lnTo>
                    <a:lnTo>
                      <a:pt x="215" y="7627"/>
                    </a:lnTo>
                    <a:lnTo>
                      <a:pt x="216" y="7629"/>
                    </a:lnTo>
                    <a:lnTo>
                      <a:pt x="216" y="7630"/>
                    </a:lnTo>
                    <a:lnTo>
                      <a:pt x="221" y="7649"/>
                    </a:lnTo>
                    <a:lnTo>
                      <a:pt x="226" y="7667"/>
                    </a:lnTo>
                    <a:lnTo>
                      <a:pt x="232" y="7686"/>
                    </a:lnTo>
                    <a:lnTo>
                      <a:pt x="237" y="7704"/>
                    </a:lnTo>
                    <a:lnTo>
                      <a:pt x="245" y="7733"/>
                    </a:lnTo>
                    <a:lnTo>
                      <a:pt x="256" y="7762"/>
                    </a:lnTo>
                    <a:lnTo>
                      <a:pt x="265" y="7792"/>
                    </a:lnTo>
                    <a:lnTo>
                      <a:pt x="274" y="7821"/>
                    </a:lnTo>
                    <a:lnTo>
                      <a:pt x="278" y="7832"/>
                    </a:lnTo>
                    <a:lnTo>
                      <a:pt x="281" y="7844"/>
                    </a:lnTo>
                    <a:lnTo>
                      <a:pt x="285" y="7856"/>
                    </a:lnTo>
                    <a:lnTo>
                      <a:pt x="290" y="7868"/>
                    </a:lnTo>
                    <a:lnTo>
                      <a:pt x="293" y="7876"/>
                    </a:lnTo>
                    <a:lnTo>
                      <a:pt x="295" y="7885"/>
                    </a:lnTo>
                    <a:lnTo>
                      <a:pt x="298" y="7893"/>
                    </a:lnTo>
                    <a:lnTo>
                      <a:pt x="301" y="7902"/>
                    </a:lnTo>
                    <a:lnTo>
                      <a:pt x="307" y="7919"/>
                    </a:lnTo>
                    <a:lnTo>
                      <a:pt x="312" y="7935"/>
                    </a:lnTo>
                    <a:lnTo>
                      <a:pt x="318" y="7951"/>
                    </a:lnTo>
                    <a:lnTo>
                      <a:pt x="324" y="7968"/>
                    </a:lnTo>
                    <a:lnTo>
                      <a:pt x="334" y="7996"/>
                    </a:lnTo>
                    <a:lnTo>
                      <a:pt x="344" y="8023"/>
                    </a:lnTo>
                    <a:lnTo>
                      <a:pt x="355" y="8051"/>
                    </a:lnTo>
                    <a:lnTo>
                      <a:pt x="366" y="8079"/>
                    </a:lnTo>
                    <a:lnTo>
                      <a:pt x="371" y="8092"/>
                    </a:lnTo>
                    <a:lnTo>
                      <a:pt x="376" y="8106"/>
                    </a:lnTo>
                    <a:lnTo>
                      <a:pt x="381" y="8119"/>
                    </a:lnTo>
                    <a:lnTo>
                      <a:pt x="386" y="8133"/>
                    </a:lnTo>
                    <a:lnTo>
                      <a:pt x="391" y="8146"/>
                    </a:lnTo>
                    <a:lnTo>
                      <a:pt x="398" y="8159"/>
                    </a:lnTo>
                    <a:lnTo>
                      <a:pt x="404" y="8177"/>
                    </a:lnTo>
                    <a:lnTo>
                      <a:pt x="411" y="8194"/>
                    </a:lnTo>
                    <a:lnTo>
                      <a:pt x="418" y="8212"/>
                    </a:lnTo>
                    <a:lnTo>
                      <a:pt x="425" y="8228"/>
                    </a:lnTo>
                    <a:lnTo>
                      <a:pt x="436" y="8255"/>
                    </a:lnTo>
                    <a:lnTo>
                      <a:pt x="447" y="8281"/>
                    </a:lnTo>
                    <a:lnTo>
                      <a:pt x="458" y="8307"/>
                    </a:lnTo>
                    <a:lnTo>
                      <a:pt x="471" y="8333"/>
                    </a:lnTo>
                    <a:lnTo>
                      <a:pt x="472" y="8336"/>
                    </a:lnTo>
                    <a:lnTo>
                      <a:pt x="473" y="8338"/>
                    </a:lnTo>
                    <a:lnTo>
                      <a:pt x="477" y="8349"/>
                    </a:lnTo>
                    <a:lnTo>
                      <a:pt x="482" y="8359"/>
                    </a:lnTo>
                    <a:lnTo>
                      <a:pt x="486" y="8369"/>
                    </a:lnTo>
                    <a:lnTo>
                      <a:pt x="491" y="8380"/>
                    </a:lnTo>
                    <a:lnTo>
                      <a:pt x="495" y="8389"/>
                    </a:lnTo>
                    <a:lnTo>
                      <a:pt x="499" y="8398"/>
                    </a:lnTo>
                    <a:lnTo>
                      <a:pt x="504" y="8407"/>
                    </a:lnTo>
                    <a:lnTo>
                      <a:pt x="508" y="8417"/>
                    </a:lnTo>
                    <a:lnTo>
                      <a:pt x="510" y="8421"/>
                    </a:lnTo>
                    <a:lnTo>
                      <a:pt x="512" y="8425"/>
                    </a:lnTo>
                    <a:lnTo>
                      <a:pt x="551" y="8499"/>
                    </a:lnTo>
                    <a:lnTo>
                      <a:pt x="591" y="8573"/>
                    </a:lnTo>
                    <a:lnTo>
                      <a:pt x="631" y="8646"/>
                    </a:lnTo>
                    <a:lnTo>
                      <a:pt x="672" y="8719"/>
                    </a:lnTo>
                    <a:lnTo>
                      <a:pt x="713" y="8790"/>
                    </a:lnTo>
                    <a:lnTo>
                      <a:pt x="755" y="8860"/>
                    </a:lnTo>
                    <a:lnTo>
                      <a:pt x="797" y="8930"/>
                    </a:lnTo>
                    <a:lnTo>
                      <a:pt x="838" y="8999"/>
                    </a:lnTo>
                    <a:lnTo>
                      <a:pt x="845" y="9010"/>
                    </a:lnTo>
                    <a:lnTo>
                      <a:pt x="852" y="9022"/>
                    </a:lnTo>
                    <a:lnTo>
                      <a:pt x="859" y="9034"/>
                    </a:lnTo>
                    <a:lnTo>
                      <a:pt x="867" y="9045"/>
                    </a:lnTo>
                    <a:lnTo>
                      <a:pt x="881" y="9068"/>
                    </a:lnTo>
                    <a:lnTo>
                      <a:pt x="895" y="9091"/>
                    </a:lnTo>
                    <a:lnTo>
                      <a:pt x="911" y="9113"/>
                    </a:lnTo>
                    <a:lnTo>
                      <a:pt x="925" y="9136"/>
                    </a:lnTo>
                    <a:lnTo>
                      <a:pt x="943" y="9163"/>
                    </a:lnTo>
                    <a:lnTo>
                      <a:pt x="961" y="9190"/>
                    </a:lnTo>
                    <a:lnTo>
                      <a:pt x="979" y="9218"/>
                    </a:lnTo>
                    <a:lnTo>
                      <a:pt x="997" y="9245"/>
                    </a:lnTo>
                    <a:lnTo>
                      <a:pt x="1003" y="9254"/>
                    </a:lnTo>
                    <a:lnTo>
                      <a:pt x="1011" y="9263"/>
                    </a:lnTo>
                    <a:lnTo>
                      <a:pt x="1017" y="9273"/>
                    </a:lnTo>
                    <a:lnTo>
                      <a:pt x="1023" y="9282"/>
                    </a:lnTo>
                    <a:lnTo>
                      <a:pt x="1049" y="9320"/>
                    </a:lnTo>
                    <a:lnTo>
                      <a:pt x="1075" y="9357"/>
                    </a:lnTo>
                    <a:lnTo>
                      <a:pt x="1101" y="9394"/>
                    </a:lnTo>
                    <a:lnTo>
                      <a:pt x="1127" y="9431"/>
                    </a:lnTo>
                    <a:lnTo>
                      <a:pt x="1131" y="9435"/>
                    </a:lnTo>
                    <a:lnTo>
                      <a:pt x="1134" y="9439"/>
                    </a:lnTo>
                    <a:lnTo>
                      <a:pt x="1149" y="9460"/>
                    </a:lnTo>
                    <a:lnTo>
                      <a:pt x="1164" y="9481"/>
                    </a:lnTo>
                    <a:lnTo>
                      <a:pt x="1179" y="9502"/>
                    </a:lnTo>
                    <a:lnTo>
                      <a:pt x="1195" y="9523"/>
                    </a:lnTo>
                    <a:lnTo>
                      <a:pt x="1210" y="9542"/>
                    </a:lnTo>
                    <a:lnTo>
                      <a:pt x="1226" y="9563"/>
                    </a:lnTo>
                    <a:lnTo>
                      <a:pt x="1242" y="9583"/>
                    </a:lnTo>
                    <a:lnTo>
                      <a:pt x="1258" y="9603"/>
                    </a:lnTo>
                    <a:lnTo>
                      <a:pt x="1259" y="9605"/>
                    </a:lnTo>
                    <a:lnTo>
                      <a:pt x="1260" y="9606"/>
                    </a:lnTo>
                    <a:lnTo>
                      <a:pt x="1275" y="9626"/>
                    </a:lnTo>
                    <a:lnTo>
                      <a:pt x="1291" y="9646"/>
                    </a:lnTo>
                    <a:lnTo>
                      <a:pt x="1307" y="9666"/>
                    </a:lnTo>
                    <a:lnTo>
                      <a:pt x="1323" y="9685"/>
                    </a:lnTo>
                    <a:lnTo>
                      <a:pt x="1339" y="9705"/>
                    </a:lnTo>
                    <a:lnTo>
                      <a:pt x="1355" y="9724"/>
                    </a:lnTo>
                    <a:lnTo>
                      <a:pt x="1372" y="9744"/>
                    </a:lnTo>
                    <a:lnTo>
                      <a:pt x="1387" y="9764"/>
                    </a:lnTo>
                    <a:lnTo>
                      <a:pt x="1396" y="9773"/>
                    </a:lnTo>
                    <a:lnTo>
                      <a:pt x="1405" y="9783"/>
                    </a:lnTo>
                    <a:lnTo>
                      <a:pt x="1432" y="9815"/>
                    </a:lnTo>
                    <a:lnTo>
                      <a:pt x="1461" y="9848"/>
                    </a:lnTo>
                    <a:lnTo>
                      <a:pt x="1490" y="9880"/>
                    </a:lnTo>
                    <a:lnTo>
                      <a:pt x="1518" y="9911"/>
                    </a:lnTo>
                    <a:lnTo>
                      <a:pt x="1531" y="9925"/>
                    </a:lnTo>
                    <a:lnTo>
                      <a:pt x="1543" y="9938"/>
                    </a:lnTo>
                    <a:lnTo>
                      <a:pt x="1557" y="9952"/>
                    </a:lnTo>
                    <a:lnTo>
                      <a:pt x="1569" y="9965"/>
                    </a:lnTo>
                    <a:lnTo>
                      <a:pt x="1590" y="9987"/>
                    </a:lnTo>
                    <a:lnTo>
                      <a:pt x="1610" y="10007"/>
                    </a:lnTo>
                    <a:lnTo>
                      <a:pt x="1631" y="10029"/>
                    </a:lnTo>
                    <a:lnTo>
                      <a:pt x="1651" y="10050"/>
                    </a:lnTo>
                    <a:lnTo>
                      <a:pt x="1680" y="10078"/>
                    </a:lnTo>
                    <a:lnTo>
                      <a:pt x="1710" y="10106"/>
                    </a:lnTo>
                    <a:lnTo>
                      <a:pt x="1740" y="10134"/>
                    </a:lnTo>
                    <a:lnTo>
                      <a:pt x="1770" y="10162"/>
                    </a:lnTo>
                    <a:lnTo>
                      <a:pt x="1791" y="10182"/>
                    </a:lnTo>
                    <a:lnTo>
                      <a:pt x="1812" y="10202"/>
                    </a:lnTo>
                    <a:lnTo>
                      <a:pt x="1834" y="10221"/>
                    </a:lnTo>
                    <a:lnTo>
                      <a:pt x="1855" y="10241"/>
                    </a:lnTo>
                    <a:lnTo>
                      <a:pt x="1877" y="10261"/>
                    </a:lnTo>
                    <a:lnTo>
                      <a:pt x="1898" y="10279"/>
                    </a:lnTo>
                    <a:lnTo>
                      <a:pt x="1920" y="10298"/>
                    </a:lnTo>
                    <a:lnTo>
                      <a:pt x="1942" y="10316"/>
                    </a:lnTo>
                    <a:lnTo>
                      <a:pt x="1952" y="10325"/>
                    </a:lnTo>
                    <a:lnTo>
                      <a:pt x="1963" y="10335"/>
                    </a:lnTo>
                    <a:lnTo>
                      <a:pt x="1973" y="10344"/>
                    </a:lnTo>
                    <a:lnTo>
                      <a:pt x="1985" y="10353"/>
                    </a:lnTo>
                    <a:lnTo>
                      <a:pt x="2004" y="10370"/>
                    </a:lnTo>
                    <a:lnTo>
                      <a:pt x="2024" y="10387"/>
                    </a:lnTo>
                    <a:lnTo>
                      <a:pt x="2043" y="10404"/>
                    </a:lnTo>
                    <a:lnTo>
                      <a:pt x="2064" y="10420"/>
                    </a:lnTo>
                    <a:lnTo>
                      <a:pt x="2092" y="10442"/>
                    </a:lnTo>
                    <a:lnTo>
                      <a:pt x="2118" y="10464"/>
                    </a:lnTo>
                    <a:lnTo>
                      <a:pt x="2147" y="10486"/>
                    </a:lnTo>
                    <a:lnTo>
                      <a:pt x="2175" y="10507"/>
                    </a:lnTo>
                    <a:lnTo>
                      <a:pt x="2183" y="10514"/>
                    </a:lnTo>
                    <a:lnTo>
                      <a:pt x="2191" y="10520"/>
                    </a:lnTo>
                    <a:lnTo>
                      <a:pt x="2201" y="10527"/>
                    </a:lnTo>
                    <a:lnTo>
                      <a:pt x="2209" y="10534"/>
                    </a:lnTo>
                    <a:lnTo>
                      <a:pt x="2226" y="10548"/>
                    </a:lnTo>
                    <a:lnTo>
                      <a:pt x="2244" y="10561"/>
                    </a:lnTo>
                    <a:lnTo>
                      <a:pt x="2262" y="10574"/>
                    </a:lnTo>
                    <a:lnTo>
                      <a:pt x="2280" y="10588"/>
                    </a:lnTo>
                    <a:lnTo>
                      <a:pt x="2308" y="10608"/>
                    </a:lnTo>
                    <a:lnTo>
                      <a:pt x="2336" y="10629"/>
                    </a:lnTo>
                    <a:lnTo>
                      <a:pt x="2365" y="10648"/>
                    </a:lnTo>
                    <a:lnTo>
                      <a:pt x="2394" y="10669"/>
                    </a:lnTo>
                    <a:lnTo>
                      <a:pt x="2406" y="10677"/>
                    </a:lnTo>
                    <a:lnTo>
                      <a:pt x="2419" y="10685"/>
                    </a:lnTo>
                    <a:lnTo>
                      <a:pt x="2430" y="10694"/>
                    </a:lnTo>
                    <a:lnTo>
                      <a:pt x="2442" y="10703"/>
                    </a:lnTo>
                    <a:lnTo>
                      <a:pt x="2458" y="10713"/>
                    </a:lnTo>
                    <a:lnTo>
                      <a:pt x="2473" y="10724"/>
                    </a:lnTo>
                    <a:lnTo>
                      <a:pt x="2489" y="10734"/>
                    </a:lnTo>
                    <a:lnTo>
                      <a:pt x="2504" y="10744"/>
                    </a:lnTo>
                    <a:lnTo>
                      <a:pt x="2532" y="10764"/>
                    </a:lnTo>
                    <a:lnTo>
                      <a:pt x="2561" y="10782"/>
                    </a:lnTo>
                    <a:lnTo>
                      <a:pt x="2590" y="10800"/>
                    </a:lnTo>
                    <a:lnTo>
                      <a:pt x="2619" y="10818"/>
                    </a:lnTo>
                    <a:lnTo>
                      <a:pt x="2633" y="10827"/>
                    </a:lnTo>
                    <a:lnTo>
                      <a:pt x="2647" y="10836"/>
                    </a:lnTo>
                    <a:lnTo>
                      <a:pt x="2662" y="10845"/>
                    </a:lnTo>
                    <a:lnTo>
                      <a:pt x="2675" y="10854"/>
                    </a:lnTo>
                    <a:lnTo>
                      <a:pt x="2690" y="10864"/>
                    </a:lnTo>
                    <a:lnTo>
                      <a:pt x="2706" y="10873"/>
                    </a:lnTo>
                    <a:lnTo>
                      <a:pt x="2721" y="10882"/>
                    </a:lnTo>
                    <a:lnTo>
                      <a:pt x="2736" y="10891"/>
                    </a:lnTo>
                    <a:lnTo>
                      <a:pt x="2765" y="10909"/>
                    </a:lnTo>
                    <a:lnTo>
                      <a:pt x="2794" y="10925"/>
                    </a:lnTo>
                    <a:lnTo>
                      <a:pt x="2824" y="10942"/>
                    </a:lnTo>
                    <a:lnTo>
                      <a:pt x="2854" y="10958"/>
                    </a:lnTo>
                    <a:lnTo>
                      <a:pt x="2865" y="10965"/>
                    </a:lnTo>
                    <a:lnTo>
                      <a:pt x="2877" y="10972"/>
                    </a:lnTo>
                    <a:lnTo>
                      <a:pt x="2889" y="10979"/>
                    </a:lnTo>
                    <a:lnTo>
                      <a:pt x="2900" y="10985"/>
                    </a:lnTo>
                    <a:lnTo>
                      <a:pt x="2909" y="10990"/>
                    </a:lnTo>
                    <a:lnTo>
                      <a:pt x="2919" y="10995"/>
                    </a:lnTo>
                    <a:lnTo>
                      <a:pt x="2934" y="11003"/>
                    </a:lnTo>
                    <a:lnTo>
                      <a:pt x="2949" y="11012"/>
                    </a:lnTo>
                    <a:lnTo>
                      <a:pt x="2963" y="11020"/>
                    </a:lnTo>
                    <a:lnTo>
                      <a:pt x="2978" y="11028"/>
                    </a:lnTo>
                    <a:lnTo>
                      <a:pt x="3007" y="11044"/>
                    </a:lnTo>
                    <a:lnTo>
                      <a:pt x="3037" y="11058"/>
                    </a:lnTo>
                    <a:lnTo>
                      <a:pt x="3067" y="11073"/>
                    </a:lnTo>
                    <a:lnTo>
                      <a:pt x="3096" y="11088"/>
                    </a:lnTo>
                    <a:lnTo>
                      <a:pt x="3104" y="11092"/>
                    </a:lnTo>
                    <a:lnTo>
                      <a:pt x="3112" y="11096"/>
                    </a:lnTo>
                    <a:lnTo>
                      <a:pt x="3120" y="11100"/>
                    </a:lnTo>
                    <a:lnTo>
                      <a:pt x="3129" y="11104"/>
                    </a:lnTo>
                    <a:lnTo>
                      <a:pt x="3138" y="11109"/>
                    </a:lnTo>
                    <a:lnTo>
                      <a:pt x="3148" y="11114"/>
                    </a:lnTo>
                    <a:lnTo>
                      <a:pt x="3157" y="11119"/>
                    </a:lnTo>
                    <a:lnTo>
                      <a:pt x="3167" y="11124"/>
                    </a:lnTo>
                    <a:lnTo>
                      <a:pt x="3182" y="11131"/>
                    </a:lnTo>
                    <a:lnTo>
                      <a:pt x="3197" y="11138"/>
                    </a:lnTo>
                    <a:lnTo>
                      <a:pt x="3214" y="11146"/>
                    </a:lnTo>
                    <a:lnTo>
                      <a:pt x="3229" y="11154"/>
                    </a:lnTo>
                    <a:lnTo>
                      <a:pt x="3257" y="11167"/>
                    </a:lnTo>
                    <a:lnTo>
                      <a:pt x="3286" y="11179"/>
                    </a:lnTo>
                    <a:lnTo>
                      <a:pt x="3314" y="11192"/>
                    </a:lnTo>
                    <a:lnTo>
                      <a:pt x="3341" y="11205"/>
                    </a:lnTo>
                    <a:lnTo>
                      <a:pt x="3352" y="11209"/>
                    </a:lnTo>
                    <a:lnTo>
                      <a:pt x="3361" y="11213"/>
                    </a:lnTo>
                    <a:lnTo>
                      <a:pt x="3376" y="11220"/>
                    </a:lnTo>
                    <a:lnTo>
                      <a:pt x="3391" y="11226"/>
                    </a:lnTo>
                    <a:lnTo>
                      <a:pt x="3405" y="11233"/>
                    </a:lnTo>
                    <a:lnTo>
                      <a:pt x="3421" y="11239"/>
                    </a:lnTo>
                    <a:lnTo>
                      <a:pt x="3437" y="11246"/>
                    </a:lnTo>
                    <a:lnTo>
                      <a:pt x="3454" y="11254"/>
                    </a:lnTo>
                    <a:lnTo>
                      <a:pt x="3470" y="11261"/>
                    </a:lnTo>
                    <a:lnTo>
                      <a:pt x="3486" y="11268"/>
                    </a:lnTo>
                    <a:lnTo>
                      <a:pt x="3514" y="11278"/>
                    </a:lnTo>
                    <a:lnTo>
                      <a:pt x="3542" y="11290"/>
                    </a:lnTo>
                    <a:lnTo>
                      <a:pt x="3570" y="11300"/>
                    </a:lnTo>
                    <a:lnTo>
                      <a:pt x="3597" y="11311"/>
                    </a:lnTo>
                    <a:lnTo>
                      <a:pt x="3616" y="11318"/>
                    </a:lnTo>
                    <a:lnTo>
                      <a:pt x="3636" y="11326"/>
                    </a:lnTo>
                    <a:lnTo>
                      <a:pt x="3656" y="11333"/>
                    </a:lnTo>
                    <a:lnTo>
                      <a:pt x="3676" y="11341"/>
                    </a:lnTo>
                    <a:lnTo>
                      <a:pt x="3694" y="11347"/>
                    </a:lnTo>
                    <a:lnTo>
                      <a:pt x="3713" y="11354"/>
                    </a:lnTo>
                    <a:lnTo>
                      <a:pt x="3732" y="11362"/>
                    </a:lnTo>
                    <a:lnTo>
                      <a:pt x="3751" y="11369"/>
                    </a:lnTo>
                    <a:lnTo>
                      <a:pt x="3774" y="11376"/>
                    </a:lnTo>
                    <a:lnTo>
                      <a:pt x="3798" y="11384"/>
                    </a:lnTo>
                    <a:lnTo>
                      <a:pt x="3822" y="11392"/>
                    </a:lnTo>
                    <a:lnTo>
                      <a:pt x="3845" y="11401"/>
                    </a:lnTo>
                    <a:lnTo>
                      <a:pt x="3868" y="11408"/>
                    </a:lnTo>
                    <a:lnTo>
                      <a:pt x="3892" y="11415"/>
                    </a:lnTo>
                    <a:lnTo>
                      <a:pt x="3915" y="11423"/>
                    </a:lnTo>
                    <a:lnTo>
                      <a:pt x="3938" y="11430"/>
                    </a:lnTo>
                    <a:lnTo>
                      <a:pt x="3959" y="11437"/>
                    </a:lnTo>
                    <a:lnTo>
                      <a:pt x="3978" y="11443"/>
                    </a:lnTo>
                    <a:lnTo>
                      <a:pt x="3998" y="11449"/>
                    </a:lnTo>
                    <a:lnTo>
                      <a:pt x="4018" y="11455"/>
                    </a:lnTo>
                    <a:lnTo>
                      <a:pt x="4039" y="11461"/>
                    </a:lnTo>
                    <a:lnTo>
                      <a:pt x="4059" y="11468"/>
                    </a:lnTo>
                    <a:lnTo>
                      <a:pt x="4080" y="11474"/>
                    </a:lnTo>
                    <a:lnTo>
                      <a:pt x="4101" y="11479"/>
                    </a:lnTo>
                    <a:lnTo>
                      <a:pt x="4126" y="11486"/>
                    </a:lnTo>
                    <a:lnTo>
                      <a:pt x="4152" y="11493"/>
                    </a:lnTo>
                    <a:lnTo>
                      <a:pt x="4178" y="11500"/>
                    </a:lnTo>
                    <a:lnTo>
                      <a:pt x="4203" y="11507"/>
                    </a:lnTo>
                    <a:lnTo>
                      <a:pt x="4224" y="11513"/>
                    </a:lnTo>
                    <a:lnTo>
                      <a:pt x="4245" y="11518"/>
                    </a:lnTo>
                    <a:lnTo>
                      <a:pt x="4265" y="11524"/>
                    </a:lnTo>
                    <a:lnTo>
                      <a:pt x="4287" y="11529"/>
                    </a:lnTo>
                    <a:lnTo>
                      <a:pt x="4305" y="11533"/>
                    </a:lnTo>
                    <a:lnTo>
                      <a:pt x="4325" y="11539"/>
                    </a:lnTo>
                    <a:lnTo>
                      <a:pt x="4344" y="11543"/>
                    </a:lnTo>
                    <a:lnTo>
                      <a:pt x="4363" y="11547"/>
                    </a:lnTo>
                    <a:lnTo>
                      <a:pt x="4390" y="11553"/>
                    </a:lnTo>
                    <a:lnTo>
                      <a:pt x="4415" y="11559"/>
                    </a:lnTo>
                    <a:lnTo>
                      <a:pt x="4442" y="11564"/>
                    </a:lnTo>
                    <a:lnTo>
                      <a:pt x="4469" y="11570"/>
                    </a:lnTo>
                    <a:lnTo>
                      <a:pt x="4490" y="11575"/>
                    </a:lnTo>
                    <a:lnTo>
                      <a:pt x="4513" y="11580"/>
                    </a:lnTo>
                    <a:lnTo>
                      <a:pt x="4535" y="11585"/>
                    </a:lnTo>
                    <a:lnTo>
                      <a:pt x="4557" y="11589"/>
                    </a:lnTo>
                    <a:lnTo>
                      <a:pt x="4577" y="11593"/>
                    </a:lnTo>
                    <a:lnTo>
                      <a:pt x="4596" y="11596"/>
                    </a:lnTo>
                    <a:lnTo>
                      <a:pt x="4616" y="11599"/>
                    </a:lnTo>
                    <a:lnTo>
                      <a:pt x="4635" y="11603"/>
                    </a:lnTo>
                    <a:lnTo>
                      <a:pt x="4660" y="11607"/>
                    </a:lnTo>
                    <a:lnTo>
                      <a:pt x="4686" y="11612"/>
                    </a:lnTo>
                    <a:lnTo>
                      <a:pt x="4712" y="11616"/>
                    </a:lnTo>
                    <a:lnTo>
                      <a:pt x="4736" y="11621"/>
                    </a:lnTo>
                    <a:lnTo>
                      <a:pt x="4760" y="11624"/>
                    </a:lnTo>
                    <a:lnTo>
                      <a:pt x="4782" y="11628"/>
                    </a:lnTo>
                    <a:lnTo>
                      <a:pt x="4805" y="11632"/>
                    </a:lnTo>
                    <a:lnTo>
                      <a:pt x="4828" y="11635"/>
                    </a:lnTo>
                    <a:lnTo>
                      <a:pt x="4851" y="11638"/>
                    </a:lnTo>
                    <a:lnTo>
                      <a:pt x="4874" y="11641"/>
                    </a:lnTo>
                    <a:lnTo>
                      <a:pt x="4897" y="11645"/>
                    </a:lnTo>
                    <a:lnTo>
                      <a:pt x="4920" y="11648"/>
                    </a:lnTo>
                    <a:lnTo>
                      <a:pt x="4941" y="11650"/>
                    </a:lnTo>
                    <a:lnTo>
                      <a:pt x="4962" y="11653"/>
                    </a:lnTo>
                    <a:lnTo>
                      <a:pt x="4983" y="11656"/>
                    </a:lnTo>
                    <a:lnTo>
                      <a:pt x="5004" y="11658"/>
                    </a:lnTo>
                    <a:lnTo>
                      <a:pt x="5028" y="11661"/>
                    </a:lnTo>
                    <a:lnTo>
                      <a:pt x="5052" y="11664"/>
                    </a:lnTo>
                    <a:lnTo>
                      <a:pt x="5077" y="11666"/>
                    </a:lnTo>
                    <a:lnTo>
                      <a:pt x="5101" y="11669"/>
                    </a:lnTo>
                    <a:lnTo>
                      <a:pt x="5133" y="11672"/>
                    </a:lnTo>
                    <a:lnTo>
                      <a:pt x="5165" y="11674"/>
                    </a:lnTo>
                    <a:lnTo>
                      <a:pt x="5197" y="11677"/>
                    </a:lnTo>
                    <a:lnTo>
                      <a:pt x="5230" y="11680"/>
                    </a:lnTo>
                    <a:lnTo>
                      <a:pt x="5240" y="11681"/>
                    </a:lnTo>
                    <a:lnTo>
                      <a:pt x="5253" y="11681"/>
                    </a:lnTo>
                    <a:lnTo>
                      <a:pt x="5264" y="11682"/>
                    </a:lnTo>
                    <a:lnTo>
                      <a:pt x="5274" y="11683"/>
                    </a:lnTo>
                    <a:lnTo>
                      <a:pt x="5300" y="11685"/>
                    </a:lnTo>
                    <a:lnTo>
                      <a:pt x="5326" y="11687"/>
                    </a:lnTo>
                    <a:lnTo>
                      <a:pt x="5351" y="11688"/>
                    </a:lnTo>
                    <a:lnTo>
                      <a:pt x="5377" y="11690"/>
                    </a:lnTo>
                    <a:lnTo>
                      <a:pt x="5397" y="11691"/>
                    </a:lnTo>
                    <a:lnTo>
                      <a:pt x="5416" y="11692"/>
                    </a:lnTo>
                    <a:lnTo>
                      <a:pt x="5437" y="11692"/>
                    </a:lnTo>
                    <a:lnTo>
                      <a:pt x="5456" y="11693"/>
                    </a:lnTo>
                    <a:lnTo>
                      <a:pt x="5477" y="11693"/>
                    </a:lnTo>
                    <a:lnTo>
                      <a:pt x="5496" y="11694"/>
                    </a:lnTo>
                    <a:lnTo>
                      <a:pt x="5517" y="11694"/>
                    </a:lnTo>
                    <a:lnTo>
                      <a:pt x="5536" y="11695"/>
                    </a:lnTo>
                    <a:lnTo>
                      <a:pt x="5565" y="11695"/>
                    </a:lnTo>
                    <a:lnTo>
                      <a:pt x="5594" y="11696"/>
                    </a:lnTo>
                    <a:lnTo>
                      <a:pt x="5623" y="11697"/>
                    </a:lnTo>
                    <a:lnTo>
                      <a:pt x="5653" y="11697"/>
                    </a:lnTo>
                    <a:lnTo>
                      <a:pt x="5678" y="11697"/>
                    </a:lnTo>
                    <a:lnTo>
                      <a:pt x="5704" y="11697"/>
                    </a:lnTo>
                    <a:lnTo>
                      <a:pt x="5730" y="11696"/>
                    </a:lnTo>
                    <a:lnTo>
                      <a:pt x="5756" y="11696"/>
                    </a:lnTo>
                    <a:lnTo>
                      <a:pt x="5781" y="11695"/>
                    </a:lnTo>
                    <a:lnTo>
                      <a:pt x="5807" y="11695"/>
                    </a:lnTo>
                    <a:lnTo>
                      <a:pt x="5833" y="11694"/>
                    </a:lnTo>
                    <a:lnTo>
                      <a:pt x="5858" y="11693"/>
                    </a:lnTo>
                    <a:lnTo>
                      <a:pt x="5875" y="11693"/>
                    </a:lnTo>
                    <a:lnTo>
                      <a:pt x="5891" y="11692"/>
                    </a:lnTo>
                    <a:lnTo>
                      <a:pt x="5908" y="11692"/>
                    </a:lnTo>
                    <a:lnTo>
                      <a:pt x="5924" y="11691"/>
                    </a:lnTo>
                    <a:lnTo>
                      <a:pt x="5955" y="11690"/>
                    </a:lnTo>
                    <a:lnTo>
                      <a:pt x="5987" y="11687"/>
                    </a:lnTo>
                    <a:lnTo>
                      <a:pt x="6019" y="11685"/>
                    </a:lnTo>
                    <a:lnTo>
                      <a:pt x="6050" y="11683"/>
                    </a:lnTo>
                    <a:lnTo>
                      <a:pt x="6086" y="11681"/>
                    </a:lnTo>
                    <a:lnTo>
                      <a:pt x="6121" y="11678"/>
                    </a:lnTo>
                    <a:lnTo>
                      <a:pt x="6157" y="11675"/>
                    </a:lnTo>
                    <a:lnTo>
                      <a:pt x="6192" y="11672"/>
                    </a:lnTo>
                    <a:lnTo>
                      <a:pt x="6212" y="11670"/>
                    </a:lnTo>
                    <a:lnTo>
                      <a:pt x="6234" y="11668"/>
                    </a:lnTo>
                    <a:lnTo>
                      <a:pt x="6254" y="11666"/>
                    </a:lnTo>
                    <a:lnTo>
                      <a:pt x="6276" y="11664"/>
                    </a:lnTo>
                    <a:lnTo>
                      <a:pt x="6297" y="11661"/>
                    </a:lnTo>
                    <a:lnTo>
                      <a:pt x="6317" y="11659"/>
                    </a:lnTo>
                    <a:lnTo>
                      <a:pt x="6339" y="11656"/>
                    </a:lnTo>
                    <a:lnTo>
                      <a:pt x="6359" y="11654"/>
                    </a:lnTo>
                    <a:lnTo>
                      <a:pt x="6386" y="11651"/>
                    </a:lnTo>
                    <a:lnTo>
                      <a:pt x="6413" y="11648"/>
                    </a:lnTo>
                    <a:lnTo>
                      <a:pt x="6439" y="11645"/>
                    </a:lnTo>
                    <a:lnTo>
                      <a:pt x="6465" y="11640"/>
                    </a:lnTo>
                    <a:lnTo>
                      <a:pt x="6488" y="11637"/>
                    </a:lnTo>
                    <a:lnTo>
                      <a:pt x="6511" y="11634"/>
                    </a:lnTo>
                    <a:lnTo>
                      <a:pt x="6533" y="11630"/>
                    </a:lnTo>
                    <a:lnTo>
                      <a:pt x="6555" y="11627"/>
                    </a:lnTo>
                    <a:lnTo>
                      <a:pt x="6577" y="11623"/>
                    </a:lnTo>
                    <a:lnTo>
                      <a:pt x="6600" y="11619"/>
                    </a:lnTo>
                    <a:lnTo>
                      <a:pt x="6623" y="11615"/>
                    </a:lnTo>
                    <a:lnTo>
                      <a:pt x="6645" y="11612"/>
                    </a:lnTo>
                    <a:lnTo>
                      <a:pt x="6668" y="11607"/>
                    </a:lnTo>
                    <a:lnTo>
                      <a:pt x="6692" y="11603"/>
                    </a:lnTo>
                    <a:lnTo>
                      <a:pt x="6714" y="11600"/>
                    </a:lnTo>
                    <a:lnTo>
                      <a:pt x="6737" y="11595"/>
                    </a:lnTo>
                    <a:lnTo>
                      <a:pt x="6759" y="11591"/>
                    </a:lnTo>
                    <a:lnTo>
                      <a:pt x="6782" y="11587"/>
                    </a:lnTo>
                    <a:lnTo>
                      <a:pt x="6805" y="11582"/>
                    </a:lnTo>
                    <a:lnTo>
                      <a:pt x="6827" y="11577"/>
                    </a:lnTo>
                    <a:lnTo>
                      <a:pt x="6850" y="11572"/>
                    </a:lnTo>
                    <a:lnTo>
                      <a:pt x="6873" y="11567"/>
                    </a:lnTo>
                    <a:lnTo>
                      <a:pt x="6895" y="11562"/>
                    </a:lnTo>
                    <a:lnTo>
                      <a:pt x="6918" y="11557"/>
                    </a:lnTo>
                    <a:lnTo>
                      <a:pt x="6940" y="11552"/>
                    </a:lnTo>
                    <a:lnTo>
                      <a:pt x="6963" y="11548"/>
                    </a:lnTo>
                    <a:lnTo>
                      <a:pt x="6986" y="11543"/>
                    </a:lnTo>
                    <a:lnTo>
                      <a:pt x="7007" y="11538"/>
                    </a:lnTo>
                    <a:lnTo>
                      <a:pt x="7029" y="11531"/>
                    </a:lnTo>
                    <a:lnTo>
                      <a:pt x="7052" y="11526"/>
                    </a:lnTo>
                    <a:lnTo>
                      <a:pt x="7073" y="11521"/>
                    </a:lnTo>
                    <a:lnTo>
                      <a:pt x="7095" y="11515"/>
                    </a:lnTo>
                    <a:lnTo>
                      <a:pt x="7116" y="11510"/>
                    </a:lnTo>
                    <a:lnTo>
                      <a:pt x="7138" y="11504"/>
                    </a:lnTo>
                    <a:lnTo>
                      <a:pt x="7160" y="11497"/>
                    </a:lnTo>
                    <a:lnTo>
                      <a:pt x="7180" y="11492"/>
                    </a:lnTo>
                    <a:lnTo>
                      <a:pt x="7205" y="11485"/>
                    </a:lnTo>
                    <a:lnTo>
                      <a:pt x="7230" y="11479"/>
                    </a:lnTo>
                    <a:lnTo>
                      <a:pt x="7253" y="11472"/>
                    </a:lnTo>
                    <a:lnTo>
                      <a:pt x="7277" y="11465"/>
                    </a:lnTo>
                    <a:lnTo>
                      <a:pt x="7297" y="11459"/>
                    </a:lnTo>
                    <a:lnTo>
                      <a:pt x="7317" y="11453"/>
                    </a:lnTo>
                    <a:lnTo>
                      <a:pt x="7338" y="11447"/>
                    </a:lnTo>
                    <a:lnTo>
                      <a:pt x="7357" y="11441"/>
                    </a:lnTo>
                    <a:lnTo>
                      <a:pt x="7377" y="11435"/>
                    </a:lnTo>
                    <a:lnTo>
                      <a:pt x="7397" y="11428"/>
                    </a:lnTo>
                    <a:lnTo>
                      <a:pt x="7417" y="11421"/>
                    </a:lnTo>
                    <a:lnTo>
                      <a:pt x="7436" y="11415"/>
                    </a:lnTo>
                    <a:lnTo>
                      <a:pt x="7464" y="11406"/>
                    </a:lnTo>
                    <a:lnTo>
                      <a:pt x="7491" y="11398"/>
                    </a:lnTo>
                    <a:lnTo>
                      <a:pt x="7518" y="11388"/>
                    </a:lnTo>
                    <a:lnTo>
                      <a:pt x="7544" y="11379"/>
                    </a:lnTo>
                    <a:lnTo>
                      <a:pt x="7580" y="11367"/>
                    </a:lnTo>
                    <a:lnTo>
                      <a:pt x="7615" y="11354"/>
                    </a:lnTo>
                    <a:lnTo>
                      <a:pt x="7650" y="11341"/>
                    </a:lnTo>
                    <a:lnTo>
                      <a:pt x="7686" y="11328"/>
                    </a:lnTo>
                    <a:lnTo>
                      <a:pt x="7716" y="11316"/>
                    </a:lnTo>
                    <a:lnTo>
                      <a:pt x="7747" y="11304"/>
                    </a:lnTo>
                    <a:lnTo>
                      <a:pt x="7778" y="11293"/>
                    </a:lnTo>
                    <a:lnTo>
                      <a:pt x="7809" y="11280"/>
                    </a:lnTo>
                    <a:lnTo>
                      <a:pt x="7838" y="11268"/>
                    </a:lnTo>
                    <a:lnTo>
                      <a:pt x="7869" y="11255"/>
                    </a:lnTo>
                    <a:lnTo>
                      <a:pt x="7899" y="11242"/>
                    </a:lnTo>
                    <a:lnTo>
                      <a:pt x="7930" y="11229"/>
                    </a:lnTo>
                    <a:lnTo>
                      <a:pt x="7964" y="11213"/>
                    </a:lnTo>
                    <a:lnTo>
                      <a:pt x="7999" y="11199"/>
                    </a:lnTo>
                    <a:lnTo>
                      <a:pt x="8033" y="11184"/>
                    </a:lnTo>
                    <a:lnTo>
                      <a:pt x="8067" y="11168"/>
                    </a:lnTo>
                    <a:lnTo>
                      <a:pt x="8093" y="11156"/>
                    </a:lnTo>
                    <a:lnTo>
                      <a:pt x="8118" y="11143"/>
                    </a:lnTo>
                    <a:lnTo>
                      <a:pt x="8144" y="11131"/>
                    </a:lnTo>
                    <a:lnTo>
                      <a:pt x="8171" y="11118"/>
                    </a:lnTo>
                    <a:lnTo>
                      <a:pt x="8208" y="11100"/>
                    </a:lnTo>
                    <a:lnTo>
                      <a:pt x="8245" y="11082"/>
                    </a:lnTo>
                    <a:lnTo>
                      <a:pt x="8281" y="11063"/>
                    </a:lnTo>
                    <a:lnTo>
                      <a:pt x="8318" y="11045"/>
                    </a:lnTo>
                    <a:lnTo>
                      <a:pt x="8340" y="11032"/>
                    </a:lnTo>
                    <a:lnTo>
                      <a:pt x="8362" y="11020"/>
                    </a:lnTo>
                    <a:lnTo>
                      <a:pt x="8385" y="11008"/>
                    </a:lnTo>
                    <a:lnTo>
                      <a:pt x="8407" y="10996"/>
                    </a:lnTo>
                    <a:lnTo>
                      <a:pt x="8445" y="10975"/>
                    </a:lnTo>
                    <a:lnTo>
                      <a:pt x="8484" y="10953"/>
                    </a:lnTo>
                    <a:lnTo>
                      <a:pt x="8523" y="10931"/>
                    </a:lnTo>
                    <a:lnTo>
                      <a:pt x="8562" y="10909"/>
                    </a:lnTo>
                    <a:lnTo>
                      <a:pt x="8581" y="10897"/>
                    </a:lnTo>
                    <a:lnTo>
                      <a:pt x="8602" y="10885"/>
                    </a:lnTo>
                    <a:lnTo>
                      <a:pt x="8621" y="10873"/>
                    </a:lnTo>
                    <a:lnTo>
                      <a:pt x="8641" y="10860"/>
                    </a:lnTo>
                    <a:lnTo>
                      <a:pt x="8680" y="10837"/>
                    </a:lnTo>
                    <a:lnTo>
                      <a:pt x="8719" y="10812"/>
                    </a:lnTo>
                    <a:lnTo>
                      <a:pt x="8757" y="10787"/>
                    </a:lnTo>
                    <a:lnTo>
                      <a:pt x="8796" y="10763"/>
                    </a:lnTo>
                    <a:lnTo>
                      <a:pt x="8816" y="10750"/>
                    </a:lnTo>
                    <a:lnTo>
                      <a:pt x="8835" y="10737"/>
                    </a:lnTo>
                    <a:lnTo>
                      <a:pt x="8855" y="10724"/>
                    </a:lnTo>
                    <a:lnTo>
                      <a:pt x="8874" y="10710"/>
                    </a:lnTo>
                    <a:lnTo>
                      <a:pt x="8911" y="10684"/>
                    </a:lnTo>
                    <a:lnTo>
                      <a:pt x="8948" y="10659"/>
                    </a:lnTo>
                    <a:lnTo>
                      <a:pt x="8985" y="10633"/>
                    </a:lnTo>
                    <a:lnTo>
                      <a:pt x="9021" y="10607"/>
                    </a:lnTo>
                    <a:lnTo>
                      <a:pt x="9043" y="10591"/>
                    </a:lnTo>
                    <a:lnTo>
                      <a:pt x="9065" y="10574"/>
                    </a:lnTo>
                    <a:lnTo>
                      <a:pt x="9086" y="10558"/>
                    </a:lnTo>
                    <a:lnTo>
                      <a:pt x="9109" y="10541"/>
                    </a:lnTo>
                    <a:lnTo>
                      <a:pt x="9142" y="10516"/>
                    </a:lnTo>
                    <a:lnTo>
                      <a:pt x="9174" y="10491"/>
                    </a:lnTo>
                    <a:lnTo>
                      <a:pt x="9206" y="10466"/>
                    </a:lnTo>
                    <a:lnTo>
                      <a:pt x="9239" y="10441"/>
                    </a:lnTo>
                    <a:lnTo>
                      <a:pt x="9267" y="10417"/>
                    </a:lnTo>
                    <a:lnTo>
                      <a:pt x="9295" y="10394"/>
                    </a:lnTo>
                    <a:lnTo>
                      <a:pt x="9323" y="10371"/>
                    </a:lnTo>
                    <a:lnTo>
                      <a:pt x="9352" y="10346"/>
                    </a:lnTo>
                    <a:lnTo>
                      <a:pt x="9376" y="10325"/>
                    </a:lnTo>
                    <a:lnTo>
                      <a:pt x="9401" y="10305"/>
                    </a:lnTo>
                    <a:lnTo>
                      <a:pt x="9426" y="10284"/>
                    </a:lnTo>
                    <a:lnTo>
                      <a:pt x="9450" y="10263"/>
                    </a:lnTo>
                    <a:lnTo>
                      <a:pt x="9476" y="10239"/>
                    </a:lnTo>
                    <a:lnTo>
                      <a:pt x="9502" y="10216"/>
                    </a:lnTo>
                    <a:lnTo>
                      <a:pt x="9527" y="10193"/>
                    </a:lnTo>
                    <a:lnTo>
                      <a:pt x="9553" y="10169"/>
                    </a:lnTo>
                    <a:lnTo>
                      <a:pt x="9579" y="10145"/>
                    </a:lnTo>
                    <a:lnTo>
                      <a:pt x="9605" y="10121"/>
                    </a:lnTo>
                    <a:lnTo>
                      <a:pt x="9629" y="10097"/>
                    </a:lnTo>
                    <a:lnTo>
                      <a:pt x="9655" y="10072"/>
                    </a:lnTo>
                    <a:lnTo>
                      <a:pt x="9690" y="10036"/>
                    </a:lnTo>
                    <a:lnTo>
                      <a:pt x="9726" y="10000"/>
                    </a:lnTo>
                    <a:lnTo>
                      <a:pt x="9760" y="9964"/>
                    </a:lnTo>
                    <a:lnTo>
                      <a:pt x="9795" y="9927"/>
                    </a:lnTo>
                    <a:lnTo>
                      <a:pt x="9829" y="9890"/>
                    </a:lnTo>
                    <a:lnTo>
                      <a:pt x="9863" y="9853"/>
                    </a:lnTo>
                    <a:lnTo>
                      <a:pt x="9897" y="9814"/>
                    </a:lnTo>
                    <a:lnTo>
                      <a:pt x="9931" y="9775"/>
                    </a:lnTo>
                    <a:lnTo>
                      <a:pt x="9997" y="9696"/>
                    </a:lnTo>
                    <a:lnTo>
                      <a:pt x="10063" y="9613"/>
                    </a:lnTo>
                    <a:lnTo>
                      <a:pt x="10129" y="9529"/>
                    </a:lnTo>
                    <a:lnTo>
                      <a:pt x="10194" y="9441"/>
                    </a:lnTo>
                    <a:lnTo>
                      <a:pt x="10258" y="9353"/>
                    </a:lnTo>
                    <a:lnTo>
                      <a:pt x="10320" y="9262"/>
                    </a:lnTo>
                    <a:lnTo>
                      <a:pt x="10383" y="9170"/>
                    </a:lnTo>
                    <a:lnTo>
                      <a:pt x="10445" y="9074"/>
                    </a:lnTo>
                    <a:lnTo>
                      <a:pt x="10506" y="8977"/>
                    </a:lnTo>
                    <a:lnTo>
                      <a:pt x="10566" y="8879"/>
                    </a:lnTo>
                    <a:lnTo>
                      <a:pt x="10626" y="8778"/>
                    </a:lnTo>
                    <a:lnTo>
                      <a:pt x="10685" y="8676"/>
                    </a:lnTo>
                    <a:lnTo>
                      <a:pt x="10742" y="8572"/>
                    </a:lnTo>
                    <a:lnTo>
                      <a:pt x="10800" y="8466"/>
                    </a:lnTo>
                    <a:lnTo>
                      <a:pt x="10810" y="8444"/>
                    </a:lnTo>
                    <a:lnTo>
                      <a:pt x="10820" y="8423"/>
                    </a:lnTo>
                    <a:lnTo>
                      <a:pt x="10831" y="8400"/>
                    </a:lnTo>
                    <a:lnTo>
                      <a:pt x="10841" y="8378"/>
                    </a:lnTo>
                    <a:lnTo>
                      <a:pt x="10854" y="8349"/>
                    </a:lnTo>
                    <a:lnTo>
                      <a:pt x="10868" y="8319"/>
                    </a:lnTo>
                    <a:lnTo>
                      <a:pt x="10881" y="8289"/>
                    </a:lnTo>
                    <a:lnTo>
                      <a:pt x="10893" y="8259"/>
                    </a:lnTo>
                    <a:lnTo>
                      <a:pt x="10907" y="8229"/>
                    </a:lnTo>
                    <a:lnTo>
                      <a:pt x="10918" y="8198"/>
                    </a:lnTo>
                    <a:lnTo>
                      <a:pt x="10930" y="8169"/>
                    </a:lnTo>
                    <a:lnTo>
                      <a:pt x="10943" y="8139"/>
                    </a:lnTo>
                    <a:lnTo>
                      <a:pt x="10956" y="8104"/>
                    </a:lnTo>
                    <a:lnTo>
                      <a:pt x="10971" y="8069"/>
                    </a:lnTo>
                    <a:lnTo>
                      <a:pt x="10984" y="8034"/>
                    </a:lnTo>
                    <a:lnTo>
                      <a:pt x="10996" y="7999"/>
                    </a:lnTo>
                    <a:lnTo>
                      <a:pt x="11007" y="7972"/>
                    </a:lnTo>
                    <a:lnTo>
                      <a:pt x="11016" y="7946"/>
                    </a:lnTo>
                    <a:lnTo>
                      <a:pt x="11024" y="7920"/>
                    </a:lnTo>
                    <a:lnTo>
                      <a:pt x="11033" y="7893"/>
                    </a:lnTo>
                    <a:lnTo>
                      <a:pt x="11040" y="7873"/>
                    </a:lnTo>
                    <a:lnTo>
                      <a:pt x="11047" y="7854"/>
                    </a:lnTo>
                    <a:lnTo>
                      <a:pt x="11054" y="7834"/>
                    </a:lnTo>
                    <a:lnTo>
                      <a:pt x="11060" y="7815"/>
                    </a:lnTo>
                    <a:lnTo>
                      <a:pt x="11066" y="7795"/>
                    </a:lnTo>
                    <a:lnTo>
                      <a:pt x="11073" y="7775"/>
                    </a:lnTo>
                    <a:lnTo>
                      <a:pt x="11080" y="7756"/>
                    </a:lnTo>
                    <a:lnTo>
                      <a:pt x="11086" y="7735"/>
                    </a:lnTo>
                    <a:lnTo>
                      <a:pt x="11093" y="7712"/>
                    </a:lnTo>
                    <a:lnTo>
                      <a:pt x="11100" y="7688"/>
                    </a:lnTo>
                    <a:lnTo>
                      <a:pt x="11106" y="7664"/>
                    </a:lnTo>
                    <a:lnTo>
                      <a:pt x="11113" y="7641"/>
                    </a:lnTo>
                    <a:lnTo>
                      <a:pt x="11120" y="7620"/>
                    </a:lnTo>
                    <a:lnTo>
                      <a:pt x="11126" y="7598"/>
                    </a:lnTo>
                    <a:lnTo>
                      <a:pt x="11132" y="7577"/>
                    </a:lnTo>
                    <a:lnTo>
                      <a:pt x="11138" y="7555"/>
                    </a:lnTo>
                    <a:lnTo>
                      <a:pt x="11143" y="7535"/>
                    </a:lnTo>
                    <a:lnTo>
                      <a:pt x="11149" y="7513"/>
                    </a:lnTo>
                    <a:lnTo>
                      <a:pt x="11156" y="7491"/>
                    </a:lnTo>
                    <a:lnTo>
                      <a:pt x="11161" y="7470"/>
                    </a:lnTo>
                    <a:lnTo>
                      <a:pt x="11166" y="7448"/>
                    </a:lnTo>
                    <a:lnTo>
                      <a:pt x="11172" y="7426"/>
                    </a:lnTo>
                    <a:lnTo>
                      <a:pt x="11177" y="7404"/>
                    </a:lnTo>
                    <a:lnTo>
                      <a:pt x="11182" y="7381"/>
                    </a:lnTo>
                    <a:lnTo>
                      <a:pt x="11188" y="7360"/>
                    </a:lnTo>
                    <a:lnTo>
                      <a:pt x="11193" y="7337"/>
                    </a:lnTo>
                    <a:lnTo>
                      <a:pt x="11198" y="7314"/>
                    </a:lnTo>
                    <a:lnTo>
                      <a:pt x="11203" y="7293"/>
                    </a:lnTo>
                    <a:lnTo>
                      <a:pt x="11208" y="7270"/>
                    </a:lnTo>
                    <a:lnTo>
                      <a:pt x="11213" y="7249"/>
                    </a:lnTo>
                    <a:lnTo>
                      <a:pt x="11217" y="7226"/>
                    </a:lnTo>
                    <a:lnTo>
                      <a:pt x="11223" y="7203"/>
                    </a:lnTo>
                    <a:lnTo>
                      <a:pt x="11227" y="7181"/>
                    </a:lnTo>
                    <a:lnTo>
                      <a:pt x="11231" y="7158"/>
                    </a:lnTo>
                    <a:lnTo>
                      <a:pt x="11235" y="7135"/>
                    </a:lnTo>
                    <a:lnTo>
                      <a:pt x="11239" y="7113"/>
                    </a:lnTo>
                    <a:lnTo>
                      <a:pt x="11243" y="7090"/>
                    </a:lnTo>
                    <a:lnTo>
                      <a:pt x="11247" y="7069"/>
                    </a:lnTo>
                    <a:lnTo>
                      <a:pt x="11251" y="7046"/>
                    </a:lnTo>
                    <a:lnTo>
                      <a:pt x="11255" y="7024"/>
                    </a:lnTo>
                    <a:lnTo>
                      <a:pt x="11260" y="7002"/>
                    </a:lnTo>
                    <a:lnTo>
                      <a:pt x="11264" y="6980"/>
                    </a:lnTo>
                    <a:lnTo>
                      <a:pt x="11267" y="6957"/>
                    </a:lnTo>
                    <a:lnTo>
                      <a:pt x="11270" y="6935"/>
                    </a:lnTo>
                    <a:lnTo>
                      <a:pt x="11274" y="6909"/>
                    </a:lnTo>
                    <a:lnTo>
                      <a:pt x="11278" y="6883"/>
                    </a:lnTo>
                    <a:lnTo>
                      <a:pt x="11281" y="6857"/>
                    </a:lnTo>
                    <a:lnTo>
                      <a:pt x="11284" y="6831"/>
                    </a:lnTo>
                    <a:lnTo>
                      <a:pt x="11287" y="6810"/>
                    </a:lnTo>
                    <a:lnTo>
                      <a:pt x="11290" y="6790"/>
                    </a:lnTo>
                    <a:lnTo>
                      <a:pt x="11292" y="6769"/>
                    </a:lnTo>
                    <a:lnTo>
                      <a:pt x="11296" y="6749"/>
                    </a:lnTo>
                    <a:lnTo>
                      <a:pt x="11298" y="6728"/>
                    </a:lnTo>
                    <a:lnTo>
                      <a:pt x="11301" y="6706"/>
                    </a:lnTo>
                    <a:lnTo>
                      <a:pt x="11303" y="6686"/>
                    </a:lnTo>
                    <a:lnTo>
                      <a:pt x="11305" y="6665"/>
                    </a:lnTo>
                    <a:lnTo>
                      <a:pt x="11309" y="6630"/>
                    </a:lnTo>
                    <a:lnTo>
                      <a:pt x="11312" y="6595"/>
                    </a:lnTo>
                    <a:lnTo>
                      <a:pt x="11314" y="6560"/>
                    </a:lnTo>
                    <a:lnTo>
                      <a:pt x="11317" y="6525"/>
                    </a:lnTo>
                    <a:lnTo>
                      <a:pt x="11319" y="6492"/>
                    </a:lnTo>
                    <a:lnTo>
                      <a:pt x="11322" y="6459"/>
                    </a:lnTo>
                    <a:lnTo>
                      <a:pt x="11325" y="6425"/>
                    </a:lnTo>
                    <a:lnTo>
                      <a:pt x="11327" y="6393"/>
                    </a:lnTo>
                    <a:lnTo>
                      <a:pt x="11328" y="6358"/>
                    </a:lnTo>
                    <a:lnTo>
                      <a:pt x="11331" y="6324"/>
                    </a:lnTo>
                    <a:lnTo>
                      <a:pt x="11332" y="6289"/>
                    </a:lnTo>
                    <a:lnTo>
                      <a:pt x="11334" y="6255"/>
                    </a:lnTo>
                    <a:lnTo>
                      <a:pt x="11334" y="6220"/>
                    </a:lnTo>
                    <a:lnTo>
                      <a:pt x="11335" y="6185"/>
                    </a:lnTo>
                    <a:lnTo>
                      <a:pt x="11336" y="6151"/>
                    </a:lnTo>
                    <a:lnTo>
                      <a:pt x="11336" y="6116"/>
                    </a:lnTo>
                    <a:lnTo>
                      <a:pt x="11336" y="6116"/>
                    </a:lnTo>
                    <a:lnTo>
                      <a:pt x="11336" y="6116"/>
                    </a:lnTo>
                    <a:lnTo>
                      <a:pt x="11336" y="6116"/>
                    </a:lnTo>
                    <a:lnTo>
                      <a:pt x="11336" y="6090"/>
                    </a:lnTo>
                    <a:lnTo>
                      <a:pt x="11336" y="6065"/>
                    </a:lnTo>
                    <a:lnTo>
                      <a:pt x="11336" y="6040"/>
                    </a:lnTo>
                    <a:lnTo>
                      <a:pt x="11335" y="6014"/>
                    </a:lnTo>
                    <a:lnTo>
                      <a:pt x="11335" y="5988"/>
                    </a:lnTo>
                    <a:lnTo>
                      <a:pt x="11334" y="5962"/>
                    </a:lnTo>
                    <a:lnTo>
                      <a:pt x="11333" y="5937"/>
                    </a:lnTo>
                    <a:lnTo>
                      <a:pt x="11332" y="5911"/>
                    </a:lnTo>
                    <a:lnTo>
                      <a:pt x="11327" y="5826"/>
                    </a:lnTo>
                    <a:lnTo>
                      <a:pt x="11321" y="5740"/>
                    </a:lnTo>
                    <a:lnTo>
                      <a:pt x="11314" y="5653"/>
                    </a:lnTo>
                    <a:lnTo>
                      <a:pt x="11306" y="5565"/>
                    </a:lnTo>
                    <a:lnTo>
                      <a:pt x="11296" y="5478"/>
                    </a:lnTo>
                    <a:lnTo>
                      <a:pt x="11284" y="5388"/>
                    </a:lnTo>
                    <a:lnTo>
                      <a:pt x="11271" y="5300"/>
                    </a:lnTo>
                    <a:lnTo>
                      <a:pt x="11256" y="5209"/>
                    </a:lnTo>
                    <a:lnTo>
                      <a:pt x="11241" y="5119"/>
                    </a:lnTo>
                    <a:lnTo>
                      <a:pt x="11224" y="5027"/>
                    </a:lnTo>
                    <a:lnTo>
                      <a:pt x="11205" y="4935"/>
                    </a:lnTo>
                    <a:lnTo>
                      <a:pt x="11185" y="4843"/>
                    </a:lnTo>
                    <a:lnTo>
                      <a:pt x="11164" y="4750"/>
                    </a:lnTo>
                    <a:lnTo>
                      <a:pt x="11142" y="4657"/>
                    </a:lnTo>
                    <a:lnTo>
                      <a:pt x="11119" y="4563"/>
                    </a:lnTo>
                    <a:lnTo>
                      <a:pt x="11094" y="4468"/>
                    </a:lnTo>
                    <a:lnTo>
                      <a:pt x="11069" y="4389"/>
                    </a:lnTo>
                    <a:lnTo>
                      <a:pt x="11043" y="4310"/>
                    </a:lnTo>
                    <a:lnTo>
                      <a:pt x="11016" y="4232"/>
                    </a:lnTo>
                    <a:lnTo>
                      <a:pt x="10987" y="4152"/>
                    </a:lnTo>
                    <a:lnTo>
                      <a:pt x="10957" y="4074"/>
                    </a:lnTo>
                    <a:lnTo>
                      <a:pt x="10926" y="3997"/>
                    </a:lnTo>
                    <a:lnTo>
                      <a:pt x="10894" y="3919"/>
                    </a:lnTo>
                    <a:lnTo>
                      <a:pt x="10860" y="3843"/>
                    </a:lnTo>
                    <a:lnTo>
                      <a:pt x="10827" y="3765"/>
                    </a:lnTo>
                    <a:lnTo>
                      <a:pt x="10791" y="3689"/>
                    </a:lnTo>
                    <a:lnTo>
                      <a:pt x="10753" y="3613"/>
                    </a:lnTo>
                    <a:lnTo>
                      <a:pt x="10715" y="3538"/>
                    </a:lnTo>
                    <a:lnTo>
                      <a:pt x="10675" y="3463"/>
                    </a:lnTo>
                    <a:lnTo>
                      <a:pt x="10635" y="3389"/>
                    </a:lnTo>
                    <a:lnTo>
                      <a:pt x="10593" y="3315"/>
                    </a:lnTo>
                    <a:lnTo>
                      <a:pt x="10550" y="3241"/>
                    </a:lnTo>
                    <a:lnTo>
                      <a:pt x="10506" y="3169"/>
                    </a:lnTo>
                    <a:lnTo>
                      <a:pt x="10460" y="3096"/>
                    </a:lnTo>
                    <a:lnTo>
                      <a:pt x="10413" y="3024"/>
                    </a:lnTo>
                    <a:lnTo>
                      <a:pt x="10366" y="2953"/>
                    </a:lnTo>
                    <a:lnTo>
                      <a:pt x="10316" y="2882"/>
                    </a:lnTo>
                    <a:lnTo>
                      <a:pt x="10266" y="2812"/>
                    </a:lnTo>
                    <a:lnTo>
                      <a:pt x="10215" y="2742"/>
                    </a:lnTo>
                    <a:lnTo>
                      <a:pt x="10161" y="2673"/>
                    </a:lnTo>
                    <a:lnTo>
                      <a:pt x="10108" y="2605"/>
                    </a:lnTo>
                    <a:lnTo>
                      <a:pt x="10052" y="2537"/>
                    </a:lnTo>
                    <a:lnTo>
                      <a:pt x="9995" y="2470"/>
                    </a:lnTo>
                    <a:lnTo>
                      <a:pt x="9938" y="2404"/>
                    </a:lnTo>
                    <a:lnTo>
                      <a:pt x="9878" y="2338"/>
                    </a:lnTo>
                    <a:lnTo>
                      <a:pt x="9818" y="2273"/>
                    </a:lnTo>
                    <a:lnTo>
                      <a:pt x="9757" y="2209"/>
                    </a:lnTo>
                    <a:lnTo>
                      <a:pt x="9694" y="2146"/>
                    </a:lnTo>
                    <a:lnTo>
                      <a:pt x="9608" y="2062"/>
                    </a:lnTo>
                    <a:lnTo>
                      <a:pt x="9519" y="1980"/>
                    </a:lnTo>
                    <a:lnTo>
                      <a:pt x="9427" y="1899"/>
                    </a:lnTo>
                    <a:lnTo>
                      <a:pt x="9331" y="1819"/>
                    </a:lnTo>
                    <a:lnTo>
                      <a:pt x="9232" y="1740"/>
                    </a:lnTo>
                    <a:lnTo>
                      <a:pt x="9130" y="1662"/>
                    </a:lnTo>
                    <a:lnTo>
                      <a:pt x="9025" y="1585"/>
                    </a:lnTo>
                    <a:lnTo>
                      <a:pt x="8917" y="1510"/>
                    </a:lnTo>
                    <a:lnTo>
                      <a:pt x="8807" y="1436"/>
                    </a:lnTo>
                    <a:lnTo>
                      <a:pt x="8694" y="1362"/>
                    </a:lnTo>
                    <a:lnTo>
                      <a:pt x="8579" y="1290"/>
                    </a:lnTo>
                    <a:lnTo>
                      <a:pt x="8461" y="1219"/>
                    </a:lnTo>
                    <a:lnTo>
                      <a:pt x="8339" y="1148"/>
                    </a:lnTo>
                    <a:lnTo>
                      <a:pt x="8217" y="1079"/>
                    </a:lnTo>
                    <a:lnTo>
                      <a:pt x="8091" y="1011"/>
                    </a:lnTo>
                    <a:lnTo>
                      <a:pt x="7964" y="943"/>
                    </a:lnTo>
                    <a:lnTo>
                      <a:pt x="7834" y="877"/>
                    </a:lnTo>
                    <a:lnTo>
                      <a:pt x="7703" y="812"/>
                    </a:lnTo>
                    <a:lnTo>
                      <a:pt x="7569" y="748"/>
                    </a:lnTo>
                    <a:lnTo>
                      <a:pt x="7433" y="685"/>
                    </a:lnTo>
                    <a:lnTo>
                      <a:pt x="7296" y="623"/>
                    </a:lnTo>
                    <a:lnTo>
                      <a:pt x="7158" y="562"/>
                    </a:lnTo>
                    <a:lnTo>
                      <a:pt x="7017" y="501"/>
                    </a:lnTo>
                    <a:lnTo>
                      <a:pt x="6875" y="443"/>
                    </a:lnTo>
                    <a:lnTo>
                      <a:pt x="6731" y="384"/>
                    </a:lnTo>
                    <a:lnTo>
                      <a:pt x="6586" y="328"/>
                    </a:lnTo>
                    <a:lnTo>
                      <a:pt x="6440" y="271"/>
                    </a:lnTo>
                    <a:lnTo>
                      <a:pt x="6292" y="215"/>
                    </a:lnTo>
                    <a:lnTo>
                      <a:pt x="6144" y="162"/>
                    </a:lnTo>
                    <a:lnTo>
                      <a:pt x="5994" y="108"/>
                    </a:lnTo>
                    <a:lnTo>
                      <a:pt x="5844" y="56"/>
                    </a:lnTo>
                    <a:lnTo>
                      <a:pt x="5693" y="4"/>
                    </a:lnTo>
                    <a:lnTo>
                      <a:pt x="5686" y="2"/>
                    </a:lnTo>
                    <a:lnTo>
                      <a:pt x="5678" y="0"/>
                    </a:lnTo>
                    <a:lnTo>
                      <a:pt x="5671" y="2"/>
                    </a:lnTo>
                    <a:lnTo>
                      <a:pt x="5664" y="4"/>
                    </a:lnTo>
                    <a:lnTo>
                      <a:pt x="5513" y="56"/>
                    </a:lnTo>
                    <a:lnTo>
                      <a:pt x="5362" y="107"/>
                    </a:lnTo>
                    <a:lnTo>
                      <a:pt x="5212" y="161"/>
                    </a:lnTo>
                    <a:lnTo>
                      <a:pt x="5063" y="214"/>
                    </a:lnTo>
                    <a:lnTo>
                      <a:pt x="4916" y="270"/>
                    </a:lnTo>
                    <a:lnTo>
                      <a:pt x="4770" y="326"/>
                    </a:lnTo>
                    <a:lnTo>
                      <a:pt x="4625" y="382"/>
                    </a:lnTo>
                    <a:lnTo>
                      <a:pt x="4481" y="440"/>
                    </a:lnTo>
                    <a:lnTo>
                      <a:pt x="4339" y="499"/>
                    </a:lnTo>
                    <a:lnTo>
                      <a:pt x="4198" y="559"/>
                    </a:lnTo>
                    <a:lnTo>
                      <a:pt x="4058" y="620"/>
                    </a:lnTo>
                    <a:lnTo>
                      <a:pt x="3922" y="682"/>
                    </a:lnTo>
                    <a:lnTo>
                      <a:pt x="3786" y="744"/>
                    </a:lnTo>
                    <a:lnTo>
                      <a:pt x="3652" y="808"/>
                    </a:lnTo>
                    <a:lnTo>
                      <a:pt x="3520" y="873"/>
                    </a:lnTo>
                    <a:lnTo>
                      <a:pt x="3390" y="939"/>
                    </a:lnTo>
                    <a:lnTo>
                      <a:pt x="3262" y="1006"/>
                    </a:lnTo>
                    <a:lnTo>
                      <a:pt x="3137" y="1074"/>
                    </a:lnTo>
                    <a:lnTo>
                      <a:pt x="3013" y="1143"/>
                    </a:lnTo>
                    <a:lnTo>
                      <a:pt x="2893" y="1213"/>
                    </a:lnTo>
                    <a:lnTo>
                      <a:pt x="2774" y="1284"/>
                    </a:lnTo>
                    <a:lnTo>
                      <a:pt x="2658" y="1356"/>
                    </a:lnTo>
                    <a:lnTo>
                      <a:pt x="2544" y="1429"/>
                    </a:lnTo>
                    <a:lnTo>
                      <a:pt x="2434" y="1504"/>
                    </a:lnTo>
                    <a:lnTo>
                      <a:pt x="2326" y="1579"/>
                    </a:lnTo>
                    <a:lnTo>
                      <a:pt x="2221" y="1655"/>
                    </a:lnTo>
                    <a:lnTo>
                      <a:pt x="2119" y="1732"/>
                    </a:lnTo>
                    <a:lnTo>
                      <a:pt x="2020" y="1811"/>
                    </a:lnTo>
                    <a:lnTo>
                      <a:pt x="1924" y="1891"/>
                    </a:lnTo>
                    <a:lnTo>
                      <a:pt x="1831" y="1972"/>
                    </a:lnTo>
                    <a:lnTo>
                      <a:pt x="1742" y="2054"/>
                    </a:lnTo>
                    <a:lnTo>
                      <a:pt x="1656" y="2137"/>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5" name="Freeform 20"/>
              <p:cNvSpPr>
                <a:spLocks/>
              </p:cNvSpPr>
              <p:nvPr/>
            </p:nvSpPr>
            <p:spPr bwMode="auto">
              <a:xfrm>
                <a:off x="3367088" y="2527300"/>
                <a:ext cx="1333500" cy="1319213"/>
              </a:xfrm>
              <a:custGeom>
                <a:avLst/>
                <a:gdLst>
                  <a:gd name="T0" fmla="*/ 11800 w 13434"/>
                  <a:gd name="T1" fmla="*/ 212 h 13299"/>
                  <a:gd name="T2" fmla="*/ 9739 w 13434"/>
                  <a:gd name="T3" fmla="*/ 566 h 13299"/>
                  <a:gd name="T4" fmla="*/ 7648 w 13434"/>
                  <a:gd name="T5" fmla="*/ 1031 h 13299"/>
                  <a:gd name="T6" fmla="*/ 5843 w 13434"/>
                  <a:gd name="T7" fmla="*/ 1548 h 13299"/>
                  <a:gd name="T8" fmla="*/ 4339 w 13434"/>
                  <a:gd name="T9" fmla="*/ 2100 h 13299"/>
                  <a:gd name="T10" fmla="*/ 3013 w 13434"/>
                  <a:gd name="T11" fmla="*/ 2744 h 13299"/>
                  <a:gd name="T12" fmla="*/ 1924 w 13434"/>
                  <a:gd name="T13" fmla="*/ 3493 h 13299"/>
                  <a:gd name="T14" fmla="*/ 1285 w 13434"/>
                  <a:gd name="T15" fmla="*/ 4143 h 13299"/>
                  <a:gd name="T16" fmla="*/ 838 w 13434"/>
                  <a:gd name="T17" fmla="*/ 4763 h 13299"/>
                  <a:gd name="T18" fmla="*/ 486 w 13434"/>
                  <a:gd name="T19" fmla="*/ 5426 h 13299"/>
                  <a:gd name="T20" fmla="*/ 246 w 13434"/>
                  <a:gd name="T21" fmla="*/ 6107 h 13299"/>
                  <a:gd name="T22" fmla="*/ 38 w 13434"/>
                  <a:gd name="T23" fmla="*/ 7139 h 13299"/>
                  <a:gd name="T24" fmla="*/ 2 w 13434"/>
                  <a:gd name="T25" fmla="*/ 7584 h 13299"/>
                  <a:gd name="T26" fmla="*/ 1 w 13434"/>
                  <a:gd name="T27" fmla="*/ 7809 h 13299"/>
                  <a:gd name="T28" fmla="*/ 19 w 13434"/>
                  <a:gd name="T29" fmla="*/ 8148 h 13299"/>
                  <a:gd name="T30" fmla="*/ 45 w 13434"/>
                  <a:gd name="T31" fmla="*/ 8399 h 13299"/>
                  <a:gd name="T32" fmla="*/ 80 w 13434"/>
                  <a:gd name="T33" fmla="*/ 8636 h 13299"/>
                  <a:gd name="T34" fmla="*/ 122 w 13434"/>
                  <a:gd name="T35" fmla="*/ 8860 h 13299"/>
                  <a:gd name="T36" fmla="*/ 174 w 13434"/>
                  <a:gd name="T37" fmla="*/ 9082 h 13299"/>
                  <a:gd name="T38" fmla="*/ 236 w 13434"/>
                  <a:gd name="T39" fmla="*/ 9302 h 13299"/>
                  <a:gd name="T40" fmla="*/ 304 w 13434"/>
                  <a:gd name="T41" fmla="*/ 9509 h 13299"/>
                  <a:gd name="T42" fmla="*/ 420 w 13434"/>
                  <a:gd name="T43" fmla="*/ 9819 h 13299"/>
                  <a:gd name="T44" fmla="*/ 511 w 13434"/>
                  <a:gd name="T45" fmla="*/ 10024 h 13299"/>
                  <a:gd name="T46" fmla="*/ 941 w 13434"/>
                  <a:gd name="T47" fmla="*/ 10760 h 13299"/>
                  <a:gd name="T48" fmla="*/ 1492 w 13434"/>
                  <a:gd name="T49" fmla="*/ 11483 h 13299"/>
                  <a:gd name="T50" fmla="*/ 1792 w 13434"/>
                  <a:gd name="T51" fmla="*/ 11786 h 13299"/>
                  <a:gd name="T52" fmla="*/ 2052 w 13434"/>
                  <a:gd name="T53" fmla="*/ 12011 h 13299"/>
                  <a:gd name="T54" fmla="*/ 2332 w 13434"/>
                  <a:gd name="T55" fmla="*/ 12228 h 13299"/>
                  <a:gd name="T56" fmla="*/ 2637 w 13434"/>
                  <a:gd name="T57" fmla="*/ 12432 h 13299"/>
                  <a:gd name="T58" fmla="*/ 2931 w 13434"/>
                  <a:gd name="T59" fmla="*/ 12603 h 13299"/>
                  <a:gd name="T60" fmla="*/ 3223 w 13434"/>
                  <a:gd name="T61" fmla="*/ 12753 h 13299"/>
                  <a:gd name="T62" fmla="*/ 3538 w 13434"/>
                  <a:gd name="T63" fmla="*/ 12889 h 13299"/>
                  <a:gd name="T64" fmla="*/ 3852 w 13434"/>
                  <a:gd name="T65" fmla="*/ 13004 h 13299"/>
                  <a:gd name="T66" fmla="*/ 4061 w 13434"/>
                  <a:gd name="T67" fmla="*/ 13071 h 13299"/>
                  <a:gd name="T68" fmla="*/ 4285 w 13434"/>
                  <a:gd name="T69" fmla="*/ 13130 h 13299"/>
                  <a:gd name="T70" fmla="*/ 4509 w 13434"/>
                  <a:gd name="T71" fmla="*/ 13181 h 13299"/>
                  <a:gd name="T72" fmla="*/ 4736 w 13434"/>
                  <a:gd name="T73" fmla="*/ 13223 h 13299"/>
                  <a:gd name="T74" fmla="*/ 4976 w 13434"/>
                  <a:gd name="T75" fmla="*/ 13256 h 13299"/>
                  <a:gd name="T76" fmla="*/ 5229 w 13434"/>
                  <a:gd name="T77" fmla="*/ 13280 h 13299"/>
                  <a:gd name="T78" fmla="*/ 5569 w 13434"/>
                  <a:gd name="T79" fmla="*/ 13298 h 13299"/>
                  <a:gd name="T80" fmla="*/ 5787 w 13434"/>
                  <a:gd name="T81" fmla="*/ 13298 h 13299"/>
                  <a:gd name="T82" fmla="*/ 6129 w 13434"/>
                  <a:gd name="T83" fmla="*/ 13279 h 13299"/>
                  <a:gd name="T84" fmla="*/ 6382 w 13434"/>
                  <a:gd name="T85" fmla="*/ 13254 h 13299"/>
                  <a:gd name="T86" fmla="*/ 6621 w 13434"/>
                  <a:gd name="T87" fmla="*/ 13219 h 13299"/>
                  <a:gd name="T88" fmla="*/ 6848 w 13434"/>
                  <a:gd name="T89" fmla="*/ 13177 h 13299"/>
                  <a:gd name="T90" fmla="*/ 7072 w 13434"/>
                  <a:gd name="T91" fmla="*/ 13125 h 13299"/>
                  <a:gd name="T92" fmla="*/ 7295 w 13434"/>
                  <a:gd name="T93" fmla="*/ 13064 h 13299"/>
                  <a:gd name="T94" fmla="*/ 7505 w 13434"/>
                  <a:gd name="T95" fmla="*/ 12996 h 13299"/>
                  <a:gd name="T96" fmla="*/ 7819 w 13434"/>
                  <a:gd name="T97" fmla="*/ 12881 h 13299"/>
                  <a:gd name="T98" fmla="*/ 8133 w 13434"/>
                  <a:gd name="T99" fmla="*/ 12743 h 13299"/>
                  <a:gd name="T100" fmla="*/ 8424 w 13434"/>
                  <a:gd name="T101" fmla="*/ 12593 h 13299"/>
                  <a:gd name="T102" fmla="*/ 8718 w 13434"/>
                  <a:gd name="T103" fmla="*/ 12419 h 13299"/>
                  <a:gd name="T104" fmla="*/ 9022 w 13434"/>
                  <a:gd name="T105" fmla="*/ 12214 h 13299"/>
                  <a:gd name="T106" fmla="*/ 9303 w 13434"/>
                  <a:gd name="T107" fmla="*/ 11997 h 13299"/>
                  <a:gd name="T108" fmla="*/ 9561 w 13434"/>
                  <a:gd name="T109" fmla="*/ 11771 h 13299"/>
                  <a:gd name="T110" fmla="*/ 9862 w 13434"/>
                  <a:gd name="T111" fmla="*/ 11467 h 13299"/>
                  <a:gd name="T112" fmla="*/ 10411 w 13434"/>
                  <a:gd name="T113" fmla="*/ 10742 h 13299"/>
                  <a:gd name="T114" fmla="*/ 10854 w 13434"/>
                  <a:gd name="T115" fmla="*/ 9971 h 13299"/>
                  <a:gd name="T116" fmla="*/ 11639 w 13434"/>
                  <a:gd name="T117" fmla="*/ 8153 h 13299"/>
                  <a:gd name="T118" fmla="*/ 12767 w 13434"/>
                  <a:gd name="T119" fmla="*/ 4041 h 13299"/>
                  <a:gd name="T120" fmla="*/ 13329 w 13434"/>
                  <a:gd name="T121" fmla="*/ 822 h 1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34" h="13299">
                    <a:moveTo>
                      <a:pt x="13434" y="0"/>
                    </a:moveTo>
                    <a:lnTo>
                      <a:pt x="13408" y="3"/>
                    </a:lnTo>
                    <a:lnTo>
                      <a:pt x="13331" y="12"/>
                    </a:lnTo>
                    <a:lnTo>
                      <a:pt x="13207" y="25"/>
                    </a:lnTo>
                    <a:lnTo>
                      <a:pt x="13038" y="45"/>
                    </a:lnTo>
                    <a:lnTo>
                      <a:pt x="12827" y="71"/>
                    </a:lnTo>
                    <a:lnTo>
                      <a:pt x="12577" y="103"/>
                    </a:lnTo>
                    <a:lnTo>
                      <a:pt x="12291" y="142"/>
                    </a:lnTo>
                    <a:lnTo>
                      <a:pt x="11971" y="187"/>
                    </a:lnTo>
                    <a:lnTo>
                      <a:pt x="11800" y="212"/>
                    </a:lnTo>
                    <a:lnTo>
                      <a:pt x="11621" y="239"/>
                    </a:lnTo>
                    <a:lnTo>
                      <a:pt x="11434" y="268"/>
                    </a:lnTo>
                    <a:lnTo>
                      <a:pt x="11242" y="299"/>
                    </a:lnTo>
                    <a:lnTo>
                      <a:pt x="11044" y="332"/>
                    </a:lnTo>
                    <a:lnTo>
                      <a:pt x="10839" y="365"/>
                    </a:lnTo>
                    <a:lnTo>
                      <a:pt x="10629" y="402"/>
                    </a:lnTo>
                    <a:lnTo>
                      <a:pt x="10413" y="440"/>
                    </a:lnTo>
                    <a:lnTo>
                      <a:pt x="10193" y="480"/>
                    </a:lnTo>
                    <a:lnTo>
                      <a:pt x="9968" y="522"/>
                    </a:lnTo>
                    <a:lnTo>
                      <a:pt x="9739" y="566"/>
                    </a:lnTo>
                    <a:lnTo>
                      <a:pt x="9507" y="612"/>
                    </a:lnTo>
                    <a:lnTo>
                      <a:pt x="9270" y="660"/>
                    </a:lnTo>
                    <a:lnTo>
                      <a:pt x="9031" y="710"/>
                    </a:lnTo>
                    <a:lnTo>
                      <a:pt x="8789" y="763"/>
                    </a:lnTo>
                    <a:lnTo>
                      <a:pt x="8544" y="817"/>
                    </a:lnTo>
                    <a:lnTo>
                      <a:pt x="8367" y="857"/>
                    </a:lnTo>
                    <a:lnTo>
                      <a:pt x="8188" y="900"/>
                    </a:lnTo>
                    <a:lnTo>
                      <a:pt x="8009" y="942"/>
                    </a:lnTo>
                    <a:lnTo>
                      <a:pt x="7829" y="986"/>
                    </a:lnTo>
                    <a:lnTo>
                      <a:pt x="7648" y="1031"/>
                    </a:lnTo>
                    <a:lnTo>
                      <a:pt x="7467" y="1078"/>
                    </a:lnTo>
                    <a:lnTo>
                      <a:pt x="7286" y="1125"/>
                    </a:lnTo>
                    <a:lnTo>
                      <a:pt x="7105" y="1173"/>
                    </a:lnTo>
                    <a:lnTo>
                      <a:pt x="6923" y="1223"/>
                    </a:lnTo>
                    <a:lnTo>
                      <a:pt x="6742" y="1274"/>
                    </a:lnTo>
                    <a:lnTo>
                      <a:pt x="6561" y="1327"/>
                    </a:lnTo>
                    <a:lnTo>
                      <a:pt x="6381" y="1380"/>
                    </a:lnTo>
                    <a:lnTo>
                      <a:pt x="6201" y="1435"/>
                    </a:lnTo>
                    <a:lnTo>
                      <a:pt x="6021" y="1490"/>
                    </a:lnTo>
                    <a:lnTo>
                      <a:pt x="5843" y="1548"/>
                    </a:lnTo>
                    <a:lnTo>
                      <a:pt x="5665" y="1605"/>
                    </a:lnTo>
                    <a:lnTo>
                      <a:pt x="5513" y="1657"/>
                    </a:lnTo>
                    <a:lnTo>
                      <a:pt x="5363" y="1709"/>
                    </a:lnTo>
                    <a:lnTo>
                      <a:pt x="5212" y="1762"/>
                    </a:lnTo>
                    <a:lnTo>
                      <a:pt x="5064" y="1816"/>
                    </a:lnTo>
                    <a:lnTo>
                      <a:pt x="4916" y="1871"/>
                    </a:lnTo>
                    <a:lnTo>
                      <a:pt x="4770" y="1926"/>
                    </a:lnTo>
                    <a:lnTo>
                      <a:pt x="4625" y="1984"/>
                    </a:lnTo>
                    <a:lnTo>
                      <a:pt x="4481" y="2042"/>
                    </a:lnTo>
                    <a:lnTo>
                      <a:pt x="4339" y="2100"/>
                    </a:lnTo>
                    <a:lnTo>
                      <a:pt x="4198" y="2160"/>
                    </a:lnTo>
                    <a:lnTo>
                      <a:pt x="4059" y="2221"/>
                    </a:lnTo>
                    <a:lnTo>
                      <a:pt x="3922" y="2283"/>
                    </a:lnTo>
                    <a:lnTo>
                      <a:pt x="3786" y="2345"/>
                    </a:lnTo>
                    <a:lnTo>
                      <a:pt x="3652" y="2409"/>
                    </a:lnTo>
                    <a:lnTo>
                      <a:pt x="3520" y="2474"/>
                    </a:lnTo>
                    <a:lnTo>
                      <a:pt x="3391" y="2540"/>
                    </a:lnTo>
                    <a:lnTo>
                      <a:pt x="3262" y="2607"/>
                    </a:lnTo>
                    <a:lnTo>
                      <a:pt x="3137" y="2675"/>
                    </a:lnTo>
                    <a:lnTo>
                      <a:pt x="3013" y="2744"/>
                    </a:lnTo>
                    <a:lnTo>
                      <a:pt x="2893" y="2813"/>
                    </a:lnTo>
                    <a:lnTo>
                      <a:pt x="2775" y="2884"/>
                    </a:lnTo>
                    <a:lnTo>
                      <a:pt x="2658" y="2958"/>
                    </a:lnTo>
                    <a:lnTo>
                      <a:pt x="2545" y="3031"/>
                    </a:lnTo>
                    <a:lnTo>
                      <a:pt x="2434" y="3105"/>
                    </a:lnTo>
                    <a:lnTo>
                      <a:pt x="2326" y="3180"/>
                    </a:lnTo>
                    <a:lnTo>
                      <a:pt x="2221" y="3256"/>
                    </a:lnTo>
                    <a:lnTo>
                      <a:pt x="2119" y="3334"/>
                    </a:lnTo>
                    <a:lnTo>
                      <a:pt x="2021" y="3412"/>
                    </a:lnTo>
                    <a:lnTo>
                      <a:pt x="1924" y="3493"/>
                    </a:lnTo>
                    <a:lnTo>
                      <a:pt x="1831" y="3573"/>
                    </a:lnTo>
                    <a:lnTo>
                      <a:pt x="1742" y="3655"/>
                    </a:lnTo>
                    <a:lnTo>
                      <a:pt x="1656" y="3739"/>
                    </a:lnTo>
                    <a:lnTo>
                      <a:pt x="1600" y="3794"/>
                    </a:lnTo>
                    <a:lnTo>
                      <a:pt x="1546" y="3851"/>
                    </a:lnTo>
                    <a:lnTo>
                      <a:pt x="1491" y="3908"/>
                    </a:lnTo>
                    <a:lnTo>
                      <a:pt x="1439" y="3966"/>
                    </a:lnTo>
                    <a:lnTo>
                      <a:pt x="1386" y="4025"/>
                    </a:lnTo>
                    <a:lnTo>
                      <a:pt x="1336" y="4083"/>
                    </a:lnTo>
                    <a:lnTo>
                      <a:pt x="1285" y="4143"/>
                    </a:lnTo>
                    <a:lnTo>
                      <a:pt x="1236" y="4203"/>
                    </a:lnTo>
                    <a:lnTo>
                      <a:pt x="1189" y="4263"/>
                    </a:lnTo>
                    <a:lnTo>
                      <a:pt x="1141" y="4324"/>
                    </a:lnTo>
                    <a:lnTo>
                      <a:pt x="1095" y="4386"/>
                    </a:lnTo>
                    <a:lnTo>
                      <a:pt x="1050" y="4448"/>
                    </a:lnTo>
                    <a:lnTo>
                      <a:pt x="1005" y="4510"/>
                    </a:lnTo>
                    <a:lnTo>
                      <a:pt x="962" y="4573"/>
                    </a:lnTo>
                    <a:lnTo>
                      <a:pt x="920" y="4636"/>
                    </a:lnTo>
                    <a:lnTo>
                      <a:pt x="878" y="4700"/>
                    </a:lnTo>
                    <a:lnTo>
                      <a:pt x="838" y="4763"/>
                    </a:lnTo>
                    <a:lnTo>
                      <a:pt x="799" y="4828"/>
                    </a:lnTo>
                    <a:lnTo>
                      <a:pt x="760" y="4893"/>
                    </a:lnTo>
                    <a:lnTo>
                      <a:pt x="723" y="4959"/>
                    </a:lnTo>
                    <a:lnTo>
                      <a:pt x="686" y="5025"/>
                    </a:lnTo>
                    <a:lnTo>
                      <a:pt x="650" y="5091"/>
                    </a:lnTo>
                    <a:lnTo>
                      <a:pt x="616" y="5157"/>
                    </a:lnTo>
                    <a:lnTo>
                      <a:pt x="582" y="5223"/>
                    </a:lnTo>
                    <a:lnTo>
                      <a:pt x="549" y="5291"/>
                    </a:lnTo>
                    <a:lnTo>
                      <a:pt x="517" y="5358"/>
                    </a:lnTo>
                    <a:lnTo>
                      <a:pt x="486" y="5426"/>
                    </a:lnTo>
                    <a:lnTo>
                      <a:pt x="456" y="5494"/>
                    </a:lnTo>
                    <a:lnTo>
                      <a:pt x="427" y="5563"/>
                    </a:lnTo>
                    <a:lnTo>
                      <a:pt x="399" y="5632"/>
                    </a:lnTo>
                    <a:lnTo>
                      <a:pt x="372" y="5701"/>
                    </a:lnTo>
                    <a:lnTo>
                      <a:pt x="346" y="5770"/>
                    </a:lnTo>
                    <a:lnTo>
                      <a:pt x="344" y="5776"/>
                    </a:lnTo>
                    <a:lnTo>
                      <a:pt x="342" y="5783"/>
                    </a:lnTo>
                    <a:lnTo>
                      <a:pt x="308" y="5891"/>
                    </a:lnTo>
                    <a:lnTo>
                      <a:pt x="276" y="6000"/>
                    </a:lnTo>
                    <a:lnTo>
                      <a:pt x="246" y="6107"/>
                    </a:lnTo>
                    <a:lnTo>
                      <a:pt x="218" y="6214"/>
                    </a:lnTo>
                    <a:lnTo>
                      <a:pt x="190" y="6320"/>
                    </a:lnTo>
                    <a:lnTo>
                      <a:pt x="165" y="6425"/>
                    </a:lnTo>
                    <a:lnTo>
                      <a:pt x="141" y="6530"/>
                    </a:lnTo>
                    <a:lnTo>
                      <a:pt x="120" y="6634"/>
                    </a:lnTo>
                    <a:lnTo>
                      <a:pt x="99" y="6737"/>
                    </a:lnTo>
                    <a:lnTo>
                      <a:pt x="81" y="6839"/>
                    </a:lnTo>
                    <a:lnTo>
                      <a:pt x="64" y="6940"/>
                    </a:lnTo>
                    <a:lnTo>
                      <a:pt x="50" y="7041"/>
                    </a:lnTo>
                    <a:lnTo>
                      <a:pt x="38" y="7139"/>
                    </a:lnTo>
                    <a:lnTo>
                      <a:pt x="26" y="7238"/>
                    </a:lnTo>
                    <a:lnTo>
                      <a:pt x="18" y="7335"/>
                    </a:lnTo>
                    <a:lnTo>
                      <a:pt x="11" y="7432"/>
                    </a:lnTo>
                    <a:lnTo>
                      <a:pt x="9" y="7451"/>
                    </a:lnTo>
                    <a:lnTo>
                      <a:pt x="7" y="7472"/>
                    </a:lnTo>
                    <a:lnTo>
                      <a:pt x="5" y="7492"/>
                    </a:lnTo>
                    <a:lnTo>
                      <a:pt x="4" y="7512"/>
                    </a:lnTo>
                    <a:lnTo>
                      <a:pt x="3" y="7537"/>
                    </a:lnTo>
                    <a:lnTo>
                      <a:pt x="3" y="7560"/>
                    </a:lnTo>
                    <a:lnTo>
                      <a:pt x="2" y="7584"/>
                    </a:lnTo>
                    <a:lnTo>
                      <a:pt x="1" y="7609"/>
                    </a:lnTo>
                    <a:lnTo>
                      <a:pt x="0" y="7632"/>
                    </a:lnTo>
                    <a:lnTo>
                      <a:pt x="0" y="7657"/>
                    </a:lnTo>
                    <a:lnTo>
                      <a:pt x="0" y="7681"/>
                    </a:lnTo>
                    <a:lnTo>
                      <a:pt x="0" y="7704"/>
                    </a:lnTo>
                    <a:lnTo>
                      <a:pt x="0" y="7705"/>
                    </a:lnTo>
                    <a:lnTo>
                      <a:pt x="0" y="7705"/>
                    </a:lnTo>
                    <a:lnTo>
                      <a:pt x="0" y="7740"/>
                    </a:lnTo>
                    <a:lnTo>
                      <a:pt x="0" y="7774"/>
                    </a:lnTo>
                    <a:lnTo>
                      <a:pt x="1" y="7809"/>
                    </a:lnTo>
                    <a:lnTo>
                      <a:pt x="2" y="7844"/>
                    </a:lnTo>
                    <a:lnTo>
                      <a:pt x="3" y="7879"/>
                    </a:lnTo>
                    <a:lnTo>
                      <a:pt x="4" y="7913"/>
                    </a:lnTo>
                    <a:lnTo>
                      <a:pt x="5" y="7948"/>
                    </a:lnTo>
                    <a:lnTo>
                      <a:pt x="7" y="7982"/>
                    </a:lnTo>
                    <a:lnTo>
                      <a:pt x="9" y="8015"/>
                    </a:lnTo>
                    <a:lnTo>
                      <a:pt x="11" y="8048"/>
                    </a:lnTo>
                    <a:lnTo>
                      <a:pt x="14" y="8080"/>
                    </a:lnTo>
                    <a:lnTo>
                      <a:pt x="16" y="8113"/>
                    </a:lnTo>
                    <a:lnTo>
                      <a:pt x="19" y="8148"/>
                    </a:lnTo>
                    <a:lnTo>
                      <a:pt x="21" y="8184"/>
                    </a:lnTo>
                    <a:lnTo>
                      <a:pt x="24" y="8220"/>
                    </a:lnTo>
                    <a:lnTo>
                      <a:pt x="27" y="8255"/>
                    </a:lnTo>
                    <a:lnTo>
                      <a:pt x="29" y="8275"/>
                    </a:lnTo>
                    <a:lnTo>
                      <a:pt x="31" y="8296"/>
                    </a:lnTo>
                    <a:lnTo>
                      <a:pt x="35" y="8317"/>
                    </a:lnTo>
                    <a:lnTo>
                      <a:pt x="37" y="8337"/>
                    </a:lnTo>
                    <a:lnTo>
                      <a:pt x="40" y="8358"/>
                    </a:lnTo>
                    <a:lnTo>
                      <a:pt x="42" y="8378"/>
                    </a:lnTo>
                    <a:lnTo>
                      <a:pt x="45" y="8399"/>
                    </a:lnTo>
                    <a:lnTo>
                      <a:pt x="48" y="8418"/>
                    </a:lnTo>
                    <a:lnTo>
                      <a:pt x="51" y="8445"/>
                    </a:lnTo>
                    <a:lnTo>
                      <a:pt x="54" y="8472"/>
                    </a:lnTo>
                    <a:lnTo>
                      <a:pt x="57" y="8499"/>
                    </a:lnTo>
                    <a:lnTo>
                      <a:pt x="61" y="8525"/>
                    </a:lnTo>
                    <a:lnTo>
                      <a:pt x="64" y="8547"/>
                    </a:lnTo>
                    <a:lnTo>
                      <a:pt x="68" y="8569"/>
                    </a:lnTo>
                    <a:lnTo>
                      <a:pt x="72" y="8591"/>
                    </a:lnTo>
                    <a:lnTo>
                      <a:pt x="76" y="8613"/>
                    </a:lnTo>
                    <a:lnTo>
                      <a:pt x="80" y="8636"/>
                    </a:lnTo>
                    <a:lnTo>
                      <a:pt x="84" y="8657"/>
                    </a:lnTo>
                    <a:lnTo>
                      <a:pt x="88" y="8680"/>
                    </a:lnTo>
                    <a:lnTo>
                      <a:pt x="91" y="8701"/>
                    </a:lnTo>
                    <a:lnTo>
                      <a:pt x="96" y="8724"/>
                    </a:lnTo>
                    <a:lnTo>
                      <a:pt x="100" y="8748"/>
                    </a:lnTo>
                    <a:lnTo>
                      <a:pt x="104" y="8770"/>
                    </a:lnTo>
                    <a:lnTo>
                      <a:pt x="109" y="8793"/>
                    </a:lnTo>
                    <a:lnTo>
                      <a:pt x="113" y="8816"/>
                    </a:lnTo>
                    <a:lnTo>
                      <a:pt x="118" y="8837"/>
                    </a:lnTo>
                    <a:lnTo>
                      <a:pt x="122" y="8860"/>
                    </a:lnTo>
                    <a:lnTo>
                      <a:pt x="127" y="8882"/>
                    </a:lnTo>
                    <a:lnTo>
                      <a:pt x="132" y="8904"/>
                    </a:lnTo>
                    <a:lnTo>
                      <a:pt x="137" y="8926"/>
                    </a:lnTo>
                    <a:lnTo>
                      <a:pt x="143" y="8948"/>
                    </a:lnTo>
                    <a:lnTo>
                      <a:pt x="148" y="8970"/>
                    </a:lnTo>
                    <a:lnTo>
                      <a:pt x="153" y="8993"/>
                    </a:lnTo>
                    <a:lnTo>
                      <a:pt x="158" y="9015"/>
                    </a:lnTo>
                    <a:lnTo>
                      <a:pt x="163" y="9038"/>
                    </a:lnTo>
                    <a:lnTo>
                      <a:pt x="169" y="9061"/>
                    </a:lnTo>
                    <a:lnTo>
                      <a:pt x="174" y="9082"/>
                    </a:lnTo>
                    <a:lnTo>
                      <a:pt x="181" y="9103"/>
                    </a:lnTo>
                    <a:lnTo>
                      <a:pt x="186" y="9124"/>
                    </a:lnTo>
                    <a:lnTo>
                      <a:pt x="192" y="9146"/>
                    </a:lnTo>
                    <a:lnTo>
                      <a:pt x="197" y="9167"/>
                    </a:lnTo>
                    <a:lnTo>
                      <a:pt x="203" y="9188"/>
                    </a:lnTo>
                    <a:lnTo>
                      <a:pt x="209" y="9210"/>
                    </a:lnTo>
                    <a:lnTo>
                      <a:pt x="216" y="9230"/>
                    </a:lnTo>
                    <a:lnTo>
                      <a:pt x="223" y="9254"/>
                    </a:lnTo>
                    <a:lnTo>
                      <a:pt x="229" y="9278"/>
                    </a:lnTo>
                    <a:lnTo>
                      <a:pt x="236" y="9302"/>
                    </a:lnTo>
                    <a:lnTo>
                      <a:pt x="243" y="9326"/>
                    </a:lnTo>
                    <a:lnTo>
                      <a:pt x="249" y="9346"/>
                    </a:lnTo>
                    <a:lnTo>
                      <a:pt x="256" y="9365"/>
                    </a:lnTo>
                    <a:lnTo>
                      <a:pt x="262" y="9385"/>
                    </a:lnTo>
                    <a:lnTo>
                      <a:pt x="268" y="9404"/>
                    </a:lnTo>
                    <a:lnTo>
                      <a:pt x="275" y="9424"/>
                    </a:lnTo>
                    <a:lnTo>
                      <a:pt x="281" y="9443"/>
                    </a:lnTo>
                    <a:lnTo>
                      <a:pt x="288" y="9463"/>
                    </a:lnTo>
                    <a:lnTo>
                      <a:pt x="295" y="9482"/>
                    </a:lnTo>
                    <a:lnTo>
                      <a:pt x="304" y="9509"/>
                    </a:lnTo>
                    <a:lnTo>
                      <a:pt x="312" y="9536"/>
                    </a:lnTo>
                    <a:lnTo>
                      <a:pt x="321" y="9563"/>
                    </a:lnTo>
                    <a:lnTo>
                      <a:pt x="331" y="9589"/>
                    </a:lnTo>
                    <a:lnTo>
                      <a:pt x="344" y="9624"/>
                    </a:lnTo>
                    <a:lnTo>
                      <a:pt x="357" y="9659"/>
                    </a:lnTo>
                    <a:lnTo>
                      <a:pt x="371" y="9693"/>
                    </a:lnTo>
                    <a:lnTo>
                      <a:pt x="384" y="9728"/>
                    </a:lnTo>
                    <a:lnTo>
                      <a:pt x="397" y="9759"/>
                    </a:lnTo>
                    <a:lnTo>
                      <a:pt x="409" y="9789"/>
                    </a:lnTo>
                    <a:lnTo>
                      <a:pt x="420" y="9819"/>
                    </a:lnTo>
                    <a:lnTo>
                      <a:pt x="434" y="9850"/>
                    </a:lnTo>
                    <a:lnTo>
                      <a:pt x="446" y="9880"/>
                    </a:lnTo>
                    <a:lnTo>
                      <a:pt x="459" y="9909"/>
                    </a:lnTo>
                    <a:lnTo>
                      <a:pt x="473" y="9939"/>
                    </a:lnTo>
                    <a:lnTo>
                      <a:pt x="486" y="9969"/>
                    </a:lnTo>
                    <a:lnTo>
                      <a:pt x="491" y="9979"/>
                    </a:lnTo>
                    <a:lnTo>
                      <a:pt x="495" y="9991"/>
                    </a:lnTo>
                    <a:lnTo>
                      <a:pt x="500" y="10001"/>
                    </a:lnTo>
                    <a:lnTo>
                      <a:pt x="506" y="10012"/>
                    </a:lnTo>
                    <a:lnTo>
                      <a:pt x="511" y="10024"/>
                    </a:lnTo>
                    <a:lnTo>
                      <a:pt x="516" y="10034"/>
                    </a:lnTo>
                    <a:lnTo>
                      <a:pt x="521" y="10045"/>
                    </a:lnTo>
                    <a:lnTo>
                      <a:pt x="526" y="10057"/>
                    </a:lnTo>
                    <a:lnTo>
                      <a:pt x="583" y="10163"/>
                    </a:lnTo>
                    <a:lnTo>
                      <a:pt x="640" y="10267"/>
                    </a:lnTo>
                    <a:lnTo>
                      <a:pt x="699" y="10369"/>
                    </a:lnTo>
                    <a:lnTo>
                      <a:pt x="759" y="10469"/>
                    </a:lnTo>
                    <a:lnTo>
                      <a:pt x="818" y="10569"/>
                    </a:lnTo>
                    <a:lnTo>
                      <a:pt x="879" y="10666"/>
                    </a:lnTo>
                    <a:lnTo>
                      <a:pt x="941" y="10760"/>
                    </a:lnTo>
                    <a:lnTo>
                      <a:pt x="1002" y="10854"/>
                    </a:lnTo>
                    <a:lnTo>
                      <a:pt x="1065" y="10945"/>
                    </a:lnTo>
                    <a:lnTo>
                      <a:pt x="1129" y="11034"/>
                    </a:lnTo>
                    <a:lnTo>
                      <a:pt x="1194" y="11121"/>
                    </a:lnTo>
                    <a:lnTo>
                      <a:pt x="1259" y="11205"/>
                    </a:lnTo>
                    <a:lnTo>
                      <a:pt x="1324" y="11287"/>
                    </a:lnTo>
                    <a:lnTo>
                      <a:pt x="1390" y="11368"/>
                    </a:lnTo>
                    <a:lnTo>
                      <a:pt x="1424" y="11407"/>
                    </a:lnTo>
                    <a:lnTo>
                      <a:pt x="1458" y="11445"/>
                    </a:lnTo>
                    <a:lnTo>
                      <a:pt x="1492" y="11483"/>
                    </a:lnTo>
                    <a:lnTo>
                      <a:pt x="1526" y="11520"/>
                    </a:lnTo>
                    <a:lnTo>
                      <a:pt x="1560" y="11557"/>
                    </a:lnTo>
                    <a:lnTo>
                      <a:pt x="1595" y="11593"/>
                    </a:lnTo>
                    <a:lnTo>
                      <a:pt x="1630" y="11629"/>
                    </a:lnTo>
                    <a:lnTo>
                      <a:pt x="1666" y="11665"/>
                    </a:lnTo>
                    <a:lnTo>
                      <a:pt x="1691" y="11690"/>
                    </a:lnTo>
                    <a:lnTo>
                      <a:pt x="1716" y="11714"/>
                    </a:lnTo>
                    <a:lnTo>
                      <a:pt x="1741" y="11738"/>
                    </a:lnTo>
                    <a:lnTo>
                      <a:pt x="1767" y="11762"/>
                    </a:lnTo>
                    <a:lnTo>
                      <a:pt x="1792" y="11786"/>
                    </a:lnTo>
                    <a:lnTo>
                      <a:pt x="1818" y="11809"/>
                    </a:lnTo>
                    <a:lnTo>
                      <a:pt x="1844" y="11833"/>
                    </a:lnTo>
                    <a:lnTo>
                      <a:pt x="1870" y="11856"/>
                    </a:lnTo>
                    <a:lnTo>
                      <a:pt x="1893" y="11877"/>
                    </a:lnTo>
                    <a:lnTo>
                      <a:pt x="1919" y="11899"/>
                    </a:lnTo>
                    <a:lnTo>
                      <a:pt x="1944" y="11919"/>
                    </a:lnTo>
                    <a:lnTo>
                      <a:pt x="1968" y="11941"/>
                    </a:lnTo>
                    <a:lnTo>
                      <a:pt x="1996" y="11964"/>
                    </a:lnTo>
                    <a:lnTo>
                      <a:pt x="2023" y="11988"/>
                    </a:lnTo>
                    <a:lnTo>
                      <a:pt x="2052" y="12011"/>
                    </a:lnTo>
                    <a:lnTo>
                      <a:pt x="2079" y="12034"/>
                    </a:lnTo>
                    <a:lnTo>
                      <a:pt x="2111" y="12060"/>
                    </a:lnTo>
                    <a:lnTo>
                      <a:pt x="2144" y="12085"/>
                    </a:lnTo>
                    <a:lnTo>
                      <a:pt x="2177" y="12111"/>
                    </a:lnTo>
                    <a:lnTo>
                      <a:pt x="2210" y="12135"/>
                    </a:lnTo>
                    <a:lnTo>
                      <a:pt x="2232" y="12152"/>
                    </a:lnTo>
                    <a:lnTo>
                      <a:pt x="2253" y="12168"/>
                    </a:lnTo>
                    <a:lnTo>
                      <a:pt x="2275" y="12186"/>
                    </a:lnTo>
                    <a:lnTo>
                      <a:pt x="2296" y="12201"/>
                    </a:lnTo>
                    <a:lnTo>
                      <a:pt x="2332" y="12228"/>
                    </a:lnTo>
                    <a:lnTo>
                      <a:pt x="2369" y="12254"/>
                    </a:lnTo>
                    <a:lnTo>
                      <a:pt x="2406" y="12278"/>
                    </a:lnTo>
                    <a:lnTo>
                      <a:pt x="2443" y="12304"/>
                    </a:lnTo>
                    <a:lnTo>
                      <a:pt x="2463" y="12317"/>
                    </a:lnTo>
                    <a:lnTo>
                      <a:pt x="2483" y="12331"/>
                    </a:lnTo>
                    <a:lnTo>
                      <a:pt x="2502" y="12344"/>
                    </a:lnTo>
                    <a:lnTo>
                      <a:pt x="2522" y="12357"/>
                    </a:lnTo>
                    <a:lnTo>
                      <a:pt x="2560" y="12383"/>
                    </a:lnTo>
                    <a:lnTo>
                      <a:pt x="2598" y="12407"/>
                    </a:lnTo>
                    <a:lnTo>
                      <a:pt x="2637" y="12432"/>
                    </a:lnTo>
                    <a:lnTo>
                      <a:pt x="2676" y="12455"/>
                    </a:lnTo>
                    <a:lnTo>
                      <a:pt x="2695" y="12468"/>
                    </a:lnTo>
                    <a:lnTo>
                      <a:pt x="2716" y="12480"/>
                    </a:lnTo>
                    <a:lnTo>
                      <a:pt x="2736" y="12492"/>
                    </a:lnTo>
                    <a:lnTo>
                      <a:pt x="2755" y="12505"/>
                    </a:lnTo>
                    <a:lnTo>
                      <a:pt x="2794" y="12526"/>
                    </a:lnTo>
                    <a:lnTo>
                      <a:pt x="2832" y="12549"/>
                    </a:lnTo>
                    <a:lnTo>
                      <a:pt x="2870" y="12569"/>
                    </a:lnTo>
                    <a:lnTo>
                      <a:pt x="2909" y="12591"/>
                    </a:lnTo>
                    <a:lnTo>
                      <a:pt x="2931" y="12603"/>
                    </a:lnTo>
                    <a:lnTo>
                      <a:pt x="2954" y="12616"/>
                    </a:lnTo>
                    <a:lnTo>
                      <a:pt x="2976" y="12628"/>
                    </a:lnTo>
                    <a:lnTo>
                      <a:pt x="2999" y="12640"/>
                    </a:lnTo>
                    <a:lnTo>
                      <a:pt x="3035" y="12659"/>
                    </a:lnTo>
                    <a:lnTo>
                      <a:pt x="3072" y="12677"/>
                    </a:lnTo>
                    <a:lnTo>
                      <a:pt x="3109" y="12696"/>
                    </a:lnTo>
                    <a:lnTo>
                      <a:pt x="3146" y="12715"/>
                    </a:lnTo>
                    <a:lnTo>
                      <a:pt x="3172" y="12727"/>
                    </a:lnTo>
                    <a:lnTo>
                      <a:pt x="3197" y="12740"/>
                    </a:lnTo>
                    <a:lnTo>
                      <a:pt x="3223" y="12753"/>
                    </a:lnTo>
                    <a:lnTo>
                      <a:pt x="3250" y="12765"/>
                    </a:lnTo>
                    <a:lnTo>
                      <a:pt x="3283" y="12780"/>
                    </a:lnTo>
                    <a:lnTo>
                      <a:pt x="3317" y="12796"/>
                    </a:lnTo>
                    <a:lnTo>
                      <a:pt x="3352" y="12810"/>
                    </a:lnTo>
                    <a:lnTo>
                      <a:pt x="3386" y="12826"/>
                    </a:lnTo>
                    <a:lnTo>
                      <a:pt x="3415" y="12839"/>
                    </a:lnTo>
                    <a:lnTo>
                      <a:pt x="3446" y="12851"/>
                    </a:lnTo>
                    <a:lnTo>
                      <a:pt x="3477" y="12865"/>
                    </a:lnTo>
                    <a:lnTo>
                      <a:pt x="3507" y="12877"/>
                    </a:lnTo>
                    <a:lnTo>
                      <a:pt x="3538" y="12889"/>
                    </a:lnTo>
                    <a:lnTo>
                      <a:pt x="3568" y="12901"/>
                    </a:lnTo>
                    <a:lnTo>
                      <a:pt x="3599" y="12913"/>
                    </a:lnTo>
                    <a:lnTo>
                      <a:pt x="3629" y="12924"/>
                    </a:lnTo>
                    <a:lnTo>
                      <a:pt x="3664" y="12938"/>
                    </a:lnTo>
                    <a:lnTo>
                      <a:pt x="3699" y="12951"/>
                    </a:lnTo>
                    <a:lnTo>
                      <a:pt x="3735" y="12965"/>
                    </a:lnTo>
                    <a:lnTo>
                      <a:pt x="3770" y="12977"/>
                    </a:lnTo>
                    <a:lnTo>
                      <a:pt x="3797" y="12986"/>
                    </a:lnTo>
                    <a:lnTo>
                      <a:pt x="3824" y="12995"/>
                    </a:lnTo>
                    <a:lnTo>
                      <a:pt x="3852" y="13004"/>
                    </a:lnTo>
                    <a:lnTo>
                      <a:pt x="3878" y="13013"/>
                    </a:lnTo>
                    <a:lnTo>
                      <a:pt x="3898" y="13019"/>
                    </a:lnTo>
                    <a:lnTo>
                      <a:pt x="3917" y="13025"/>
                    </a:lnTo>
                    <a:lnTo>
                      <a:pt x="3938" y="13032"/>
                    </a:lnTo>
                    <a:lnTo>
                      <a:pt x="3958" y="13039"/>
                    </a:lnTo>
                    <a:lnTo>
                      <a:pt x="3977" y="13045"/>
                    </a:lnTo>
                    <a:lnTo>
                      <a:pt x="3998" y="13051"/>
                    </a:lnTo>
                    <a:lnTo>
                      <a:pt x="4017" y="13057"/>
                    </a:lnTo>
                    <a:lnTo>
                      <a:pt x="4038" y="13063"/>
                    </a:lnTo>
                    <a:lnTo>
                      <a:pt x="4061" y="13071"/>
                    </a:lnTo>
                    <a:lnTo>
                      <a:pt x="4085" y="13077"/>
                    </a:lnTo>
                    <a:lnTo>
                      <a:pt x="4110" y="13083"/>
                    </a:lnTo>
                    <a:lnTo>
                      <a:pt x="4133" y="13090"/>
                    </a:lnTo>
                    <a:lnTo>
                      <a:pt x="4155" y="13096"/>
                    </a:lnTo>
                    <a:lnTo>
                      <a:pt x="4177" y="13101"/>
                    </a:lnTo>
                    <a:lnTo>
                      <a:pt x="4198" y="13108"/>
                    </a:lnTo>
                    <a:lnTo>
                      <a:pt x="4220" y="13114"/>
                    </a:lnTo>
                    <a:lnTo>
                      <a:pt x="4241" y="13119"/>
                    </a:lnTo>
                    <a:lnTo>
                      <a:pt x="4263" y="13125"/>
                    </a:lnTo>
                    <a:lnTo>
                      <a:pt x="4285" y="13130"/>
                    </a:lnTo>
                    <a:lnTo>
                      <a:pt x="4306" y="13135"/>
                    </a:lnTo>
                    <a:lnTo>
                      <a:pt x="4329" y="13142"/>
                    </a:lnTo>
                    <a:lnTo>
                      <a:pt x="4352" y="13146"/>
                    </a:lnTo>
                    <a:lnTo>
                      <a:pt x="4374" y="13151"/>
                    </a:lnTo>
                    <a:lnTo>
                      <a:pt x="4397" y="13156"/>
                    </a:lnTo>
                    <a:lnTo>
                      <a:pt x="4419" y="13161"/>
                    </a:lnTo>
                    <a:lnTo>
                      <a:pt x="4442" y="13166"/>
                    </a:lnTo>
                    <a:lnTo>
                      <a:pt x="4465" y="13171"/>
                    </a:lnTo>
                    <a:lnTo>
                      <a:pt x="4487" y="13177"/>
                    </a:lnTo>
                    <a:lnTo>
                      <a:pt x="4509" y="13181"/>
                    </a:lnTo>
                    <a:lnTo>
                      <a:pt x="4532" y="13186"/>
                    </a:lnTo>
                    <a:lnTo>
                      <a:pt x="4554" y="13190"/>
                    </a:lnTo>
                    <a:lnTo>
                      <a:pt x="4577" y="13195"/>
                    </a:lnTo>
                    <a:lnTo>
                      <a:pt x="4600" y="13199"/>
                    </a:lnTo>
                    <a:lnTo>
                      <a:pt x="4623" y="13203"/>
                    </a:lnTo>
                    <a:lnTo>
                      <a:pt x="4646" y="13206"/>
                    </a:lnTo>
                    <a:lnTo>
                      <a:pt x="4669" y="13211"/>
                    </a:lnTo>
                    <a:lnTo>
                      <a:pt x="4692" y="13215"/>
                    </a:lnTo>
                    <a:lnTo>
                      <a:pt x="4714" y="13219"/>
                    </a:lnTo>
                    <a:lnTo>
                      <a:pt x="4736" y="13223"/>
                    </a:lnTo>
                    <a:lnTo>
                      <a:pt x="4759" y="13226"/>
                    </a:lnTo>
                    <a:lnTo>
                      <a:pt x="4781" y="13230"/>
                    </a:lnTo>
                    <a:lnTo>
                      <a:pt x="4804" y="13233"/>
                    </a:lnTo>
                    <a:lnTo>
                      <a:pt x="4827" y="13237"/>
                    </a:lnTo>
                    <a:lnTo>
                      <a:pt x="4848" y="13240"/>
                    </a:lnTo>
                    <a:lnTo>
                      <a:pt x="4875" y="13244"/>
                    </a:lnTo>
                    <a:lnTo>
                      <a:pt x="4902" y="13248"/>
                    </a:lnTo>
                    <a:lnTo>
                      <a:pt x="4929" y="13251"/>
                    </a:lnTo>
                    <a:lnTo>
                      <a:pt x="4954" y="13254"/>
                    </a:lnTo>
                    <a:lnTo>
                      <a:pt x="4976" y="13256"/>
                    </a:lnTo>
                    <a:lnTo>
                      <a:pt x="4996" y="13259"/>
                    </a:lnTo>
                    <a:lnTo>
                      <a:pt x="5017" y="13261"/>
                    </a:lnTo>
                    <a:lnTo>
                      <a:pt x="5039" y="13264"/>
                    </a:lnTo>
                    <a:lnTo>
                      <a:pt x="5059" y="13266"/>
                    </a:lnTo>
                    <a:lnTo>
                      <a:pt x="5080" y="13269"/>
                    </a:lnTo>
                    <a:lnTo>
                      <a:pt x="5101" y="13271"/>
                    </a:lnTo>
                    <a:lnTo>
                      <a:pt x="5122" y="13273"/>
                    </a:lnTo>
                    <a:lnTo>
                      <a:pt x="5158" y="13276"/>
                    </a:lnTo>
                    <a:lnTo>
                      <a:pt x="5193" y="13278"/>
                    </a:lnTo>
                    <a:lnTo>
                      <a:pt x="5229" y="13280"/>
                    </a:lnTo>
                    <a:lnTo>
                      <a:pt x="5264" y="13284"/>
                    </a:lnTo>
                    <a:lnTo>
                      <a:pt x="5298" y="13286"/>
                    </a:lnTo>
                    <a:lnTo>
                      <a:pt x="5332" y="13289"/>
                    </a:lnTo>
                    <a:lnTo>
                      <a:pt x="5365" y="13291"/>
                    </a:lnTo>
                    <a:lnTo>
                      <a:pt x="5399" y="13293"/>
                    </a:lnTo>
                    <a:lnTo>
                      <a:pt x="5433" y="13294"/>
                    </a:lnTo>
                    <a:lnTo>
                      <a:pt x="5467" y="13295"/>
                    </a:lnTo>
                    <a:lnTo>
                      <a:pt x="5500" y="13297"/>
                    </a:lnTo>
                    <a:lnTo>
                      <a:pt x="5535" y="13297"/>
                    </a:lnTo>
                    <a:lnTo>
                      <a:pt x="5569" y="13298"/>
                    </a:lnTo>
                    <a:lnTo>
                      <a:pt x="5603" y="13299"/>
                    </a:lnTo>
                    <a:lnTo>
                      <a:pt x="5638" y="13299"/>
                    </a:lnTo>
                    <a:lnTo>
                      <a:pt x="5672" y="13299"/>
                    </a:lnTo>
                    <a:lnTo>
                      <a:pt x="5675" y="13299"/>
                    </a:lnTo>
                    <a:lnTo>
                      <a:pt x="5678" y="13299"/>
                    </a:lnTo>
                    <a:lnTo>
                      <a:pt x="5681" y="13299"/>
                    </a:lnTo>
                    <a:lnTo>
                      <a:pt x="5684" y="13299"/>
                    </a:lnTo>
                    <a:lnTo>
                      <a:pt x="5719" y="13299"/>
                    </a:lnTo>
                    <a:lnTo>
                      <a:pt x="5753" y="13298"/>
                    </a:lnTo>
                    <a:lnTo>
                      <a:pt x="5787" y="13298"/>
                    </a:lnTo>
                    <a:lnTo>
                      <a:pt x="5822" y="13297"/>
                    </a:lnTo>
                    <a:lnTo>
                      <a:pt x="5856" y="13296"/>
                    </a:lnTo>
                    <a:lnTo>
                      <a:pt x="5891" y="13295"/>
                    </a:lnTo>
                    <a:lnTo>
                      <a:pt x="5925" y="13293"/>
                    </a:lnTo>
                    <a:lnTo>
                      <a:pt x="5959" y="13292"/>
                    </a:lnTo>
                    <a:lnTo>
                      <a:pt x="5993" y="13290"/>
                    </a:lnTo>
                    <a:lnTo>
                      <a:pt x="6026" y="13287"/>
                    </a:lnTo>
                    <a:lnTo>
                      <a:pt x="6060" y="13285"/>
                    </a:lnTo>
                    <a:lnTo>
                      <a:pt x="6093" y="13282"/>
                    </a:lnTo>
                    <a:lnTo>
                      <a:pt x="6129" y="13279"/>
                    </a:lnTo>
                    <a:lnTo>
                      <a:pt x="6164" y="13276"/>
                    </a:lnTo>
                    <a:lnTo>
                      <a:pt x="6200" y="13274"/>
                    </a:lnTo>
                    <a:lnTo>
                      <a:pt x="6235" y="13271"/>
                    </a:lnTo>
                    <a:lnTo>
                      <a:pt x="6256" y="13269"/>
                    </a:lnTo>
                    <a:lnTo>
                      <a:pt x="6277" y="13266"/>
                    </a:lnTo>
                    <a:lnTo>
                      <a:pt x="6298" y="13264"/>
                    </a:lnTo>
                    <a:lnTo>
                      <a:pt x="6319" y="13261"/>
                    </a:lnTo>
                    <a:lnTo>
                      <a:pt x="6340" y="13259"/>
                    </a:lnTo>
                    <a:lnTo>
                      <a:pt x="6361" y="13256"/>
                    </a:lnTo>
                    <a:lnTo>
                      <a:pt x="6382" y="13254"/>
                    </a:lnTo>
                    <a:lnTo>
                      <a:pt x="6403" y="13251"/>
                    </a:lnTo>
                    <a:lnTo>
                      <a:pt x="6429" y="13248"/>
                    </a:lnTo>
                    <a:lnTo>
                      <a:pt x="6456" y="13244"/>
                    </a:lnTo>
                    <a:lnTo>
                      <a:pt x="6482" y="13240"/>
                    </a:lnTo>
                    <a:lnTo>
                      <a:pt x="6508" y="13237"/>
                    </a:lnTo>
                    <a:lnTo>
                      <a:pt x="6531" y="13234"/>
                    </a:lnTo>
                    <a:lnTo>
                      <a:pt x="6554" y="13230"/>
                    </a:lnTo>
                    <a:lnTo>
                      <a:pt x="6576" y="13227"/>
                    </a:lnTo>
                    <a:lnTo>
                      <a:pt x="6598" y="13223"/>
                    </a:lnTo>
                    <a:lnTo>
                      <a:pt x="6621" y="13219"/>
                    </a:lnTo>
                    <a:lnTo>
                      <a:pt x="6643" y="13215"/>
                    </a:lnTo>
                    <a:lnTo>
                      <a:pt x="6666" y="13211"/>
                    </a:lnTo>
                    <a:lnTo>
                      <a:pt x="6688" y="13207"/>
                    </a:lnTo>
                    <a:lnTo>
                      <a:pt x="6711" y="13203"/>
                    </a:lnTo>
                    <a:lnTo>
                      <a:pt x="6734" y="13199"/>
                    </a:lnTo>
                    <a:lnTo>
                      <a:pt x="6757" y="13195"/>
                    </a:lnTo>
                    <a:lnTo>
                      <a:pt x="6780" y="13191"/>
                    </a:lnTo>
                    <a:lnTo>
                      <a:pt x="6803" y="13186"/>
                    </a:lnTo>
                    <a:lnTo>
                      <a:pt x="6825" y="13182"/>
                    </a:lnTo>
                    <a:lnTo>
                      <a:pt x="6848" y="13177"/>
                    </a:lnTo>
                    <a:lnTo>
                      <a:pt x="6871" y="13171"/>
                    </a:lnTo>
                    <a:lnTo>
                      <a:pt x="6893" y="13166"/>
                    </a:lnTo>
                    <a:lnTo>
                      <a:pt x="6916" y="13161"/>
                    </a:lnTo>
                    <a:lnTo>
                      <a:pt x="6937" y="13156"/>
                    </a:lnTo>
                    <a:lnTo>
                      <a:pt x="6960" y="13151"/>
                    </a:lnTo>
                    <a:lnTo>
                      <a:pt x="6983" y="13146"/>
                    </a:lnTo>
                    <a:lnTo>
                      <a:pt x="7005" y="13141"/>
                    </a:lnTo>
                    <a:lnTo>
                      <a:pt x="7028" y="13135"/>
                    </a:lnTo>
                    <a:lnTo>
                      <a:pt x="7051" y="13130"/>
                    </a:lnTo>
                    <a:lnTo>
                      <a:pt x="7072" y="13125"/>
                    </a:lnTo>
                    <a:lnTo>
                      <a:pt x="7094" y="13119"/>
                    </a:lnTo>
                    <a:lnTo>
                      <a:pt x="7115" y="13114"/>
                    </a:lnTo>
                    <a:lnTo>
                      <a:pt x="7137" y="13108"/>
                    </a:lnTo>
                    <a:lnTo>
                      <a:pt x="7159" y="13102"/>
                    </a:lnTo>
                    <a:lnTo>
                      <a:pt x="7180" y="13096"/>
                    </a:lnTo>
                    <a:lnTo>
                      <a:pt x="7202" y="13090"/>
                    </a:lnTo>
                    <a:lnTo>
                      <a:pt x="7223" y="13084"/>
                    </a:lnTo>
                    <a:lnTo>
                      <a:pt x="7247" y="13078"/>
                    </a:lnTo>
                    <a:lnTo>
                      <a:pt x="7272" y="13071"/>
                    </a:lnTo>
                    <a:lnTo>
                      <a:pt x="7295" y="13064"/>
                    </a:lnTo>
                    <a:lnTo>
                      <a:pt x="7319" y="13057"/>
                    </a:lnTo>
                    <a:lnTo>
                      <a:pt x="7340" y="13051"/>
                    </a:lnTo>
                    <a:lnTo>
                      <a:pt x="7359" y="13045"/>
                    </a:lnTo>
                    <a:lnTo>
                      <a:pt x="7379" y="13039"/>
                    </a:lnTo>
                    <a:lnTo>
                      <a:pt x="7399" y="13031"/>
                    </a:lnTo>
                    <a:lnTo>
                      <a:pt x="7419" y="13025"/>
                    </a:lnTo>
                    <a:lnTo>
                      <a:pt x="7439" y="13019"/>
                    </a:lnTo>
                    <a:lnTo>
                      <a:pt x="7459" y="13012"/>
                    </a:lnTo>
                    <a:lnTo>
                      <a:pt x="7478" y="13006"/>
                    </a:lnTo>
                    <a:lnTo>
                      <a:pt x="7505" y="12996"/>
                    </a:lnTo>
                    <a:lnTo>
                      <a:pt x="7532" y="12988"/>
                    </a:lnTo>
                    <a:lnTo>
                      <a:pt x="7559" y="12979"/>
                    </a:lnTo>
                    <a:lnTo>
                      <a:pt x="7585" y="12970"/>
                    </a:lnTo>
                    <a:lnTo>
                      <a:pt x="7621" y="12956"/>
                    </a:lnTo>
                    <a:lnTo>
                      <a:pt x="7656" y="12944"/>
                    </a:lnTo>
                    <a:lnTo>
                      <a:pt x="7691" y="12931"/>
                    </a:lnTo>
                    <a:lnTo>
                      <a:pt x="7727" y="12916"/>
                    </a:lnTo>
                    <a:lnTo>
                      <a:pt x="7757" y="12905"/>
                    </a:lnTo>
                    <a:lnTo>
                      <a:pt x="7788" y="12894"/>
                    </a:lnTo>
                    <a:lnTo>
                      <a:pt x="7819" y="12881"/>
                    </a:lnTo>
                    <a:lnTo>
                      <a:pt x="7849" y="12869"/>
                    </a:lnTo>
                    <a:lnTo>
                      <a:pt x="7880" y="12857"/>
                    </a:lnTo>
                    <a:lnTo>
                      <a:pt x="7910" y="12843"/>
                    </a:lnTo>
                    <a:lnTo>
                      <a:pt x="7940" y="12830"/>
                    </a:lnTo>
                    <a:lnTo>
                      <a:pt x="7971" y="12816"/>
                    </a:lnTo>
                    <a:lnTo>
                      <a:pt x="8005" y="12801"/>
                    </a:lnTo>
                    <a:lnTo>
                      <a:pt x="8039" y="12787"/>
                    </a:lnTo>
                    <a:lnTo>
                      <a:pt x="8073" y="12771"/>
                    </a:lnTo>
                    <a:lnTo>
                      <a:pt x="8107" y="12756"/>
                    </a:lnTo>
                    <a:lnTo>
                      <a:pt x="8133" y="12743"/>
                    </a:lnTo>
                    <a:lnTo>
                      <a:pt x="8158" y="12730"/>
                    </a:lnTo>
                    <a:lnTo>
                      <a:pt x="8184" y="12718"/>
                    </a:lnTo>
                    <a:lnTo>
                      <a:pt x="8211" y="12704"/>
                    </a:lnTo>
                    <a:lnTo>
                      <a:pt x="8248" y="12686"/>
                    </a:lnTo>
                    <a:lnTo>
                      <a:pt x="8284" y="12667"/>
                    </a:lnTo>
                    <a:lnTo>
                      <a:pt x="8321" y="12649"/>
                    </a:lnTo>
                    <a:lnTo>
                      <a:pt x="8358" y="12630"/>
                    </a:lnTo>
                    <a:lnTo>
                      <a:pt x="8379" y="12618"/>
                    </a:lnTo>
                    <a:lnTo>
                      <a:pt x="8402" y="12605"/>
                    </a:lnTo>
                    <a:lnTo>
                      <a:pt x="8424" y="12593"/>
                    </a:lnTo>
                    <a:lnTo>
                      <a:pt x="8446" y="12581"/>
                    </a:lnTo>
                    <a:lnTo>
                      <a:pt x="8484" y="12559"/>
                    </a:lnTo>
                    <a:lnTo>
                      <a:pt x="8523" y="12538"/>
                    </a:lnTo>
                    <a:lnTo>
                      <a:pt x="8562" y="12516"/>
                    </a:lnTo>
                    <a:lnTo>
                      <a:pt x="8600" y="12493"/>
                    </a:lnTo>
                    <a:lnTo>
                      <a:pt x="8620" y="12481"/>
                    </a:lnTo>
                    <a:lnTo>
                      <a:pt x="8640" y="12469"/>
                    </a:lnTo>
                    <a:lnTo>
                      <a:pt x="8659" y="12456"/>
                    </a:lnTo>
                    <a:lnTo>
                      <a:pt x="8680" y="12444"/>
                    </a:lnTo>
                    <a:lnTo>
                      <a:pt x="8718" y="12419"/>
                    </a:lnTo>
                    <a:lnTo>
                      <a:pt x="8757" y="12396"/>
                    </a:lnTo>
                    <a:lnTo>
                      <a:pt x="8795" y="12371"/>
                    </a:lnTo>
                    <a:lnTo>
                      <a:pt x="8833" y="12346"/>
                    </a:lnTo>
                    <a:lnTo>
                      <a:pt x="8853" y="12333"/>
                    </a:lnTo>
                    <a:lnTo>
                      <a:pt x="8872" y="12319"/>
                    </a:lnTo>
                    <a:lnTo>
                      <a:pt x="8892" y="12305"/>
                    </a:lnTo>
                    <a:lnTo>
                      <a:pt x="8911" y="12292"/>
                    </a:lnTo>
                    <a:lnTo>
                      <a:pt x="8948" y="12266"/>
                    </a:lnTo>
                    <a:lnTo>
                      <a:pt x="8985" y="12240"/>
                    </a:lnTo>
                    <a:lnTo>
                      <a:pt x="9022" y="12214"/>
                    </a:lnTo>
                    <a:lnTo>
                      <a:pt x="9058" y="12189"/>
                    </a:lnTo>
                    <a:lnTo>
                      <a:pt x="9080" y="12172"/>
                    </a:lnTo>
                    <a:lnTo>
                      <a:pt x="9102" y="12156"/>
                    </a:lnTo>
                    <a:lnTo>
                      <a:pt x="9123" y="12138"/>
                    </a:lnTo>
                    <a:lnTo>
                      <a:pt x="9145" y="12122"/>
                    </a:lnTo>
                    <a:lnTo>
                      <a:pt x="9178" y="12097"/>
                    </a:lnTo>
                    <a:lnTo>
                      <a:pt x="9211" y="12071"/>
                    </a:lnTo>
                    <a:lnTo>
                      <a:pt x="9242" y="12046"/>
                    </a:lnTo>
                    <a:lnTo>
                      <a:pt x="9275" y="12020"/>
                    </a:lnTo>
                    <a:lnTo>
                      <a:pt x="9303" y="11997"/>
                    </a:lnTo>
                    <a:lnTo>
                      <a:pt x="9331" y="11974"/>
                    </a:lnTo>
                    <a:lnTo>
                      <a:pt x="9359" y="11950"/>
                    </a:lnTo>
                    <a:lnTo>
                      <a:pt x="9386" y="11925"/>
                    </a:lnTo>
                    <a:lnTo>
                      <a:pt x="9411" y="11905"/>
                    </a:lnTo>
                    <a:lnTo>
                      <a:pt x="9436" y="11884"/>
                    </a:lnTo>
                    <a:lnTo>
                      <a:pt x="9461" y="11863"/>
                    </a:lnTo>
                    <a:lnTo>
                      <a:pt x="9485" y="11841"/>
                    </a:lnTo>
                    <a:lnTo>
                      <a:pt x="9511" y="11818"/>
                    </a:lnTo>
                    <a:lnTo>
                      <a:pt x="9537" y="11795"/>
                    </a:lnTo>
                    <a:lnTo>
                      <a:pt x="9561" y="11771"/>
                    </a:lnTo>
                    <a:lnTo>
                      <a:pt x="9587" y="11747"/>
                    </a:lnTo>
                    <a:lnTo>
                      <a:pt x="9613" y="11723"/>
                    </a:lnTo>
                    <a:lnTo>
                      <a:pt x="9637" y="11699"/>
                    </a:lnTo>
                    <a:lnTo>
                      <a:pt x="9663" y="11674"/>
                    </a:lnTo>
                    <a:lnTo>
                      <a:pt x="9688" y="11650"/>
                    </a:lnTo>
                    <a:lnTo>
                      <a:pt x="9724" y="11613"/>
                    </a:lnTo>
                    <a:lnTo>
                      <a:pt x="9759" y="11577"/>
                    </a:lnTo>
                    <a:lnTo>
                      <a:pt x="9793" y="11540"/>
                    </a:lnTo>
                    <a:lnTo>
                      <a:pt x="9828" y="11504"/>
                    </a:lnTo>
                    <a:lnTo>
                      <a:pt x="9862" y="11467"/>
                    </a:lnTo>
                    <a:lnTo>
                      <a:pt x="9896" y="11429"/>
                    </a:lnTo>
                    <a:lnTo>
                      <a:pt x="9929" y="11390"/>
                    </a:lnTo>
                    <a:lnTo>
                      <a:pt x="9962" y="11351"/>
                    </a:lnTo>
                    <a:lnTo>
                      <a:pt x="10028" y="11271"/>
                    </a:lnTo>
                    <a:lnTo>
                      <a:pt x="10094" y="11189"/>
                    </a:lnTo>
                    <a:lnTo>
                      <a:pt x="10159" y="11103"/>
                    </a:lnTo>
                    <a:lnTo>
                      <a:pt x="10223" y="11017"/>
                    </a:lnTo>
                    <a:lnTo>
                      <a:pt x="10287" y="10927"/>
                    </a:lnTo>
                    <a:lnTo>
                      <a:pt x="10349" y="10836"/>
                    </a:lnTo>
                    <a:lnTo>
                      <a:pt x="10411" y="10742"/>
                    </a:lnTo>
                    <a:lnTo>
                      <a:pt x="10472" y="10647"/>
                    </a:lnTo>
                    <a:lnTo>
                      <a:pt x="10532" y="10550"/>
                    </a:lnTo>
                    <a:lnTo>
                      <a:pt x="10592" y="10451"/>
                    </a:lnTo>
                    <a:lnTo>
                      <a:pt x="10651" y="10350"/>
                    </a:lnTo>
                    <a:lnTo>
                      <a:pt x="10709" y="10247"/>
                    </a:lnTo>
                    <a:lnTo>
                      <a:pt x="10767" y="10142"/>
                    </a:lnTo>
                    <a:lnTo>
                      <a:pt x="10823" y="10036"/>
                    </a:lnTo>
                    <a:lnTo>
                      <a:pt x="10834" y="10014"/>
                    </a:lnTo>
                    <a:lnTo>
                      <a:pt x="10844" y="9993"/>
                    </a:lnTo>
                    <a:lnTo>
                      <a:pt x="10854" y="9971"/>
                    </a:lnTo>
                    <a:lnTo>
                      <a:pt x="10864" y="9950"/>
                    </a:lnTo>
                    <a:lnTo>
                      <a:pt x="10855" y="9967"/>
                    </a:lnTo>
                    <a:lnTo>
                      <a:pt x="10848" y="9985"/>
                    </a:lnTo>
                    <a:lnTo>
                      <a:pt x="10841" y="10002"/>
                    </a:lnTo>
                    <a:lnTo>
                      <a:pt x="10833" y="10020"/>
                    </a:lnTo>
                    <a:lnTo>
                      <a:pt x="11008" y="9672"/>
                    </a:lnTo>
                    <a:lnTo>
                      <a:pt x="11176" y="9310"/>
                    </a:lnTo>
                    <a:lnTo>
                      <a:pt x="11337" y="8935"/>
                    </a:lnTo>
                    <a:lnTo>
                      <a:pt x="11492" y="8549"/>
                    </a:lnTo>
                    <a:lnTo>
                      <a:pt x="11639" y="8153"/>
                    </a:lnTo>
                    <a:lnTo>
                      <a:pt x="11780" y="7750"/>
                    </a:lnTo>
                    <a:lnTo>
                      <a:pt x="11915" y="7340"/>
                    </a:lnTo>
                    <a:lnTo>
                      <a:pt x="12043" y="6925"/>
                    </a:lnTo>
                    <a:lnTo>
                      <a:pt x="12165" y="6509"/>
                    </a:lnTo>
                    <a:lnTo>
                      <a:pt x="12280" y="6090"/>
                    </a:lnTo>
                    <a:lnTo>
                      <a:pt x="12390" y="5672"/>
                    </a:lnTo>
                    <a:lnTo>
                      <a:pt x="12493" y="5257"/>
                    </a:lnTo>
                    <a:lnTo>
                      <a:pt x="12591" y="4846"/>
                    </a:lnTo>
                    <a:lnTo>
                      <a:pt x="12682" y="4439"/>
                    </a:lnTo>
                    <a:lnTo>
                      <a:pt x="12767" y="4041"/>
                    </a:lnTo>
                    <a:lnTo>
                      <a:pt x="12848" y="3651"/>
                    </a:lnTo>
                    <a:lnTo>
                      <a:pt x="12923" y="3272"/>
                    </a:lnTo>
                    <a:lnTo>
                      <a:pt x="12992" y="2905"/>
                    </a:lnTo>
                    <a:lnTo>
                      <a:pt x="13055" y="2552"/>
                    </a:lnTo>
                    <a:lnTo>
                      <a:pt x="13113" y="2216"/>
                    </a:lnTo>
                    <a:lnTo>
                      <a:pt x="13167" y="1896"/>
                    </a:lnTo>
                    <a:lnTo>
                      <a:pt x="13215" y="1594"/>
                    </a:lnTo>
                    <a:lnTo>
                      <a:pt x="13257" y="1314"/>
                    </a:lnTo>
                    <a:lnTo>
                      <a:pt x="13295" y="1057"/>
                    </a:lnTo>
                    <a:lnTo>
                      <a:pt x="13329" y="822"/>
                    </a:lnTo>
                    <a:lnTo>
                      <a:pt x="13357" y="615"/>
                    </a:lnTo>
                    <a:lnTo>
                      <a:pt x="13382" y="434"/>
                    </a:lnTo>
                    <a:lnTo>
                      <a:pt x="13400" y="282"/>
                    </a:lnTo>
                    <a:lnTo>
                      <a:pt x="13426" y="73"/>
                    </a:lnTo>
                    <a:lnTo>
                      <a:pt x="13434" y="0"/>
                    </a:lnTo>
                    <a:close/>
                  </a:path>
                </a:pathLst>
              </a:custGeom>
              <a:solidFill>
                <a:srgbClr val="FEFEFE">
                  <a:alpha val="69804"/>
                </a:srgbClr>
              </a:solidFill>
              <a:ln>
                <a:noFill/>
              </a:ln>
            </p:spPr>
            <p:txBody>
              <a:bodyPr vert="horz" wrap="square" lIns="91440" tIns="45720" rIns="91440" bIns="45720" numCol="1" anchor="t" anchorCtr="0" compatLnSpc="1">
                <a:prstTxWarp prst="textNoShape">
                  <a:avLst/>
                </a:prstTxWarp>
              </a:bodyPr>
              <a:lstStyle/>
              <a:p>
                <a:endParaRPr lang="lt-LT"/>
              </a:p>
            </p:txBody>
          </p:sp>
          <p:sp>
            <p:nvSpPr>
              <p:cNvPr id="76" name="Freeform 21"/>
              <p:cNvSpPr>
                <a:spLocks/>
              </p:cNvSpPr>
              <p:nvPr/>
            </p:nvSpPr>
            <p:spPr bwMode="auto">
              <a:xfrm>
                <a:off x="3367088" y="2212975"/>
                <a:ext cx="1125538" cy="1633538"/>
              </a:xfrm>
              <a:custGeom>
                <a:avLst/>
                <a:gdLst>
                  <a:gd name="T0" fmla="*/ 11214 w 11345"/>
                  <a:gd name="T1" fmla="*/ 9701 h 16464"/>
                  <a:gd name="T2" fmla="*/ 10729 w 11345"/>
                  <a:gd name="T3" fmla="*/ 8100 h 16464"/>
                  <a:gd name="T4" fmla="*/ 9807 w 11345"/>
                  <a:gd name="T5" fmla="*/ 6097 h 16464"/>
                  <a:gd name="T6" fmla="*/ 8684 w 11345"/>
                  <a:gd name="T7" fmla="*/ 4154 h 16464"/>
                  <a:gd name="T8" fmla="*/ 7174 w 11345"/>
                  <a:gd name="T9" fmla="*/ 1907 h 16464"/>
                  <a:gd name="T10" fmla="*/ 5742 w 11345"/>
                  <a:gd name="T11" fmla="*/ 21 h 16464"/>
                  <a:gd name="T12" fmla="*/ 4508 w 11345"/>
                  <a:gd name="T13" fmla="*/ 1585 h 16464"/>
                  <a:gd name="T14" fmla="*/ 2990 w 11345"/>
                  <a:gd name="T15" fmla="*/ 3774 h 16464"/>
                  <a:gd name="T16" fmla="*/ 1829 w 11345"/>
                  <a:gd name="T17" fmla="*/ 5682 h 16464"/>
                  <a:gd name="T18" fmla="*/ 1093 w 11345"/>
                  <a:gd name="T19" fmla="*/ 7093 h 16464"/>
                  <a:gd name="T20" fmla="*/ 601 w 11345"/>
                  <a:gd name="T21" fmla="*/ 8221 h 16464"/>
                  <a:gd name="T22" fmla="*/ 319 w 11345"/>
                  <a:gd name="T23" fmla="*/ 9024 h 16464"/>
                  <a:gd name="T24" fmla="*/ 41 w 11345"/>
                  <a:gd name="T25" fmla="*/ 10270 h 16464"/>
                  <a:gd name="T26" fmla="*/ 1 w 11345"/>
                  <a:gd name="T27" fmla="*/ 10763 h 16464"/>
                  <a:gd name="T28" fmla="*/ 4 w 11345"/>
                  <a:gd name="T29" fmla="*/ 11078 h 16464"/>
                  <a:gd name="T30" fmla="*/ 30 w 11345"/>
                  <a:gd name="T31" fmla="*/ 11448 h 16464"/>
                  <a:gd name="T32" fmla="*/ 66 w 11345"/>
                  <a:gd name="T33" fmla="*/ 11722 h 16464"/>
                  <a:gd name="T34" fmla="*/ 116 w 11345"/>
                  <a:gd name="T35" fmla="*/ 11991 h 16464"/>
                  <a:gd name="T36" fmla="*/ 177 w 11345"/>
                  <a:gd name="T37" fmla="*/ 12256 h 16464"/>
                  <a:gd name="T38" fmla="*/ 252 w 11345"/>
                  <a:gd name="T39" fmla="*/ 12517 h 16464"/>
                  <a:gd name="T40" fmla="*/ 359 w 11345"/>
                  <a:gd name="T41" fmla="*/ 12826 h 16464"/>
                  <a:gd name="T42" fmla="*/ 487 w 11345"/>
                  <a:gd name="T43" fmla="*/ 13135 h 16464"/>
                  <a:gd name="T44" fmla="*/ 922 w 11345"/>
                  <a:gd name="T45" fmla="*/ 13898 h 16464"/>
                  <a:gd name="T46" fmla="*/ 1536 w 11345"/>
                  <a:gd name="T47" fmla="*/ 14697 h 16464"/>
                  <a:gd name="T48" fmla="*/ 1868 w 11345"/>
                  <a:gd name="T49" fmla="*/ 15019 h 16464"/>
                  <a:gd name="T50" fmla="*/ 2204 w 11345"/>
                  <a:gd name="T51" fmla="*/ 15296 h 16464"/>
                  <a:gd name="T52" fmla="*/ 2531 w 11345"/>
                  <a:gd name="T53" fmla="*/ 15529 h 16464"/>
                  <a:gd name="T54" fmla="*/ 2901 w 11345"/>
                  <a:gd name="T55" fmla="*/ 15752 h 16464"/>
                  <a:gd name="T56" fmla="*/ 3252 w 11345"/>
                  <a:gd name="T57" fmla="*/ 15931 h 16464"/>
                  <a:gd name="T58" fmla="*/ 3633 w 11345"/>
                  <a:gd name="T59" fmla="*/ 16090 h 16464"/>
                  <a:gd name="T60" fmla="*/ 3945 w 11345"/>
                  <a:gd name="T61" fmla="*/ 16200 h 16464"/>
                  <a:gd name="T62" fmla="*/ 4209 w 11345"/>
                  <a:gd name="T63" fmla="*/ 16276 h 16464"/>
                  <a:gd name="T64" fmla="*/ 4476 w 11345"/>
                  <a:gd name="T65" fmla="*/ 16338 h 16464"/>
                  <a:gd name="T66" fmla="*/ 4748 w 11345"/>
                  <a:gd name="T67" fmla="*/ 16390 h 16464"/>
                  <a:gd name="T68" fmla="*/ 5025 w 11345"/>
                  <a:gd name="T69" fmla="*/ 16428 h 16464"/>
                  <a:gd name="T70" fmla="*/ 5398 w 11345"/>
                  <a:gd name="T71" fmla="*/ 16458 h 16464"/>
                  <a:gd name="T72" fmla="*/ 5684 w 11345"/>
                  <a:gd name="T73" fmla="*/ 16464 h 16464"/>
                  <a:gd name="T74" fmla="*/ 6095 w 11345"/>
                  <a:gd name="T75" fmla="*/ 16447 h 16464"/>
                  <a:gd name="T76" fmla="*/ 6395 w 11345"/>
                  <a:gd name="T77" fmla="*/ 16417 h 16464"/>
                  <a:gd name="T78" fmla="*/ 6677 w 11345"/>
                  <a:gd name="T79" fmla="*/ 16373 h 16464"/>
                  <a:gd name="T80" fmla="*/ 6950 w 11345"/>
                  <a:gd name="T81" fmla="*/ 16319 h 16464"/>
                  <a:gd name="T82" fmla="*/ 7214 w 11345"/>
                  <a:gd name="T83" fmla="*/ 16252 h 16464"/>
                  <a:gd name="T84" fmla="*/ 7473 w 11345"/>
                  <a:gd name="T85" fmla="*/ 16173 h 16464"/>
                  <a:gd name="T86" fmla="*/ 7848 w 11345"/>
                  <a:gd name="T87" fmla="*/ 16034 h 16464"/>
                  <a:gd name="T88" fmla="*/ 8217 w 11345"/>
                  <a:gd name="T89" fmla="*/ 15866 h 16464"/>
                  <a:gd name="T90" fmla="*/ 8590 w 11345"/>
                  <a:gd name="T91" fmla="*/ 15663 h 16464"/>
                  <a:gd name="T92" fmla="*/ 8921 w 11345"/>
                  <a:gd name="T93" fmla="*/ 15450 h 16464"/>
                  <a:gd name="T94" fmla="*/ 9276 w 11345"/>
                  <a:gd name="T95" fmla="*/ 15184 h 16464"/>
                  <a:gd name="T96" fmla="*/ 9588 w 11345"/>
                  <a:gd name="T97" fmla="*/ 14911 h 16464"/>
                  <a:gd name="T98" fmla="*/ 10007 w 11345"/>
                  <a:gd name="T99" fmla="*/ 14462 h 16464"/>
                  <a:gd name="T100" fmla="*/ 10751 w 11345"/>
                  <a:gd name="T101" fmla="*/ 13338 h 16464"/>
                  <a:gd name="T102" fmla="*/ 10940 w 11345"/>
                  <a:gd name="T103" fmla="*/ 12935 h 16464"/>
                  <a:gd name="T104" fmla="*/ 11063 w 11345"/>
                  <a:gd name="T105" fmla="*/ 12601 h 16464"/>
                  <a:gd name="T106" fmla="*/ 11141 w 11345"/>
                  <a:gd name="T107" fmla="*/ 12344 h 16464"/>
                  <a:gd name="T108" fmla="*/ 11207 w 11345"/>
                  <a:gd name="T109" fmla="*/ 12081 h 16464"/>
                  <a:gd name="T110" fmla="*/ 11261 w 11345"/>
                  <a:gd name="T111" fmla="*/ 11813 h 16464"/>
                  <a:gd name="T112" fmla="*/ 11302 w 11345"/>
                  <a:gd name="T113" fmla="*/ 11535 h 16464"/>
                  <a:gd name="T114" fmla="*/ 11335 w 11345"/>
                  <a:gd name="T115" fmla="*/ 11192 h 16464"/>
                  <a:gd name="T116" fmla="*/ 11345 w 11345"/>
                  <a:gd name="T117" fmla="*/ 10882 h 16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45" h="16464">
                    <a:moveTo>
                      <a:pt x="11341" y="10678"/>
                    </a:moveTo>
                    <a:lnTo>
                      <a:pt x="11337" y="10593"/>
                    </a:lnTo>
                    <a:lnTo>
                      <a:pt x="11331" y="10506"/>
                    </a:lnTo>
                    <a:lnTo>
                      <a:pt x="11323" y="10420"/>
                    </a:lnTo>
                    <a:lnTo>
                      <a:pt x="11315" y="10332"/>
                    </a:lnTo>
                    <a:lnTo>
                      <a:pt x="11305" y="10244"/>
                    </a:lnTo>
                    <a:lnTo>
                      <a:pt x="11293" y="10155"/>
                    </a:lnTo>
                    <a:lnTo>
                      <a:pt x="11280" y="10066"/>
                    </a:lnTo>
                    <a:lnTo>
                      <a:pt x="11266" y="9975"/>
                    </a:lnTo>
                    <a:lnTo>
                      <a:pt x="11250" y="9885"/>
                    </a:lnTo>
                    <a:lnTo>
                      <a:pt x="11233" y="9794"/>
                    </a:lnTo>
                    <a:lnTo>
                      <a:pt x="11214" y="9701"/>
                    </a:lnTo>
                    <a:lnTo>
                      <a:pt x="11195" y="9610"/>
                    </a:lnTo>
                    <a:lnTo>
                      <a:pt x="11173" y="9516"/>
                    </a:lnTo>
                    <a:lnTo>
                      <a:pt x="11152" y="9424"/>
                    </a:lnTo>
                    <a:lnTo>
                      <a:pt x="11128" y="9329"/>
                    </a:lnTo>
                    <a:lnTo>
                      <a:pt x="11103" y="9235"/>
                    </a:lnTo>
                    <a:lnTo>
                      <a:pt x="11059" y="9076"/>
                    </a:lnTo>
                    <a:lnTo>
                      <a:pt x="11012" y="8915"/>
                    </a:lnTo>
                    <a:lnTo>
                      <a:pt x="10960" y="8755"/>
                    </a:lnTo>
                    <a:lnTo>
                      <a:pt x="10907" y="8592"/>
                    </a:lnTo>
                    <a:lnTo>
                      <a:pt x="10850" y="8429"/>
                    </a:lnTo>
                    <a:lnTo>
                      <a:pt x="10792" y="8265"/>
                    </a:lnTo>
                    <a:lnTo>
                      <a:pt x="10729" y="8100"/>
                    </a:lnTo>
                    <a:lnTo>
                      <a:pt x="10664" y="7935"/>
                    </a:lnTo>
                    <a:lnTo>
                      <a:pt x="10597" y="7769"/>
                    </a:lnTo>
                    <a:lnTo>
                      <a:pt x="10527" y="7602"/>
                    </a:lnTo>
                    <a:lnTo>
                      <a:pt x="10455" y="7436"/>
                    </a:lnTo>
                    <a:lnTo>
                      <a:pt x="10381" y="7268"/>
                    </a:lnTo>
                    <a:lnTo>
                      <a:pt x="10304" y="7101"/>
                    </a:lnTo>
                    <a:lnTo>
                      <a:pt x="10226" y="6933"/>
                    </a:lnTo>
                    <a:lnTo>
                      <a:pt x="10146" y="6766"/>
                    </a:lnTo>
                    <a:lnTo>
                      <a:pt x="10063" y="6598"/>
                    </a:lnTo>
                    <a:lnTo>
                      <a:pt x="9979" y="6431"/>
                    </a:lnTo>
                    <a:lnTo>
                      <a:pt x="9894" y="6264"/>
                    </a:lnTo>
                    <a:lnTo>
                      <a:pt x="9807" y="6097"/>
                    </a:lnTo>
                    <a:lnTo>
                      <a:pt x="9719" y="5931"/>
                    </a:lnTo>
                    <a:lnTo>
                      <a:pt x="9629" y="5765"/>
                    </a:lnTo>
                    <a:lnTo>
                      <a:pt x="9538" y="5600"/>
                    </a:lnTo>
                    <a:lnTo>
                      <a:pt x="9446" y="5435"/>
                    </a:lnTo>
                    <a:lnTo>
                      <a:pt x="9354" y="5272"/>
                    </a:lnTo>
                    <a:lnTo>
                      <a:pt x="9259" y="5108"/>
                    </a:lnTo>
                    <a:lnTo>
                      <a:pt x="9164" y="4946"/>
                    </a:lnTo>
                    <a:lnTo>
                      <a:pt x="9070" y="4786"/>
                    </a:lnTo>
                    <a:lnTo>
                      <a:pt x="8974" y="4625"/>
                    </a:lnTo>
                    <a:lnTo>
                      <a:pt x="8877" y="4467"/>
                    </a:lnTo>
                    <a:lnTo>
                      <a:pt x="8781" y="4309"/>
                    </a:lnTo>
                    <a:lnTo>
                      <a:pt x="8684" y="4154"/>
                    </a:lnTo>
                    <a:lnTo>
                      <a:pt x="8586" y="3999"/>
                    </a:lnTo>
                    <a:lnTo>
                      <a:pt x="8454" y="3790"/>
                    </a:lnTo>
                    <a:lnTo>
                      <a:pt x="8320" y="3583"/>
                    </a:lnTo>
                    <a:lnTo>
                      <a:pt x="8187" y="3380"/>
                    </a:lnTo>
                    <a:lnTo>
                      <a:pt x="8055" y="3182"/>
                    </a:lnTo>
                    <a:lnTo>
                      <a:pt x="7925" y="2986"/>
                    </a:lnTo>
                    <a:lnTo>
                      <a:pt x="7794" y="2795"/>
                    </a:lnTo>
                    <a:lnTo>
                      <a:pt x="7667" y="2607"/>
                    </a:lnTo>
                    <a:lnTo>
                      <a:pt x="7540" y="2425"/>
                    </a:lnTo>
                    <a:lnTo>
                      <a:pt x="7416" y="2247"/>
                    </a:lnTo>
                    <a:lnTo>
                      <a:pt x="7293" y="2074"/>
                    </a:lnTo>
                    <a:lnTo>
                      <a:pt x="7174" y="1907"/>
                    </a:lnTo>
                    <a:lnTo>
                      <a:pt x="7057" y="1745"/>
                    </a:lnTo>
                    <a:lnTo>
                      <a:pt x="6943" y="1589"/>
                    </a:lnTo>
                    <a:lnTo>
                      <a:pt x="6832" y="1439"/>
                    </a:lnTo>
                    <a:lnTo>
                      <a:pt x="6726" y="1293"/>
                    </a:lnTo>
                    <a:lnTo>
                      <a:pt x="6623" y="1156"/>
                    </a:lnTo>
                    <a:lnTo>
                      <a:pt x="6430" y="900"/>
                    </a:lnTo>
                    <a:lnTo>
                      <a:pt x="6256" y="672"/>
                    </a:lnTo>
                    <a:lnTo>
                      <a:pt x="6103" y="474"/>
                    </a:lnTo>
                    <a:lnTo>
                      <a:pt x="5973" y="309"/>
                    </a:lnTo>
                    <a:lnTo>
                      <a:pt x="5868" y="176"/>
                    </a:lnTo>
                    <a:lnTo>
                      <a:pt x="5791" y="79"/>
                    </a:lnTo>
                    <a:lnTo>
                      <a:pt x="5742" y="21"/>
                    </a:lnTo>
                    <a:lnTo>
                      <a:pt x="5726" y="0"/>
                    </a:lnTo>
                    <a:lnTo>
                      <a:pt x="5709" y="21"/>
                    </a:lnTo>
                    <a:lnTo>
                      <a:pt x="5661" y="79"/>
                    </a:lnTo>
                    <a:lnTo>
                      <a:pt x="5584" y="176"/>
                    </a:lnTo>
                    <a:lnTo>
                      <a:pt x="5479" y="309"/>
                    </a:lnTo>
                    <a:lnTo>
                      <a:pt x="5349" y="473"/>
                    </a:lnTo>
                    <a:lnTo>
                      <a:pt x="5196" y="671"/>
                    </a:lnTo>
                    <a:lnTo>
                      <a:pt x="5021" y="898"/>
                    </a:lnTo>
                    <a:lnTo>
                      <a:pt x="4829" y="1154"/>
                    </a:lnTo>
                    <a:lnTo>
                      <a:pt x="4725" y="1291"/>
                    </a:lnTo>
                    <a:lnTo>
                      <a:pt x="4618" y="1435"/>
                    </a:lnTo>
                    <a:lnTo>
                      <a:pt x="4508" y="1585"/>
                    </a:lnTo>
                    <a:lnTo>
                      <a:pt x="4394" y="1741"/>
                    </a:lnTo>
                    <a:lnTo>
                      <a:pt x="4276" y="1903"/>
                    </a:lnTo>
                    <a:lnTo>
                      <a:pt x="4156" y="2069"/>
                    </a:lnTo>
                    <a:lnTo>
                      <a:pt x="4034" y="2241"/>
                    </a:lnTo>
                    <a:lnTo>
                      <a:pt x="3909" y="2418"/>
                    </a:lnTo>
                    <a:lnTo>
                      <a:pt x="3782" y="2599"/>
                    </a:lnTo>
                    <a:lnTo>
                      <a:pt x="3653" y="2786"/>
                    </a:lnTo>
                    <a:lnTo>
                      <a:pt x="3522" y="2976"/>
                    </a:lnTo>
                    <a:lnTo>
                      <a:pt x="3391" y="3170"/>
                    </a:lnTo>
                    <a:lnTo>
                      <a:pt x="3257" y="3368"/>
                    </a:lnTo>
                    <a:lnTo>
                      <a:pt x="3123" y="3570"/>
                    </a:lnTo>
                    <a:lnTo>
                      <a:pt x="2990" y="3774"/>
                    </a:lnTo>
                    <a:lnTo>
                      <a:pt x="2855" y="3982"/>
                    </a:lnTo>
                    <a:lnTo>
                      <a:pt x="2716" y="4201"/>
                    </a:lnTo>
                    <a:lnTo>
                      <a:pt x="2576" y="4424"/>
                    </a:lnTo>
                    <a:lnTo>
                      <a:pt x="2437" y="4648"/>
                    </a:lnTo>
                    <a:lnTo>
                      <a:pt x="2299" y="4874"/>
                    </a:lnTo>
                    <a:lnTo>
                      <a:pt x="2232" y="4989"/>
                    </a:lnTo>
                    <a:lnTo>
                      <a:pt x="2164" y="5104"/>
                    </a:lnTo>
                    <a:lnTo>
                      <a:pt x="2096" y="5218"/>
                    </a:lnTo>
                    <a:lnTo>
                      <a:pt x="2028" y="5334"/>
                    </a:lnTo>
                    <a:lnTo>
                      <a:pt x="1961" y="5450"/>
                    </a:lnTo>
                    <a:lnTo>
                      <a:pt x="1895" y="5566"/>
                    </a:lnTo>
                    <a:lnTo>
                      <a:pt x="1829" y="5682"/>
                    </a:lnTo>
                    <a:lnTo>
                      <a:pt x="1764" y="5799"/>
                    </a:lnTo>
                    <a:lnTo>
                      <a:pt x="1699" y="5917"/>
                    </a:lnTo>
                    <a:lnTo>
                      <a:pt x="1635" y="6033"/>
                    </a:lnTo>
                    <a:lnTo>
                      <a:pt x="1571" y="6151"/>
                    </a:lnTo>
                    <a:lnTo>
                      <a:pt x="1508" y="6269"/>
                    </a:lnTo>
                    <a:lnTo>
                      <a:pt x="1447" y="6386"/>
                    </a:lnTo>
                    <a:lnTo>
                      <a:pt x="1385" y="6504"/>
                    </a:lnTo>
                    <a:lnTo>
                      <a:pt x="1325" y="6622"/>
                    </a:lnTo>
                    <a:lnTo>
                      <a:pt x="1266" y="6740"/>
                    </a:lnTo>
                    <a:lnTo>
                      <a:pt x="1207" y="6857"/>
                    </a:lnTo>
                    <a:lnTo>
                      <a:pt x="1149" y="6976"/>
                    </a:lnTo>
                    <a:lnTo>
                      <a:pt x="1093" y="7093"/>
                    </a:lnTo>
                    <a:lnTo>
                      <a:pt x="1036" y="7210"/>
                    </a:lnTo>
                    <a:lnTo>
                      <a:pt x="982" y="7329"/>
                    </a:lnTo>
                    <a:lnTo>
                      <a:pt x="928" y="7446"/>
                    </a:lnTo>
                    <a:lnTo>
                      <a:pt x="876" y="7562"/>
                    </a:lnTo>
                    <a:lnTo>
                      <a:pt x="824" y="7679"/>
                    </a:lnTo>
                    <a:lnTo>
                      <a:pt x="791" y="7758"/>
                    </a:lnTo>
                    <a:lnTo>
                      <a:pt x="758" y="7835"/>
                    </a:lnTo>
                    <a:lnTo>
                      <a:pt x="726" y="7912"/>
                    </a:lnTo>
                    <a:lnTo>
                      <a:pt x="694" y="7989"/>
                    </a:lnTo>
                    <a:lnTo>
                      <a:pt x="662" y="8067"/>
                    </a:lnTo>
                    <a:lnTo>
                      <a:pt x="631" y="8144"/>
                    </a:lnTo>
                    <a:lnTo>
                      <a:pt x="601" y="8221"/>
                    </a:lnTo>
                    <a:lnTo>
                      <a:pt x="571" y="8298"/>
                    </a:lnTo>
                    <a:lnTo>
                      <a:pt x="543" y="8374"/>
                    </a:lnTo>
                    <a:lnTo>
                      <a:pt x="514" y="8450"/>
                    </a:lnTo>
                    <a:lnTo>
                      <a:pt x="486" y="8526"/>
                    </a:lnTo>
                    <a:lnTo>
                      <a:pt x="459" y="8602"/>
                    </a:lnTo>
                    <a:lnTo>
                      <a:pt x="433" y="8678"/>
                    </a:lnTo>
                    <a:lnTo>
                      <a:pt x="407" y="8753"/>
                    </a:lnTo>
                    <a:lnTo>
                      <a:pt x="382" y="8828"/>
                    </a:lnTo>
                    <a:lnTo>
                      <a:pt x="357" y="8903"/>
                    </a:lnTo>
                    <a:lnTo>
                      <a:pt x="355" y="8909"/>
                    </a:lnTo>
                    <a:lnTo>
                      <a:pt x="353" y="8915"/>
                    </a:lnTo>
                    <a:lnTo>
                      <a:pt x="319" y="9024"/>
                    </a:lnTo>
                    <a:lnTo>
                      <a:pt x="288" y="9132"/>
                    </a:lnTo>
                    <a:lnTo>
                      <a:pt x="256" y="9239"/>
                    </a:lnTo>
                    <a:lnTo>
                      <a:pt x="227" y="9346"/>
                    </a:lnTo>
                    <a:lnTo>
                      <a:pt x="199" y="9452"/>
                    </a:lnTo>
                    <a:lnTo>
                      <a:pt x="173" y="9557"/>
                    </a:lnTo>
                    <a:lnTo>
                      <a:pt x="149" y="9662"/>
                    </a:lnTo>
                    <a:lnTo>
                      <a:pt x="126" y="9765"/>
                    </a:lnTo>
                    <a:lnTo>
                      <a:pt x="105" y="9868"/>
                    </a:lnTo>
                    <a:lnTo>
                      <a:pt x="87" y="9970"/>
                    </a:lnTo>
                    <a:lnTo>
                      <a:pt x="69" y="10071"/>
                    </a:lnTo>
                    <a:lnTo>
                      <a:pt x="54" y="10172"/>
                    </a:lnTo>
                    <a:lnTo>
                      <a:pt x="41" y="10270"/>
                    </a:lnTo>
                    <a:lnTo>
                      <a:pt x="29" y="10369"/>
                    </a:lnTo>
                    <a:lnTo>
                      <a:pt x="20" y="10466"/>
                    </a:lnTo>
                    <a:lnTo>
                      <a:pt x="12" y="10563"/>
                    </a:lnTo>
                    <a:lnTo>
                      <a:pt x="11" y="10582"/>
                    </a:lnTo>
                    <a:lnTo>
                      <a:pt x="9" y="10603"/>
                    </a:lnTo>
                    <a:lnTo>
                      <a:pt x="7" y="10623"/>
                    </a:lnTo>
                    <a:lnTo>
                      <a:pt x="5" y="10643"/>
                    </a:lnTo>
                    <a:lnTo>
                      <a:pt x="4" y="10667"/>
                    </a:lnTo>
                    <a:lnTo>
                      <a:pt x="3" y="10691"/>
                    </a:lnTo>
                    <a:lnTo>
                      <a:pt x="3" y="10715"/>
                    </a:lnTo>
                    <a:lnTo>
                      <a:pt x="2" y="10740"/>
                    </a:lnTo>
                    <a:lnTo>
                      <a:pt x="1" y="10763"/>
                    </a:lnTo>
                    <a:lnTo>
                      <a:pt x="0" y="10787"/>
                    </a:lnTo>
                    <a:lnTo>
                      <a:pt x="0" y="10812"/>
                    </a:lnTo>
                    <a:lnTo>
                      <a:pt x="0" y="10835"/>
                    </a:lnTo>
                    <a:lnTo>
                      <a:pt x="0" y="10835"/>
                    </a:lnTo>
                    <a:lnTo>
                      <a:pt x="0" y="10836"/>
                    </a:lnTo>
                    <a:lnTo>
                      <a:pt x="0" y="10870"/>
                    </a:lnTo>
                    <a:lnTo>
                      <a:pt x="0" y="10905"/>
                    </a:lnTo>
                    <a:lnTo>
                      <a:pt x="0" y="10940"/>
                    </a:lnTo>
                    <a:lnTo>
                      <a:pt x="1" y="10975"/>
                    </a:lnTo>
                    <a:lnTo>
                      <a:pt x="2" y="11009"/>
                    </a:lnTo>
                    <a:lnTo>
                      <a:pt x="3" y="11044"/>
                    </a:lnTo>
                    <a:lnTo>
                      <a:pt x="4" y="11078"/>
                    </a:lnTo>
                    <a:lnTo>
                      <a:pt x="5" y="11113"/>
                    </a:lnTo>
                    <a:lnTo>
                      <a:pt x="7" y="11146"/>
                    </a:lnTo>
                    <a:lnTo>
                      <a:pt x="9" y="11178"/>
                    </a:lnTo>
                    <a:lnTo>
                      <a:pt x="12" y="11211"/>
                    </a:lnTo>
                    <a:lnTo>
                      <a:pt x="14" y="11244"/>
                    </a:lnTo>
                    <a:lnTo>
                      <a:pt x="16" y="11279"/>
                    </a:lnTo>
                    <a:lnTo>
                      <a:pt x="18" y="11315"/>
                    </a:lnTo>
                    <a:lnTo>
                      <a:pt x="21" y="11351"/>
                    </a:lnTo>
                    <a:lnTo>
                      <a:pt x="24" y="11386"/>
                    </a:lnTo>
                    <a:lnTo>
                      <a:pt x="26" y="11406"/>
                    </a:lnTo>
                    <a:lnTo>
                      <a:pt x="28" y="11427"/>
                    </a:lnTo>
                    <a:lnTo>
                      <a:pt x="30" y="11448"/>
                    </a:lnTo>
                    <a:lnTo>
                      <a:pt x="33" y="11468"/>
                    </a:lnTo>
                    <a:lnTo>
                      <a:pt x="36" y="11489"/>
                    </a:lnTo>
                    <a:lnTo>
                      <a:pt x="39" y="11509"/>
                    </a:lnTo>
                    <a:lnTo>
                      <a:pt x="41" y="11530"/>
                    </a:lnTo>
                    <a:lnTo>
                      <a:pt x="43" y="11551"/>
                    </a:lnTo>
                    <a:lnTo>
                      <a:pt x="47" y="11576"/>
                    </a:lnTo>
                    <a:lnTo>
                      <a:pt x="50" y="11603"/>
                    </a:lnTo>
                    <a:lnTo>
                      <a:pt x="53" y="11630"/>
                    </a:lnTo>
                    <a:lnTo>
                      <a:pt x="56" y="11657"/>
                    </a:lnTo>
                    <a:lnTo>
                      <a:pt x="59" y="11678"/>
                    </a:lnTo>
                    <a:lnTo>
                      <a:pt x="63" y="11701"/>
                    </a:lnTo>
                    <a:lnTo>
                      <a:pt x="66" y="11722"/>
                    </a:lnTo>
                    <a:lnTo>
                      <a:pt x="71" y="11745"/>
                    </a:lnTo>
                    <a:lnTo>
                      <a:pt x="74" y="11767"/>
                    </a:lnTo>
                    <a:lnTo>
                      <a:pt x="78" y="11789"/>
                    </a:lnTo>
                    <a:lnTo>
                      <a:pt x="82" y="11811"/>
                    </a:lnTo>
                    <a:lnTo>
                      <a:pt x="86" y="11832"/>
                    </a:lnTo>
                    <a:lnTo>
                      <a:pt x="90" y="11856"/>
                    </a:lnTo>
                    <a:lnTo>
                      <a:pt x="93" y="11879"/>
                    </a:lnTo>
                    <a:lnTo>
                      <a:pt x="97" y="11901"/>
                    </a:lnTo>
                    <a:lnTo>
                      <a:pt x="101" y="11925"/>
                    </a:lnTo>
                    <a:lnTo>
                      <a:pt x="107" y="11947"/>
                    </a:lnTo>
                    <a:lnTo>
                      <a:pt x="111" y="11969"/>
                    </a:lnTo>
                    <a:lnTo>
                      <a:pt x="116" y="11991"/>
                    </a:lnTo>
                    <a:lnTo>
                      <a:pt x="120" y="12014"/>
                    </a:lnTo>
                    <a:lnTo>
                      <a:pt x="125" y="12035"/>
                    </a:lnTo>
                    <a:lnTo>
                      <a:pt x="130" y="12058"/>
                    </a:lnTo>
                    <a:lnTo>
                      <a:pt x="135" y="12080"/>
                    </a:lnTo>
                    <a:lnTo>
                      <a:pt x="140" y="12102"/>
                    </a:lnTo>
                    <a:lnTo>
                      <a:pt x="146" y="12125"/>
                    </a:lnTo>
                    <a:lnTo>
                      <a:pt x="150" y="12147"/>
                    </a:lnTo>
                    <a:lnTo>
                      <a:pt x="155" y="12170"/>
                    </a:lnTo>
                    <a:lnTo>
                      <a:pt x="161" y="12193"/>
                    </a:lnTo>
                    <a:lnTo>
                      <a:pt x="166" y="12213"/>
                    </a:lnTo>
                    <a:lnTo>
                      <a:pt x="171" y="12235"/>
                    </a:lnTo>
                    <a:lnTo>
                      <a:pt x="177" y="12256"/>
                    </a:lnTo>
                    <a:lnTo>
                      <a:pt x="183" y="12278"/>
                    </a:lnTo>
                    <a:lnTo>
                      <a:pt x="189" y="12299"/>
                    </a:lnTo>
                    <a:lnTo>
                      <a:pt x="195" y="12320"/>
                    </a:lnTo>
                    <a:lnTo>
                      <a:pt x="200" y="12342"/>
                    </a:lnTo>
                    <a:lnTo>
                      <a:pt x="206" y="12362"/>
                    </a:lnTo>
                    <a:lnTo>
                      <a:pt x="212" y="12386"/>
                    </a:lnTo>
                    <a:lnTo>
                      <a:pt x="220" y="12411"/>
                    </a:lnTo>
                    <a:lnTo>
                      <a:pt x="226" y="12434"/>
                    </a:lnTo>
                    <a:lnTo>
                      <a:pt x="233" y="12458"/>
                    </a:lnTo>
                    <a:lnTo>
                      <a:pt x="239" y="12478"/>
                    </a:lnTo>
                    <a:lnTo>
                      <a:pt x="245" y="12497"/>
                    </a:lnTo>
                    <a:lnTo>
                      <a:pt x="252" y="12517"/>
                    </a:lnTo>
                    <a:lnTo>
                      <a:pt x="258" y="12537"/>
                    </a:lnTo>
                    <a:lnTo>
                      <a:pt x="264" y="12557"/>
                    </a:lnTo>
                    <a:lnTo>
                      <a:pt x="271" y="12576"/>
                    </a:lnTo>
                    <a:lnTo>
                      <a:pt x="277" y="12596"/>
                    </a:lnTo>
                    <a:lnTo>
                      <a:pt x="283" y="12616"/>
                    </a:lnTo>
                    <a:lnTo>
                      <a:pt x="293" y="12642"/>
                    </a:lnTo>
                    <a:lnTo>
                      <a:pt x="301" y="12669"/>
                    </a:lnTo>
                    <a:lnTo>
                      <a:pt x="310" y="12696"/>
                    </a:lnTo>
                    <a:lnTo>
                      <a:pt x="319" y="12723"/>
                    </a:lnTo>
                    <a:lnTo>
                      <a:pt x="333" y="12758"/>
                    </a:lnTo>
                    <a:lnTo>
                      <a:pt x="345" y="12793"/>
                    </a:lnTo>
                    <a:lnTo>
                      <a:pt x="359" y="12826"/>
                    </a:lnTo>
                    <a:lnTo>
                      <a:pt x="372" y="12861"/>
                    </a:lnTo>
                    <a:lnTo>
                      <a:pt x="384" y="12892"/>
                    </a:lnTo>
                    <a:lnTo>
                      <a:pt x="396" y="12922"/>
                    </a:lnTo>
                    <a:lnTo>
                      <a:pt x="408" y="12953"/>
                    </a:lnTo>
                    <a:lnTo>
                      <a:pt x="420" y="12983"/>
                    </a:lnTo>
                    <a:lnTo>
                      <a:pt x="433" y="13013"/>
                    </a:lnTo>
                    <a:lnTo>
                      <a:pt x="446" y="13043"/>
                    </a:lnTo>
                    <a:lnTo>
                      <a:pt x="458" y="13072"/>
                    </a:lnTo>
                    <a:lnTo>
                      <a:pt x="472" y="13102"/>
                    </a:lnTo>
                    <a:lnTo>
                      <a:pt x="477" y="13114"/>
                    </a:lnTo>
                    <a:lnTo>
                      <a:pt x="482" y="13125"/>
                    </a:lnTo>
                    <a:lnTo>
                      <a:pt x="487" y="13135"/>
                    </a:lnTo>
                    <a:lnTo>
                      <a:pt x="491" y="13147"/>
                    </a:lnTo>
                    <a:lnTo>
                      <a:pt x="496" y="13157"/>
                    </a:lnTo>
                    <a:lnTo>
                      <a:pt x="501" y="13168"/>
                    </a:lnTo>
                    <a:lnTo>
                      <a:pt x="507" y="13179"/>
                    </a:lnTo>
                    <a:lnTo>
                      <a:pt x="512" y="13190"/>
                    </a:lnTo>
                    <a:lnTo>
                      <a:pt x="568" y="13297"/>
                    </a:lnTo>
                    <a:lnTo>
                      <a:pt x="625" y="13401"/>
                    </a:lnTo>
                    <a:lnTo>
                      <a:pt x="683" y="13504"/>
                    </a:lnTo>
                    <a:lnTo>
                      <a:pt x="742" y="13605"/>
                    </a:lnTo>
                    <a:lnTo>
                      <a:pt x="801" y="13704"/>
                    </a:lnTo>
                    <a:lnTo>
                      <a:pt x="861" y="13802"/>
                    </a:lnTo>
                    <a:lnTo>
                      <a:pt x="922" y="13898"/>
                    </a:lnTo>
                    <a:lnTo>
                      <a:pt x="983" y="13990"/>
                    </a:lnTo>
                    <a:lnTo>
                      <a:pt x="1046" y="14082"/>
                    </a:lnTo>
                    <a:lnTo>
                      <a:pt x="1108" y="14171"/>
                    </a:lnTo>
                    <a:lnTo>
                      <a:pt x="1172" y="14259"/>
                    </a:lnTo>
                    <a:lnTo>
                      <a:pt x="1237" y="14343"/>
                    </a:lnTo>
                    <a:lnTo>
                      <a:pt x="1302" y="14427"/>
                    </a:lnTo>
                    <a:lnTo>
                      <a:pt x="1368" y="14507"/>
                    </a:lnTo>
                    <a:lnTo>
                      <a:pt x="1402" y="14546"/>
                    </a:lnTo>
                    <a:lnTo>
                      <a:pt x="1434" y="14585"/>
                    </a:lnTo>
                    <a:lnTo>
                      <a:pt x="1468" y="14623"/>
                    </a:lnTo>
                    <a:lnTo>
                      <a:pt x="1502" y="14660"/>
                    </a:lnTo>
                    <a:lnTo>
                      <a:pt x="1536" y="14697"/>
                    </a:lnTo>
                    <a:lnTo>
                      <a:pt x="1571" y="14733"/>
                    </a:lnTo>
                    <a:lnTo>
                      <a:pt x="1606" y="14770"/>
                    </a:lnTo>
                    <a:lnTo>
                      <a:pt x="1641" y="14806"/>
                    </a:lnTo>
                    <a:lnTo>
                      <a:pt x="1666" y="14831"/>
                    </a:lnTo>
                    <a:lnTo>
                      <a:pt x="1692" y="14855"/>
                    </a:lnTo>
                    <a:lnTo>
                      <a:pt x="1716" y="14879"/>
                    </a:lnTo>
                    <a:lnTo>
                      <a:pt x="1742" y="14904"/>
                    </a:lnTo>
                    <a:lnTo>
                      <a:pt x="1767" y="14928"/>
                    </a:lnTo>
                    <a:lnTo>
                      <a:pt x="1792" y="14951"/>
                    </a:lnTo>
                    <a:lnTo>
                      <a:pt x="1818" y="14975"/>
                    </a:lnTo>
                    <a:lnTo>
                      <a:pt x="1844" y="14998"/>
                    </a:lnTo>
                    <a:lnTo>
                      <a:pt x="1868" y="15019"/>
                    </a:lnTo>
                    <a:lnTo>
                      <a:pt x="1893" y="15041"/>
                    </a:lnTo>
                    <a:lnTo>
                      <a:pt x="1918" y="15061"/>
                    </a:lnTo>
                    <a:lnTo>
                      <a:pt x="1942" y="15083"/>
                    </a:lnTo>
                    <a:lnTo>
                      <a:pt x="1969" y="15107"/>
                    </a:lnTo>
                    <a:lnTo>
                      <a:pt x="1997" y="15130"/>
                    </a:lnTo>
                    <a:lnTo>
                      <a:pt x="2025" y="15154"/>
                    </a:lnTo>
                    <a:lnTo>
                      <a:pt x="2053" y="15178"/>
                    </a:lnTo>
                    <a:lnTo>
                      <a:pt x="2084" y="15203"/>
                    </a:lnTo>
                    <a:lnTo>
                      <a:pt x="2117" y="15229"/>
                    </a:lnTo>
                    <a:lnTo>
                      <a:pt x="2149" y="15254"/>
                    </a:lnTo>
                    <a:lnTo>
                      <a:pt x="2182" y="15279"/>
                    </a:lnTo>
                    <a:lnTo>
                      <a:pt x="2204" y="15296"/>
                    </a:lnTo>
                    <a:lnTo>
                      <a:pt x="2225" y="15313"/>
                    </a:lnTo>
                    <a:lnTo>
                      <a:pt x="2247" y="15329"/>
                    </a:lnTo>
                    <a:lnTo>
                      <a:pt x="2269" y="15347"/>
                    </a:lnTo>
                    <a:lnTo>
                      <a:pt x="2305" y="15372"/>
                    </a:lnTo>
                    <a:lnTo>
                      <a:pt x="2342" y="15398"/>
                    </a:lnTo>
                    <a:lnTo>
                      <a:pt x="2379" y="15424"/>
                    </a:lnTo>
                    <a:lnTo>
                      <a:pt x="2415" y="15449"/>
                    </a:lnTo>
                    <a:lnTo>
                      <a:pt x="2434" y="15463"/>
                    </a:lnTo>
                    <a:lnTo>
                      <a:pt x="2454" y="15477"/>
                    </a:lnTo>
                    <a:lnTo>
                      <a:pt x="2473" y="15491"/>
                    </a:lnTo>
                    <a:lnTo>
                      <a:pt x="2493" y="15504"/>
                    </a:lnTo>
                    <a:lnTo>
                      <a:pt x="2531" y="15529"/>
                    </a:lnTo>
                    <a:lnTo>
                      <a:pt x="2569" y="15553"/>
                    </a:lnTo>
                    <a:lnTo>
                      <a:pt x="2608" y="15578"/>
                    </a:lnTo>
                    <a:lnTo>
                      <a:pt x="2646" y="15602"/>
                    </a:lnTo>
                    <a:lnTo>
                      <a:pt x="2667" y="15614"/>
                    </a:lnTo>
                    <a:lnTo>
                      <a:pt x="2686" y="15627"/>
                    </a:lnTo>
                    <a:lnTo>
                      <a:pt x="2706" y="15640"/>
                    </a:lnTo>
                    <a:lnTo>
                      <a:pt x="2726" y="15652"/>
                    </a:lnTo>
                    <a:lnTo>
                      <a:pt x="2764" y="15674"/>
                    </a:lnTo>
                    <a:lnTo>
                      <a:pt x="2802" y="15696"/>
                    </a:lnTo>
                    <a:lnTo>
                      <a:pt x="2841" y="15718"/>
                    </a:lnTo>
                    <a:lnTo>
                      <a:pt x="2880" y="15740"/>
                    </a:lnTo>
                    <a:lnTo>
                      <a:pt x="2901" y="15752"/>
                    </a:lnTo>
                    <a:lnTo>
                      <a:pt x="2924" y="15764"/>
                    </a:lnTo>
                    <a:lnTo>
                      <a:pt x="2945" y="15777"/>
                    </a:lnTo>
                    <a:lnTo>
                      <a:pt x="2968" y="15789"/>
                    </a:lnTo>
                    <a:lnTo>
                      <a:pt x="3005" y="15809"/>
                    </a:lnTo>
                    <a:lnTo>
                      <a:pt x="3041" y="15827"/>
                    </a:lnTo>
                    <a:lnTo>
                      <a:pt x="3078" y="15846"/>
                    </a:lnTo>
                    <a:lnTo>
                      <a:pt x="3115" y="15864"/>
                    </a:lnTo>
                    <a:lnTo>
                      <a:pt x="3141" y="15876"/>
                    </a:lnTo>
                    <a:lnTo>
                      <a:pt x="3167" y="15890"/>
                    </a:lnTo>
                    <a:lnTo>
                      <a:pt x="3192" y="15902"/>
                    </a:lnTo>
                    <a:lnTo>
                      <a:pt x="3219" y="15916"/>
                    </a:lnTo>
                    <a:lnTo>
                      <a:pt x="3252" y="15931"/>
                    </a:lnTo>
                    <a:lnTo>
                      <a:pt x="3286" y="15946"/>
                    </a:lnTo>
                    <a:lnTo>
                      <a:pt x="3320" y="15961"/>
                    </a:lnTo>
                    <a:lnTo>
                      <a:pt x="3354" y="15976"/>
                    </a:lnTo>
                    <a:lnTo>
                      <a:pt x="3385" y="15990"/>
                    </a:lnTo>
                    <a:lnTo>
                      <a:pt x="3414" y="16003"/>
                    </a:lnTo>
                    <a:lnTo>
                      <a:pt x="3445" y="16016"/>
                    </a:lnTo>
                    <a:lnTo>
                      <a:pt x="3475" y="16030"/>
                    </a:lnTo>
                    <a:lnTo>
                      <a:pt x="3506" y="16042"/>
                    </a:lnTo>
                    <a:lnTo>
                      <a:pt x="3536" y="16053"/>
                    </a:lnTo>
                    <a:lnTo>
                      <a:pt x="3567" y="16066"/>
                    </a:lnTo>
                    <a:lnTo>
                      <a:pt x="3598" y="16077"/>
                    </a:lnTo>
                    <a:lnTo>
                      <a:pt x="3633" y="16090"/>
                    </a:lnTo>
                    <a:lnTo>
                      <a:pt x="3667" y="16104"/>
                    </a:lnTo>
                    <a:lnTo>
                      <a:pt x="3703" y="16117"/>
                    </a:lnTo>
                    <a:lnTo>
                      <a:pt x="3738" y="16131"/>
                    </a:lnTo>
                    <a:lnTo>
                      <a:pt x="3765" y="16140"/>
                    </a:lnTo>
                    <a:lnTo>
                      <a:pt x="3792" y="16149"/>
                    </a:lnTo>
                    <a:lnTo>
                      <a:pt x="3819" y="16157"/>
                    </a:lnTo>
                    <a:lnTo>
                      <a:pt x="3845" y="16167"/>
                    </a:lnTo>
                    <a:lnTo>
                      <a:pt x="3866" y="16174"/>
                    </a:lnTo>
                    <a:lnTo>
                      <a:pt x="3886" y="16180"/>
                    </a:lnTo>
                    <a:lnTo>
                      <a:pt x="3905" y="16186"/>
                    </a:lnTo>
                    <a:lnTo>
                      <a:pt x="3925" y="16193"/>
                    </a:lnTo>
                    <a:lnTo>
                      <a:pt x="3945" y="16200"/>
                    </a:lnTo>
                    <a:lnTo>
                      <a:pt x="3965" y="16206"/>
                    </a:lnTo>
                    <a:lnTo>
                      <a:pt x="3984" y="16212"/>
                    </a:lnTo>
                    <a:lnTo>
                      <a:pt x="4005" y="16218"/>
                    </a:lnTo>
                    <a:lnTo>
                      <a:pt x="4029" y="16225"/>
                    </a:lnTo>
                    <a:lnTo>
                      <a:pt x="4053" y="16232"/>
                    </a:lnTo>
                    <a:lnTo>
                      <a:pt x="4077" y="16239"/>
                    </a:lnTo>
                    <a:lnTo>
                      <a:pt x="4101" y="16246"/>
                    </a:lnTo>
                    <a:lnTo>
                      <a:pt x="4122" y="16252"/>
                    </a:lnTo>
                    <a:lnTo>
                      <a:pt x="4144" y="16258"/>
                    </a:lnTo>
                    <a:lnTo>
                      <a:pt x="4165" y="16263"/>
                    </a:lnTo>
                    <a:lnTo>
                      <a:pt x="4187" y="16270"/>
                    </a:lnTo>
                    <a:lnTo>
                      <a:pt x="4209" y="16276"/>
                    </a:lnTo>
                    <a:lnTo>
                      <a:pt x="4230" y="16282"/>
                    </a:lnTo>
                    <a:lnTo>
                      <a:pt x="4252" y="16287"/>
                    </a:lnTo>
                    <a:lnTo>
                      <a:pt x="4273" y="16292"/>
                    </a:lnTo>
                    <a:lnTo>
                      <a:pt x="4296" y="16298"/>
                    </a:lnTo>
                    <a:lnTo>
                      <a:pt x="4319" y="16303"/>
                    </a:lnTo>
                    <a:lnTo>
                      <a:pt x="4341" y="16309"/>
                    </a:lnTo>
                    <a:lnTo>
                      <a:pt x="4364" y="16314"/>
                    </a:lnTo>
                    <a:lnTo>
                      <a:pt x="4385" y="16319"/>
                    </a:lnTo>
                    <a:lnTo>
                      <a:pt x="4408" y="16324"/>
                    </a:lnTo>
                    <a:lnTo>
                      <a:pt x="4431" y="16329"/>
                    </a:lnTo>
                    <a:lnTo>
                      <a:pt x="4453" y="16333"/>
                    </a:lnTo>
                    <a:lnTo>
                      <a:pt x="4476" y="16338"/>
                    </a:lnTo>
                    <a:lnTo>
                      <a:pt x="4499" y="16344"/>
                    </a:lnTo>
                    <a:lnTo>
                      <a:pt x="4521" y="16349"/>
                    </a:lnTo>
                    <a:lnTo>
                      <a:pt x="4544" y="16353"/>
                    </a:lnTo>
                    <a:lnTo>
                      <a:pt x="4566" y="16357"/>
                    </a:lnTo>
                    <a:lnTo>
                      <a:pt x="4589" y="16361"/>
                    </a:lnTo>
                    <a:lnTo>
                      <a:pt x="4613" y="16365"/>
                    </a:lnTo>
                    <a:lnTo>
                      <a:pt x="4635" y="16369"/>
                    </a:lnTo>
                    <a:lnTo>
                      <a:pt x="4658" y="16373"/>
                    </a:lnTo>
                    <a:lnTo>
                      <a:pt x="4681" y="16378"/>
                    </a:lnTo>
                    <a:lnTo>
                      <a:pt x="4702" y="16382"/>
                    </a:lnTo>
                    <a:lnTo>
                      <a:pt x="4725" y="16386"/>
                    </a:lnTo>
                    <a:lnTo>
                      <a:pt x="4748" y="16390"/>
                    </a:lnTo>
                    <a:lnTo>
                      <a:pt x="4770" y="16393"/>
                    </a:lnTo>
                    <a:lnTo>
                      <a:pt x="4793" y="16397"/>
                    </a:lnTo>
                    <a:lnTo>
                      <a:pt x="4815" y="16400"/>
                    </a:lnTo>
                    <a:lnTo>
                      <a:pt x="4841" y="16404"/>
                    </a:lnTo>
                    <a:lnTo>
                      <a:pt x="4868" y="16407"/>
                    </a:lnTo>
                    <a:lnTo>
                      <a:pt x="4895" y="16410"/>
                    </a:lnTo>
                    <a:lnTo>
                      <a:pt x="4920" y="16414"/>
                    </a:lnTo>
                    <a:lnTo>
                      <a:pt x="4942" y="16417"/>
                    </a:lnTo>
                    <a:lnTo>
                      <a:pt x="4962" y="16420"/>
                    </a:lnTo>
                    <a:lnTo>
                      <a:pt x="4983" y="16422"/>
                    </a:lnTo>
                    <a:lnTo>
                      <a:pt x="5004" y="16425"/>
                    </a:lnTo>
                    <a:lnTo>
                      <a:pt x="5025" y="16428"/>
                    </a:lnTo>
                    <a:lnTo>
                      <a:pt x="5046" y="16430"/>
                    </a:lnTo>
                    <a:lnTo>
                      <a:pt x="5067" y="16432"/>
                    </a:lnTo>
                    <a:lnTo>
                      <a:pt x="5088" y="16434"/>
                    </a:lnTo>
                    <a:lnTo>
                      <a:pt x="5123" y="16437"/>
                    </a:lnTo>
                    <a:lnTo>
                      <a:pt x="5159" y="16440"/>
                    </a:lnTo>
                    <a:lnTo>
                      <a:pt x="5194" y="16443"/>
                    </a:lnTo>
                    <a:lnTo>
                      <a:pt x="5230" y="16445"/>
                    </a:lnTo>
                    <a:lnTo>
                      <a:pt x="5264" y="16449"/>
                    </a:lnTo>
                    <a:lnTo>
                      <a:pt x="5297" y="16452"/>
                    </a:lnTo>
                    <a:lnTo>
                      <a:pt x="5331" y="16454"/>
                    </a:lnTo>
                    <a:lnTo>
                      <a:pt x="5364" y="16456"/>
                    </a:lnTo>
                    <a:lnTo>
                      <a:pt x="5398" y="16458"/>
                    </a:lnTo>
                    <a:lnTo>
                      <a:pt x="5433" y="16459"/>
                    </a:lnTo>
                    <a:lnTo>
                      <a:pt x="5467" y="16460"/>
                    </a:lnTo>
                    <a:lnTo>
                      <a:pt x="5500" y="16461"/>
                    </a:lnTo>
                    <a:lnTo>
                      <a:pt x="5534" y="16462"/>
                    </a:lnTo>
                    <a:lnTo>
                      <a:pt x="5569" y="16463"/>
                    </a:lnTo>
                    <a:lnTo>
                      <a:pt x="5603" y="16463"/>
                    </a:lnTo>
                    <a:lnTo>
                      <a:pt x="5638" y="16464"/>
                    </a:lnTo>
                    <a:lnTo>
                      <a:pt x="5641" y="16464"/>
                    </a:lnTo>
                    <a:lnTo>
                      <a:pt x="5644" y="16464"/>
                    </a:lnTo>
                    <a:lnTo>
                      <a:pt x="5648" y="16464"/>
                    </a:lnTo>
                    <a:lnTo>
                      <a:pt x="5649" y="16464"/>
                    </a:lnTo>
                    <a:lnTo>
                      <a:pt x="5684" y="16464"/>
                    </a:lnTo>
                    <a:lnTo>
                      <a:pt x="5719" y="16464"/>
                    </a:lnTo>
                    <a:lnTo>
                      <a:pt x="5753" y="16463"/>
                    </a:lnTo>
                    <a:lnTo>
                      <a:pt x="5787" y="16463"/>
                    </a:lnTo>
                    <a:lnTo>
                      <a:pt x="5822" y="16462"/>
                    </a:lnTo>
                    <a:lnTo>
                      <a:pt x="5856" y="16461"/>
                    </a:lnTo>
                    <a:lnTo>
                      <a:pt x="5890" y="16460"/>
                    </a:lnTo>
                    <a:lnTo>
                      <a:pt x="5924" y="16458"/>
                    </a:lnTo>
                    <a:lnTo>
                      <a:pt x="5958" y="16456"/>
                    </a:lnTo>
                    <a:lnTo>
                      <a:pt x="5992" y="16454"/>
                    </a:lnTo>
                    <a:lnTo>
                      <a:pt x="6025" y="16452"/>
                    </a:lnTo>
                    <a:lnTo>
                      <a:pt x="6059" y="16450"/>
                    </a:lnTo>
                    <a:lnTo>
                      <a:pt x="6095" y="16447"/>
                    </a:lnTo>
                    <a:lnTo>
                      <a:pt x="6130" y="16444"/>
                    </a:lnTo>
                    <a:lnTo>
                      <a:pt x="6166" y="16442"/>
                    </a:lnTo>
                    <a:lnTo>
                      <a:pt x="6201" y="16439"/>
                    </a:lnTo>
                    <a:lnTo>
                      <a:pt x="6221" y="16437"/>
                    </a:lnTo>
                    <a:lnTo>
                      <a:pt x="6243" y="16435"/>
                    </a:lnTo>
                    <a:lnTo>
                      <a:pt x="6264" y="16432"/>
                    </a:lnTo>
                    <a:lnTo>
                      <a:pt x="6285" y="16430"/>
                    </a:lnTo>
                    <a:lnTo>
                      <a:pt x="6306" y="16428"/>
                    </a:lnTo>
                    <a:lnTo>
                      <a:pt x="6326" y="16425"/>
                    </a:lnTo>
                    <a:lnTo>
                      <a:pt x="6348" y="16423"/>
                    </a:lnTo>
                    <a:lnTo>
                      <a:pt x="6369" y="16420"/>
                    </a:lnTo>
                    <a:lnTo>
                      <a:pt x="6395" y="16417"/>
                    </a:lnTo>
                    <a:lnTo>
                      <a:pt x="6422" y="16414"/>
                    </a:lnTo>
                    <a:lnTo>
                      <a:pt x="6448" y="16410"/>
                    </a:lnTo>
                    <a:lnTo>
                      <a:pt x="6475" y="16406"/>
                    </a:lnTo>
                    <a:lnTo>
                      <a:pt x="6497" y="16403"/>
                    </a:lnTo>
                    <a:lnTo>
                      <a:pt x="6520" y="16400"/>
                    </a:lnTo>
                    <a:lnTo>
                      <a:pt x="6542" y="16397"/>
                    </a:lnTo>
                    <a:lnTo>
                      <a:pt x="6564" y="16393"/>
                    </a:lnTo>
                    <a:lnTo>
                      <a:pt x="6587" y="16389"/>
                    </a:lnTo>
                    <a:lnTo>
                      <a:pt x="6609" y="16386"/>
                    </a:lnTo>
                    <a:lnTo>
                      <a:pt x="6632" y="16382"/>
                    </a:lnTo>
                    <a:lnTo>
                      <a:pt x="6655" y="16378"/>
                    </a:lnTo>
                    <a:lnTo>
                      <a:pt x="6677" y="16373"/>
                    </a:lnTo>
                    <a:lnTo>
                      <a:pt x="6701" y="16370"/>
                    </a:lnTo>
                    <a:lnTo>
                      <a:pt x="6723" y="16366"/>
                    </a:lnTo>
                    <a:lnTo>
                      <a:pt x="6746" y="16362"/>
                    </a:lnTo>
                    <a:lnTo>
                      <a:pt x="6769" y="16358"/>
                    </a:lnTo>
                    <a:lnTo>
                      <a:pt x="6791" y="16353"/>
                    </a:lnTo>
                    <a:lnTo>
                      <a:pt x="6814" y="16349"/>
                    </a:lnTo>
                    <a:lnTo>
                      <a:pt x="6837" y="16344"/>
                    </a:lnTo>
                    <a:lnTo>
                      <a:pt x="6859" y="16338"/>
                    </a:lnTo>
                    <a:lnTo>
                      <a:pt x="6882" y="16333"/>
                    </a:lnTo>
                    <a:lnTo>
                      <a:pt x="6904" y="16329"/>
                    </a:lnTo>
                    <a:lnTo>
                      <a:pt x="6927" y="16324"/>
                    </a:lnTo>
                    <a:lnTo>
                      <a:pt x="6950" y="16319"/>
                    </a:lnTo>
                    <a:lnTo>
                      <a:pt x="6972" y="16314"/>
                    </a:lnTo>
                    <a:lnTo>
                      <a:pt x="6994" y="16309"/>
                    </a:lnTo>
                    <a:lnTo>
                      <a:pt x="7017" y="16303"/>
                    </a:lnTo>
                    <a:lnTo>
                      <a:pt x="7038" y="16298"/>
                    </a:lnTo>
                    <a:lnTo>
                      <a:pt x="7060" y="16293"/>
                    </a:lnTo>
                    <a:lnTo>
                      <a:pt x="7082" y="16287"/>
                    </a:lnTo>
                    <a:lnTo>
                      <a:pt x="7104" y="16282"/>
                    </a:lnTo>
                    <a:lnTo>
                      <a:pt x="7126" y="16276"/>
                    </a:lnTo>
                    <a:lnTo>
                      <a:pt x="7146" y="16270"/>
                    </a:lnTo>
                    <a:lnTo>
                      <a:pt x="7169" y="16264"/>
                    </a:lnTo>
                    <a:lnTo>
                      <a:pt x="7189" y="16258"/>
                    </a:lnTo>
                    <a:lnTo>
                      <a:pt x="7214" y="16252"/>
                    </a:lnTo>
                    <a:lnTo>
                      <a:pt x="7239" y="16245"/>
                    </a:lnTo>
                    <a:lnTo>
                      <a:pt x="7262" y="16239"/>
                    </a:lnTo>
                    <a:lnTo>
                      <a:pt x="7286" y="16231"/>
                    </a:lnTo>
                    <a:lnTo>
                      <a:pt x="7307" y="16225"/>
                    </a:lnTo>
                    <a:lnTo>
                      <a:pt x="7326" y="16219"/>
                    </a:lnTo>
                    <a:lnTo>
                      <a:pt x="7347" y="16213"/>
                    </a:lnTo>
                    <a:lnTo>
                      <a:pt x="7366" y="16207"/>
                    </a:lnTo>
                    <a:lnTo>
                      <a:pt x="7386" y="16201"/>
                    </a:lnTo>
                    <a:lnTo>
                      <a:pt x="7406" y="16194"/>
                    </a:lnTo>
                    <a:lnTo>
                      <a:pt x="7426" y="16188"/>
                    </a:lnTo>
                    <a:lnTo>
                      <a:pt x="7446" y="16181"/>
                    </a:lnTo>
                    <a:lnTo>
                      <a:pt x="7473" y="16173"/>
                    </a:lnTo>
                    <a:lnTo>
                      <a:pt x="7500" y="16164"/>
                    </a:lnTo>
                    <a:lnTo>
                      <a:pt x="7527" y="16155"/>
                    </a:lnTo>
                    <a:lnTo>
                      <a:pt x="7554" y="16146"/>
                    </a:lnTo>
                    <a:lnTo>
                      <a:pt x="7590" y="16134"/>
                    </a:lnTo>
                    <a:lnTo>
                      <a:pt x="7625" y="16120"/>
                    </a:lnTo>
                    <a:lnTo>
                      <a:pt x="7659" y="16107"/>
                    </a:lnTo>
                    <a:lnTo>
                      <a:pt x="7695" y="16094"/>
                    </a:lnTo>
                    <a:lnTo>
                      <a:pt x="7725" y="16082"/>
                    </a:lnTo>
                    <a:lnTo>
                      <a:pt x="7756" y="16071"/>
                    </a:lnTo>
                    <a:lnTo>
                      <a:pt x="7787" y="16059"/>
                    </a:lnTo>
                    <a:lnTo>
                      <a:pt x="7818" y="16046"/>
                    </a:lnTo>
                    <a:lnTo>
                      <a:pt x="7848" y="16034"/>
                    </a:lnTo>
                    <a:lnTo>
                      <a:pt x="7879" y="16022"/>
                    </a:lnTo>
                    <a:lnTo>
                      <a:pt x="7909" y="16008"/>
                    </a:lnTo>
                    <a:lnTo>
                      <a:pt x="7939" y="15995"/>
                    </a:lnTo>
                    <a:lnTo>
                      <a:pt x="7973" y="15980"/>
                    </a:lnTo>
                    <a:lnTo>
                      <a:pt x="8008" y="15965"/>
                    </a:lnTo>
                    <a:lnTo>
                      <a:pt x="8042" y="15951"/>
                    </a:lnTo>
                    <a:lnTo>
                      <a:pt x="8076" y="15935"/>
                    </a:lnTo>
                    <a:lnTo>
                      <a:pt x="8102" y="15923"/>
                    </a:lnTo>
                    <a:lnTo>
                      <a:pt x="8127" y="15910"/>
                    </a:lnTo>
                    <a:lnTo>
                      <a:pt x="8154" y="15897"/>
                    </a:lnTo>
                    <a:lnTo>
                      <a:pt x="8180" y="15885"/>
                    </a:lnTo>
                    <a:lnTo>
                      <a:pt x="8217" y="15866"/>
                    </a:lnTo>
                    <a:lnTo>
                      <a:pt x="8254" y="15848"/>
                    </a:lnTo>
                    <a:lnTo>
                      <a:pt x="8290" y="15829"/>
                    </a:lnTo>
                    <a:lnTo>
                      <a:pt x="8327" y="15811"/>
                    </a:lnTo>
                    <a:lnTo>
                      <a:pt x="8350" y="15798"/>
                    </a:lnTo>
                    <a:lnTo>
                      <a:pt x="8371" y="15787"/>
                    </a:lnTo>
                    <a:lnTo>
                      <a:pt x="8394" y="15775"/>
                    </a:lnTo>
                    <a:lnTo>
                      <a:pt x="8417" y="15762"/>
                    </a:lnTo>
                    <a:lnTo>
                      <a:pt x="8455" y="15741"/>
                    </a:lnTo>
                    <a:lnTo>
                      <a:pt x="8494" y="15719"/>
                    </a:lnTo>
                    <a:lnTo>
                      <a:pt x="8533" y="15697"/>
                    </a:lnTo>
                    <a:lnTo>
                      <a:pt x="8571" y="15676"/>
                    </a:lnTo>
                    <a:lnTo>
                      <a:pt x="8590" y="15663"/>
                    </a:lnTo>
                    <a:lnTo>
                      <a:pt x="8611" y="15651"/>
                    </a:lnTo>
                    <a:lnTo>
                      <a:pt x="8630" y="15639"/>
                    </a:lnTo>
                    <a:lnTo>
                      <a:pt x="8650" y="15626"/>
                    </a:lnTo>
                    <a:lnTo>
                      <a:pt x="8689" y="15603"/>
                    </a:lnTo>
                    <a:lnTo>
                      <a:pt x="8728" y="15579"/>
                    </a:lnTo>
                    <a:lnTo>
                      <a:pt x="8766" y="15554"/>
                    </a:lnTo>
                    <a:lnTo>
                      <a:pt x="8805" y="15530"/>
                    </a:lnTo>
                    <a:lnTo>
                      <a:pt x="8825" y="15516"/>
                    </a:lnTo>
                    <a:lnTo>
                      <a:pt x="8844" y="15503"/>
                    </a:lnTo>
                    <a:lnTo>
                      <a:pt x="8864" y="15490"/>
                    </a:lnTo>
                    <a:lnTo>
                      <a:pt x="8883" y="15476"/>
                    </a:lnTo>
                    <a:lnTo>
                      <a:pt x="8921" y="15450"/>
                    </a:lnTo>
                    <a:lnTo>
                      <a:pt x="8958" y="15426"/>
                    </a:lnTo>
                    <a:lnTo>
                      <a:pt x="8995" y="15400"/>
                    </a:lnTo>
                    <a:lnTo>
                      <a:pt x="9031" y="15373"/>
                    </a:lnTo>
                    <a:lnTo>
                      <a:pt x="9052" y="15357"/>
                    </a:lnTo>
                    <a:lnTo>
                      <a:pt x="9074" y="15340"/>
                    </a:lnTo>
                    <a:lnTo>
                      <a:pt x="9095" y="15324"/>
                    </a:lnTo>
                    <a:lnTo>
                      <a:pt x="9118" y="15307"/>
                    </a:lnTo>
                    <a:lnTo>
                      <a:pt x="9150" y="15283"/>
                    </a:lnTo>
                    <a:lnTo>
                      <a:pt x="9184" y="15258"/>
                    </a:lnTo>
                    <a:lnTo>
                      <a:pt x="9216" y="15232"/>
                    </a:lnTo>
                    <a:lnTo>
                      <a:pt x="9249" y="15207"/>
                    </a:lnTo>
                    <a:lnTo>
                      <a:pt x="9276" y="15184"/>
                    </a:lnTo>
                    <a:lnTo>
                      <a:pt x="9304" y="15160"/>
                    </a:lnTo>
                    <a:lnTo>
                      <a:pt x="9333" y="15137"/>
                    </a:lnTo>
                    <a:lnTo>
                      <a:pt x="9361" y="15113"/>
                    </a:lnTo>
                    <a:lnTo>
                      <a:pt x="9385" y="15092"/>
                    </a:lnTo>
                    <a:lnTo>
                      <a:pt x="9410" y="15071"/>
                    </a:lnTo>
                    <a:lnTo>
                      <a:pt x="9435" y="15050"/>
                    </a:lnTo>
                    <a:lnTo>
                      <a:pt x="9460" y="15029"/>
                    </a:lnTo>
                    <a:lnTo>
                      <a:pt x="9485" y="15006"/>
                    </a:lnTo>
                    <a:lnTo>
                      <a:pt x="9511" y="14982"/>
                    </a:lnTo>
                    <a:lnTo>
                      <a:pt x="9537" y="14959"/>
                    </a:lnTo>
                    <a:lnTo>
                      <a:pt x="9562" y="14935"/>
                    </a:lnTo>
                    <a:lnTo>
                      <a:pt x="9588" y="14911"/>
                    </a:lnTo>
                    <a:lnTo>
                      <a:pt x="9613" y="14888"/>
                    </a:lnTo>
                    <a:lnTo>
                      <a:pt x="9638" y="14863"/>
                    </a:lnTo>
                    <a:lnTo>
                      <a:pt x="9664" y="14838"/>
                    </a:lnTo>
                    <a:lnTo>
                      <a:pt x="9699" y="14803"/>
                    </a:lnTo>
                    <a:lnTo>
                      <a:pt x="9735" y="14767"/>
                    </a:lnTo>
                    <a:lnTo>
                      <a:pt x="9769" y="14730"/>
                    </a:lnTo>
                    <a:lnTo>
                      <a:pt x="9804" y="14694"/>
                    </a:lnTo>
                    <a:lnTo>
                      <a:pt x="9838" y="14657"/>
                    </a:lnTo>
                    <a:lnTo>
                      <a:pt x="9873" y="14619"/>
                    </a:lnTo>
                    <a:lnTo>
                      <a:pt x="9906" y="14581"/>
                    </a:lnTo>
                    <a:lnTo>
                      <a:pt x="9940" y="14542"/>
                    </a:lnTo>
                    <a:lnTo>
                      <a:pt x="10007" y="14462"/>
                    </a:lnTo>
                    <a:lnTo>
                      <a:pt x="10073" y="14379"/>
                    </a:lnTo>
                    <a:lnTo>
                      <a:pt x="10138" y="14295"/>
                    </a:lnTo>
                    <a:lnTo>
                      <a:pt x="10203" y="14208"/>
                    </a:lnTo>
                    <a:lnTo>
                      <a:pt x="10267" y="14120"/>
                    </a:lnTo>
                    <a:lnTo>
                      <a:pt x="10330" y="14028"/>
                    </a:lnTo>
                    <a:lnTo>
                      <a:pt x="10392" y="13936"/>
                    </a:lnTo>
                    <a:lnTo>
                      <a:pt x="10454" y="13841"/>
                    </a:lnTo>
                    <a:lnTo>
                      <a:pt x="10515" y="13743"/>
                    </a:lnTo>
                    <a:lnTo>
                      <a:pt x="10576" y="13645"/>
                    </a:lnTo>
                    <a:lnTo>
                      <a:pt x="10635" y="13545"/>
                    </a:lnTo>
                    <a:lnTo>
                      <a:pt x="10694" y="13442"/>
                    </a:lnTo>
                    <a:lnTo>
                      <a:pt x="10751" y="13338"/>
                    </a:lnTo>
                    <a:lnTo>
                      <a:pt x="10809" y="13232"/>
                    </a:lnTo>
                    <a:lnTo>
                      <a:pt x="10819" y="13210"/>
                    </a:lnTo>
                    <a:lnTo>
                      <a:pt x="10830" y="13189"/>
                    </a:lnTo>
                    <a:lnTo>
                      <a:pt x="10840" y="13167"/>
                    </a:lnTo>
                    <a:lnTo>
                      <a:pt x="10849" y="13145"/>
                    </a:lnTo>
                    <a:lnTo>
                      <a:pt x="10864" y="13116"/>
                    </a:lnTo>
                    <a:lnTo>
                      <a:pt x="10877" y="13086"/>
                    </a:lnTo>
                    <a:lnTo>
                      <a:pt x="10890" y="13056"/>
                    </a:lnTo>
                    <a:lnTo>
                      <a:pt x="10903" y="13025"/>
                    </a:lnTo>
                    <a:lnTo>
                      <a:pt x="10916" y="12995"/>
                    </a:lnTo>
                    <a:lnTo>
                      <a:pt x="10927" y="12965"/>
                    </a:lnTo>
                    <a:lnTo>
                      <a:pt x="10940" y="12935"/>
                    </a:lnTo>
                    <a:lnTo>
                      <a:pt x="10952" y="12905"/>
                    </a:lnTo>
                    <a:lnTo>
                      <a:pt x="10965" y="12870"/>
                    </a:lnTo>
                    <a:lnTo>
                      <a:pt x="10979" y="12836"/>
                    </a:lnTo>
                    <a:lnTo>
                      <a:pt x="10992" y="12801"/>
                    </a:lnTo>
                    <a:lnTo>
                      <a:pt x="11005" y="12766"/>
                    </a:lnTo>
                    <a:lnTo>
                      <a:pt x="11015" y="12739"/>
                    </a:lnTo>
                    <a:lnTo>
                      <a:pt x="11024" y="12712"/>
                    </a:lnTo>
                    <a:lnTo>
                      <a:pt x="11033" y="12686"/>
                    </a:lnTo>
                    <a:lnTo>
                      <a:pt x="11043" y="12660"/>
                    </a:lnTo>
                    <a:lnTo>
                      <a:pt x="11050" y="12640"/>
                    </a:lnTo>
                    <a:lnTo>
                      <a:pt x="11056" y="12621"/>
                    </a:lnTo>
                    <a:lnTo>
                      <a:pt x="11063" y="12601"/>
                    </a:lnTo>
                    <a:lnTo>
                      <a:pt x="11069" y="12581"/>
                    </a:lnTo>
                    <a:lnTo>
                      <a:pt x="11075" y="12561"/>
                    </a:lnTo>
                    <a:lnTo>
                      <a:pt x="11083" y="12541"/>
                    </a:lnTo>
                    <a:lnTo>
                      <a:pt x="11089" y="12522"/>
                    </a:lnTo>
                    <a:lnTo>
                      <a:pt x="11095" y="12502"/>
                    </a:lnTo>
                    <a:lnTo>
                      <a:pt x="11102" y="12479"/>
                    </a:lnTo>
                    <a:lnTo>
                      <a:pt x="11109" y="12455"/>
                    </a:lnTo>
                    <a:lnTo>
                      <a:pt x="11116" y="12431"/>
                    </a:lnTo>
                    <a:lnTo>
                      <a:pt x="11123" y="12408"/>
                    </a:lnTo>
                    <a:lnTo>
                      <a:pt x="11129" y="12386"/>
                    </a:lnTo>
                    <a:lnTo>
                      <a:pt x="11135" y="12364"/>
                    </a:lnTo>
                    <a:lnTo>
                      <a:pt x="11141" y="12344"/>
                    </a:lnTo>
                    <a:lnTo>
                      <a:pt x="11147" y="12322"/>
                    </a:lnTo>
                    <a:lnTo>
                      <a:pt x="11153" y="12301"/>
                    </a:lnTo>
                    <a:lnTo>
                      <a:pt x="11159" y="12279"/>
                    </a:lnTo>
                    <a:lnTo>
                      <a:pt x="11165" y="12258"/>
                    </a:lnTo>
                    <a:lnTo>
                      <a:pt x="11170" y="12237"/>
                    </a:lnTo>
                    <a:lnTo>
                      <a:pt x="11175" y="12214"/>
                    </a:lnTo>
                    <a:lnTo>
                      <a:pt x="11181" y="12193"/>
                    </a:lnTo>
                    <a:lnTo>
                      <a:pt x="11187" y="12170"/>
                    </a:lnTo>
                    <a:lnTo>
                      <a:pt x="11192" y="12147"/>
                    </a:lnTo>
                    <a:lnTo>
                      <a:pt x="11197" y="12126"/>
                    </a:lnTo>
                    <a:lnTo>
                      <a:pt x="11202" y="12103"/>
                    </a:lnTo>
                    <a:lnTo>
                      <a:pt x="11207" y="12081"/>
                    </a:lnTo>
                    <a:lnTo>
                      <a:pt x="11212" y="12059"/>
                    </a:lnTo>
                    <a:lnTo>
                      <a:pt x="11217" y="12037"/>
                    </a:lnTo>
                    <a:lnTo>
                      <a:pt x="11223" y="12015"/>
                    </a:lnTo>
                    <a:lnTo>
                      <a:pt x="11227" y="11992"/>
                    </a:lnTo>
                    <a:lnTo>
                      <a:pt x="11232" y="11970"/>
                    </a:lnTo>
                    <a:lnTo>
                      <a:pt x="11236" y="11947"/>
                    </a:lnTo>
                    <a:lnTo>
                      <a:pt x="11240" y="11924"/>
                    </a:lnTo>
                    <a:lnTo>
                      <a:pt x="11244" y="11901"/>
                    </a:lnTo>
                    <a:lnTo>
                      <a:pt x="11248" y="11879"/>
                    </a:lnTo>
                    <a:lnTo>
                      <a:pt x="11252" y="11857"/>
                    </a:lnTo>
                    <a:lnTo>
                      <a:pt x="11256" y="11835"/>
                    </a:lnTo>
                    <a:lnTo>
                      <a:pt x="11261" y="11813"/>
                    </a:lnTo>
                    <a:lnTo>
                      <a:pt x="11265" y="11790"/>
                    </a:lnTo>
                    <a:lnTo>
                      <a:pt x="11269" y="11769"/>
                    </a:lnTo>
                    <a:lnTo>
                      <a:pt x="11273" y="11746"/>
                    </a:lnTo>
                    <a:lnTo>
                      <a:pt x="11276" y="11723"/>
                    </a:lnTo>
                    <a:lnTo>
                      <a:pt x="11279" y="11702"/>
                    </a:lnTo>
                    <a:lnTo>
                      <a:pt x="11283" y="11675"/>
                    </a:lnTo>
                    <a:lnTo>
                      <a:pt x="11287" y="11649"/>
                    </a:lnTo>
                    <a:lnTo>
                      <a:pt x="11290" y="11624"/>
                    </a:lnTo>
                    <a:lnTo>
                      <a:pt x="11293" y="11597"/>
                    </a:lnTo>
                    <a:lnTo>
                      <a:pt x="11297" y="11576"/>
                    </a:lnTo>
                    <a:lnTo>
                      <a:pt x="11299" y="11556"/>
                    </a:lnTo>
                    <a:lnTo>
                      <a:pt x="11302" y="11535"/>
                    </a:lnTo>
                    <a:lnTo>
                      <a:pt x="11305" y="11515"/>
                    </a:lnTo>
                    <a:lnTo>
                      <a:pt x="11307" y="11494"/>
                    </a:lnTo>
                    <a:lnTo>
                      <a:pt x="11310" y="11473"/>
                    </a:lnTo>
                    <a:lnTo>
                      <a:pt x="11312" y="11453"/>
                    </a:lnTo>
                    <a:lnTo>
                      <a:pt x="11315" y="11432"/>
                    </a:lnTo>
                    <a:lnTo>
                      <a:pt x="11318" y="11396"/>
                    </a:lnTo>
                    <a:lnTo>
                      <a:pt x="11321" y="11361"/>
                    </a:lnTo>
                    <a:lnTo>
                      <a:pt x="11323" y="11326"/>
                    </a:lnTo>
                    <a:lnTo>
                      <a:pt x="11326" y="11291"/>
                    </a:lnTo>
                    <a:lnTo>
                      <a:pt x="11328" y="11258"/>
                    </a:lnTo>
                    <a:lnTo>
                      <a:pt x="11332" y="11225"/>
                    </a:lnTo>
                    <a:lnTo>
                      <a:pt x="11335" y="11192"/>
                    </a:lnTo>
                    <a:lnTo>
                      <a:pt x="11337" y="11160"/>
                    </a:lnTo>
                    <a:lnTo>
                      <a:pt x="11338" y="11125"/>
                    </a:lnTo>
                    <a:lnTo>
                      <a:pt x="11340" y="11090"/>
                    </a:lnTo>
                    <a:lnTo>
                      <a:pt x="11341" y="11056"/>
                    </a:lnTo>
                    <a:lnTo>
                      <a:pt x="11342" y="11021"/>
                    </a:lnTo>
                    <a:lnTo>
                      <a:pt x="11343" y="10986"/>
                    </a:lnTo>
                    <a:lnTo>
                      <a:pt x="11344" y="10952"/>
                    </a:lnTo>
                    <a:lnTo>
                      <a:pt x="11345" y="10917"/>
                    </a:lnTo>
                    <a:lnTo>
                      <a:pt x="11345" y="10882"/>
                    </a:lnTo>
                    <a:lnTo>
                      <a:pt x="11345" y="10882"/>
                    </a:lnTo>
                    <a:lnTo>
                      <a:pt x="11345" y="10882"/>
                    </a:lnTo>
                    <a:lnTo>
                      <a:pt x="11345" y="10882"/>
                    </a:lnTo>
                    <a:lnTo>
                      <a:pt x="11345" y="10857"/>
                    </a:lnTo>
                    <a:lnTo>
                      <a:pt x="11345" y="10831"/>
                    </a:lnTo>
                    <a:lnTo>
                      <a:pt x="11345" y="10806"/>
                    </a:lnTo>
                    <a:lnTo>
                      <a:pt x="11344" y="10781"/>
                    </a:lnTo>
                    <a:lnTo>
                      <a:pt x="11344" y="10755"/>
                    </a:lnTo>
                    <a:lnTo>
                      <a:pt x="11343" y="10729"/>
                    </a:lnTo>
                    <a:lnTo>
                      <a:pt x="11342" y="10704"/>
                    </a:lnTo>
                    <a:lnTo>
                      <a:pt x="11341" y="10678"/>
                    </a:lnTo>
                    <a:close/>
                  </a:path>
                </a:pathLst>
              </a:custGeom>
              <a:solidFill>
                <a:srgbClr val="FEFEFE">
                  <a:alpha val="69804"/>
                </a:srgbClr>
              </a:solidFill>
              <a:ln>
                <a:noFill/>
              </a:ln>
            </p:spPr>
            <p:txBody>
              <a:bodyPr vert="horz" wrap="square" lIns="91440" tIns="45720" rIns="91440" bIns="45720" numCol="1" anchor="t" anchorCtr="0" compatLnSpc="1">
                <a:prstTxWarp prst="textNoShape">
                  <a:avLst/>
                </a:prstTxWarp>
              </a:bodyPr>
              <a:lstStyle/>
              <a:p>
                <a:endParaRPr lang="lt-LT"/>
              </a:p>
            </p:txBody>
          </p:sp>
          <p:sp>
            <p:nvSpPr>
              <p:cNvPr id="77" name="Freeform 22"/>
              <p:cNvSpPr>
                <a:spLocks/>
              </p:cNvSpPr>
              <p:nvPr/>
            </p:nvSpPr>
            <p:spPr bwMode="auto">
              <a:xfrm>
                <a:off x="3162300" y="2525713"/>
                <a:ext cx="1330325" cy="1320800"/>
              </a:xfrm>
              <a:custGeom>
                <a:avLst/>
                <a:gdLst>
                  <a:gd name="T0" fmla="*/ 2822 w 13406"/>
                  <a:gd name="T1" fmla="*/ 410 h 13316"/>
                  <a:gd name="T2" fmla="*/ 611 w 13406"/>
                  <a:gd name="T3" fmla="*/ 72 h 13316"/>
                  <a:gd name="T4" fmla="*/ 102 w 13406"/>
                  <a:gd name="T5" fmla="*/ 819 h 13316"/>
                  <a:gd name="T6" fmla="*/ 649 w 13406"/>
                  <a:gd name="T7" fmla="*/ 4025 h 13316"/>
                  <a:gd name="T8" fmla="*/ 1757 w 13406"/>
                  <a:gd name="T9" fmla="*/ 8130 h 13316"/>
                  <a:gd name="T10" fmla="*/ 2629 w 13406"/>
                  <a:gd name="T11" fmla="*/ 10149 h 13316"/>
                  <a:gd name="T12" fmla="*/ 3234 w 13406"/>
                  <a:gd name="T13" fmla="*/ 11111 h 13316"/>
                  <a:gd name="T14" fmla="*/ 3667 w 13406"/>
                  <a:gd name="T15" fmla="*/ 11622 h 13316"/>
                  <a:gd name="T16" fmla="*/ 3929 w 13406"/>
                  <a:gd name="T17" fmla="*/ 11871 h 13316"/>
                  <a:gd name="T18" fmla="*/ 4211 w 13406"/>
                  <a:gd name="T19" fmla="*/ 12106 h 13316"/>
                  <a:gd name="T20" fmla="*/ 4496 w 13406"/>
                  <a:gd name="T21" fmla="*/ 12315 h 13316"/>
                  <a:gd name="T22" fmla="*/ 4768 w 13406"/>
                  <a:gd name="T23" fmla="*/ 12492 h 13316"/>
                  <a:gd name="T24" fmla="*/ 5066 w 13406"/>
                  <a:gd name="T25" fmla="*/ 12661 h 13316"/>
                  <a:gd name="T26" fmla="*/ 5382 w 13406"/>
                  <a:gd name="T27" fmla="*/ 12814 h 13316"/>
                  <a:gd name="T28" fmla="*/ 5693 w 13406"/>
                  <a:gd name="T29" fmla="*/ 12942 h 13316"/>
                  <a:gd name="T30" fmla="*/ 5967 w 13406"/>
                  <a:gd name="T31" fmla="*/ 13038 h 13316"/>
                  <a:gd name="T32" fmla="*/ 6184 w 13406"/>
                  <a:gd name="T33" fmla="*/ 13104 h 13316"/>
                  <a:gd name="T34" fmla="*/ 6402 w 13406"/>
                  <a:gd name="T35" fmla="*/ 13160 h 13316"/>
                  <a:gd name="T36" fmla="*/ 6627 w 13406"/>
                  <a:gd name="T37" fmla="*/ 13209 h 13316"/>
                  <a:gd name="T38" fmla="*/ 6854 w 13406"/>
                  <a:gd name="T39" fmla="*/ 13249 h 13316"/>
                  <a:gd name="T40" fmla="*/ 7086 w 13406"/>
                  <a:gd name="T41" fmla="*/ 13279 h 13316"/>
                  <a:gd name="T42" fmla="*/ 7391 w 13406"/>
                  <a:gd name="T43" fmla="*/ 13306 h 13316"/>
                  <a:gd name="T44" fmla="*/ 7702 w 13406"/>
                  <a:gd name="T45" fmla="*/ 13316 h 13316"/>
                  <a:gd name="T46" fmla="*/ 7952 w 13406"/>
                  <a:gd name="T47" fmla="*/ 13312 h 13316"/>
                  <a:gd name="T48" fmla="*/ 8283 w 13406"/>
                  <a:gd name="T49" fmla="*/ 13289 h 13316"/>
                  <a:gd name="T50" fmla="*/ 8510 w 13406"/>
                  <a:gd name="T51" fmla="*/ 13262 h 13316"/>
                  <a:gd name="T52" fmla="*/ 8739 w 13406"/>
                  <a:gd name="T53" fmla="*/ 13225 h 13316"/>
                  <a:gd name="T54" fmla="*/ 8965 w 13406"/>
                  <a:gd name="T55" fmla="*/ 13180 h 13316"/>
                  <a:gd name="T56" fmla="*/ 9186 w 13406"/>
                  <a:gd name="T57" fmla="*/ 13128 h 13316"/>
                  <a:gd name="T58" fmla="*/ 9408 w 13406"/>
                  <a:gd name="T59" fmla="*/ 13065 h 13316"/>
                  <a:gd name="T60" fmla="*/ 9650 w 13406"/>
                  <a:gd name="T61" fmla="*/ 12986 h 13316"/>
                  <a:gd name="T62" fmla="*/ 9970 w 13406"/>
                  <a:gd name="T63" fmla="*/ 12860 h 13316"/>
                  <a:gd name="T64" fmla="*/ 10278 w 13406"/>
                  <a:gd name="T65" fmla="*/ 12718 h 13316"/>
                  <a:gd name="T66" fmla="*/ 10593 w 13406"/>
                  <a:gd name="T67" fmla="*/ 12549 h 13316"/>
                  <a:gd name="T68" fmla="*/ 10886 w 13406"/>
                  <a:gd name="T69" fmla="*/ 12368 h 13316"/>
                  <a:gd name="T70" fmla="*/ 11157 w 13406"/>
                  <a:gd name="T71" fmla="*/ 12176 h 13316"/>
                  <a:gd name="T72" fmla="*/ 11446 w 13406"/>
                  <a:gd name="T73" fmla="*/ 11944 h 13316"/>
                  <a:gd name="T74" fmla="*/ 11700 w 13406"/>
                  <a:gd name="T75" fmla="*/ 11715 h 13316"/>
                  <a:gd name="T76" fmla="*/ 12067 w 13406"/>
                  <a:gd name="T77" fmla="*/ 11314 h 13316"/>
                  <a:gd name="T78" fmla="*/ 12696 w 13406"/>
                  <a:gd name="T79" fmla="*/ 10397 h 13316"/>
                  <a:gd name="T80" fmla="*/ 12951 w 13406"/>
                  <a:gd name="T81" fmla="*/ 9907 h 13316"/>
                  <a:gd name="T82" fmla="*/ 13077 w 13406"/>
                  <a:gd name="T83" fmla="*/ 9591 h 13316"/>
                  <a:gd name="T84" fmla="*/ 13150 w 13406"/>
                  <a:gd name="T85" fmla="*/ 9374 h 13316"/>
                  <a:gd name="T86" fmla="*/ 13214 w 13406"/>
                  <a:gd name="T87" fmla="*/ 9153 h 13316"/>
                  <a:gd name="T88" fmla="*/ 13268 w 13406"/>
                  <a:gd name="T89" fmla="*/ 8933 h 13316"/>
                  <a:gd name="T90" fmla="*/ 13314 w 13406"/>
                  <a:gd name="T91" fmla="*/ 8709 h 13316"/>
                  <a:gd name="T92" fmla="*/ 13351 w 13406"/>
                  <a:gd name="T93" fmla="*/ 8476 h 13316"/>
                  <a:gd name="T94" fmla="*/ 13379 w 13406"/>
                  <a:gd name="T95" fmla="*/ 8249 h 13316"/>
                  <a:gd name="T96" fmla="*/ 13403 w 13406"/>
                  <a:gd name="T97" fmla="*/ 7908 h 13316"/>
                  <a:gd name="T98" fmla="*/ 13406 w 13406"/>
                  <a:gd name="T99" fmla="*/ 7683 h 13316"/>
                  <a:gd name="T100" fmla="*/ 13376 w 13406"/>
                  <a:gd name="T101" fmla="*/ 7184 h 13316"/>
                  <a:gd name="T102" fmla="*/ 13212 w 13406"/>
                  <a:gd name="T103" fmla="*/ 6276 h 13316"/>
                  <a:gd name="T104" fmla="*/ 12931 w 13406"/>
                  <a:gd name="T105" fmla="*/ 5461 h 13316"/>
                  <a:gd name="T106" fmla="*/ 12530 w 13406"/>
                  <a:gd name="T107" fmla="*/ 4715 h 13316"/>
                  <a:gd name="T108" fmla="*/ 12008 w 13406"/>
                  <a:gd name="T109" fmla="*/ 4022 h 13316"/>
                  <a:gd name="T110" fmla="*/ 11200 w 13406"/>
                  <a:gd name="T111" fmla="*/ 3281 h 13316"/>
                  <a:gd name="T112" fmla="*/ 10034 w 13406"/>
                  <a:gd name="T113" fmla="*/ 2562 h 13316"/>
                  <a:gd name="T114" fmla="*/ 8657 w 13406"/>
                  <a:gd name="T115" fmla="*/ 1946 h 13316"/>
                  <a:gd name="T116" fmla="*/ 7056 w 13406"/>
                  <a:gd name="T117" fmla="*/ 1397 h 13316"/>
                  <a:gd name="T118" fmla="*/ 5269 w 13406"/>
                  <a:gd name="T119" fmla="*/ 917 h 13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06" h="13316">
                    <a:moveTo>
                      <a:pt x="4917" y="832"/>
                    </a:moveTo>
                    <a:lnTo>
                      <a:pt x="4671" y="778"/>
                    </a:lnTo>
                    <a:lnTo>
                      <a:pt x="4428" y="724"/>
                    </a:lnTo>
                    <a:lnTo>
                      <a:pt x="4187" y="673"/>
                    </a:lnTo>
                    <a:lnTo>
                      <a:pt x="3951" y="624"/>
                    </a:lnTo>
                    <a:lnTo>
                      <a:pt x="3716" y="577"/>
                    </a:lnTo>
                    <a:lnTo>
                      <a:pt x="3487" y="533"/>
                    </a:lnTo>
                    <a:lnTo>
                      <a:pt x="3261" y="490"/>
                    </a:lnTo>
                    <a:lnTo>
                      <a:pt x="3039" y="448"/>
                    </a:lnTo>
                    <a:lnTo>
                      <a:pt x="2822" y="410"/>
                    </a:lnTo>
                    <a:lnTo>
                      <a:pt x="2612" y="373"/>
                    </a:lnTo>
                    <a:lnTo>
                      <a:pt x="2406" y="338"/>
                    </a:lnTo>
                    <a:lnTo>
                      <a:pt x="2205" y="305"/>
                    </a:lnTo>
                    <a:lnTo>
                      <a:pt x="2012" y="273"/>
                    </a:lnTo>
                    <a:lnTo>
                      <a:pt x="1825" y="245"/>
                    </a:lnTo>
                    <a:lnTo>
                      <a:pt x="1645" y="217"/>
                    </a:lnTo>
                    <a:lnTo>
                      <a:pt x="1472" y="191"/>
                    </a:lnTo>
                    <a:lnTo>
                      <a:pt x="1151" y="145"/>
                    </a:lnTo>
                    <a:lnTo>
                      <a:pt x="862" y="105"/>
                    </a:lnTo>
                    <a:lnTo>
                      <a:pt x="611" y="72"/>
                    </a:lnTo>
                    <a:lnTo>
                      <a:pt x="398" y="45"/>
                    </a:lnTo>
                    <a:lnTo>
                      <a:pt x="228" y="25"/>
                    </a:lnTo>
                    <a:lnTo>
                      <a:pt x="104" y="11"/>
                    </a:lnTo>
                    <a:lnTo>
                      <a:pt x="27" y="3"/>
                    </a:lnTo>
                    <a:lnTo>
                      <a:pt x="0" y="0"/>
                    </a:lnTo>
                    <a:lnTo>
                      <a:pt x="8" y="73"/>
                    </a:lnTo>
                    <a:lnTo>
                      <a:pt x="33" y="281"/>
                    </a:lnTo>
                    <a:lnTo>
                      <a:pt x="51" y="432"/>
                    </a:lnTo>
                    <a:lnTo>
                      <a:pt x="74" y="611"/>
                    </a:lnTo>
                    <a:lnTo>
                      <a:pt x="102" y="819"/>
                    </a:lnTo>
                    <a:lnTo>
                      <a:pt x="134" y="1051"/>
                    </a:lnTo>
                    <a:lnTo>
                      <a:pt x="171" y="1308"/>
                    </a:lnTo>
                    <a:lnTo>
                      <a:pt x="213" y="1587"/>
                    </a:lnTo>
                    <a:lnTo>
                      <a:pt x="259" y="1887"/>
                    </a:lnTo>
                    <a:lnTo>
                      <a:pt x="312" y="2206"/>
                    </a:lnTo>
                    <a:lnTo>
                      <a:pt x="368" y="2541"/>
                    </a:lnTo>
                    <a:lnTo>
                      <a:pt x="430" y="2893"/>
                    </a:lnTo>
                    <a:lnTo>
                      <a:pt x="498" y="3259"/>
                    </a:lnTo>
                    <a:lnTo>
                      <a:pt x="571" y="3637"/>
                    </a:lnTo>
                    <a:lnTo>
                      <a:pt x="649" y="4025"/>
                    </a:lnTo>
                    <a:lnTo>
                      <a:pt x="732" y="4423"/>
                    </a:lnTo>
                    <a:lnTo>
                      <a:pt x="822" y="4828"/>
                    </a:lnTo>
                    <a:lnTo>
                      <a:pt x="918" y="5238"/>
                    </a:lnTo>
                    <a:lnTo>
                      <a:pt x="1019" y="5653"/>
                    </a:lnTo>
                    <a:lnTo>
                      <a:pt x="1126" y="6070"/>
                    </a:lnTo>
                    <a:lnTo>
                      <a:pt x="1240" y="6488"/>
                    </a:lnTo>
                    <a:lnTo>
                      <a:pt x="1360" y="6903"/>
                    </a:lnTo>
                    <a:lnTo>
                      <a:pt x="1485" y="7317"/>
                    </a:lnTo>
                    <a:lnTo>
                      <a:pt x="1618" y="7726"/>
                    </a:lnTo>
                    <a:lnTo>
                      <a:pt x="1757" y="8130"/>
                    </a:lnTo>
                    <a:lnTo>
                      <a:pt x="1903" y="8526"/>
                    </a:lnTo>
                    <a:lnTo>
                      <a:pt x="2055" y="8912"/>
                    </a:lnTo>
                    <a:lnTo>
                      <a:pt x="2214" y="9287"/>
                    </a:lnTo>
                    <a:lnTo>
                      <a:pt x="2380" y="9650"/>
                    </a:lnTo>
                    <a:lnTo>
                      <a:pt x="2553" y="9999"/>
                    </a:lnTo>
                    <a:lnTo>
                      <a:pt x="2558" y="10009"/>
                    </a:lnTo>
                    <a:lnTo>
                      <a:pt x="2562" y="10020"/>
                    </a:lnTo>
                    <a:lnTo>
                      <a:pt x="2567" y="10031"/>
                    </a:lnTo>
                    <a:lnTo>
                      <a:pt x="2573" y="10042"/>
                    </a:lnTo>
                    <a:lnTo>
                      <a:pt x="2629" y="10149"/>
                    </a:lnTo>
                    <a:lnTo>
                      <a:pt x="2687" y="10253"/>
                    </a:lnTo>
                    <a:lnTo>
                      <a:pt x="2744" y="10356"/>
                    </a:lnTo>
                    <a:lnTo>
                      <a:pt x="2803" y="10457"/>
                    </a:lnTo>
                    <a:lnTo>
                      <a:pt x="2863" y="10556"/>
                    </a:lnTo>
                    <a:lnTo>
                      <a:pt x="2922" y="10654"/>
                    </a:lnTo>
                    <a:lnTo>
                      <a:pt x="2983" y="10750"/>
                    </a:lnTo>
                    <a:lnTo>
                      <a:pt x="3045" y="10842"/>
                    </a:lnTo>
                    <a:lnTo>
                      <a:pt x="3106" y="10934"/>
                    </a:lnTo>
                    <a:lnTo>
                      <a:pt x="3170" y="11023"/>
                    </a:lnTo>
                    <a:lnTo>
                      <a:pt x="3234" y="11111"/>
                    </a:lnTo>
                    <a:lnTo>
                      <a:pt x="3298" y="11195"/>
                    </a:lnTo>
                    <a:lnTo>
                      <a:pt x="3364" y="11279"/>
                    </a:lnTo>
                    <a:lnTo>
                      <a:pt x="3429" y="11359"/>
                    </a:lnTo>
                    <a:lnTo>
                      <a:pt x="3462" y="11398"/>
                    </a:lnTo>
                    <a:lnTo>
                      <a:pt x="3496" y="11437"/>
                    </a:lnTo>
                    <a:lnTo>
                      <a:pt x="3529" y="11475"/>
                    </a:lnTo>
                    <a:lnTo>
                      <a:pt x="3563" y="11512"/>
                    </a:lnTo>
                    <a:lnTo>
                      <a:pt x="3598" y="11549"/>
                    </a:lnTo>
                    <a:lnTo>
                      <a:pt x="3632" y="11585"/>
                    </a:lnTo>
                    <a:lnTo>
                      <a:pt x="3667" y="11622"/>
                    </a:lnTo>
                    <a:lnTo>
                      <a:pt x="3703" y="11658"/>
                    </a:lnTo>
                    <a:lnTo>
                      <a:pt x="3728" y="11683"/>
                    </a:lnTo>
                    <a:lnTo>
                      <a:pt x="3752" y="11707"/>
                    </a:lnTo>
                    <a:lnTo>
                      <a:pt x="3778" y="11731"/>
                    </a:lnTo>
                    <a:lnTo>
                      <a:pt x="3803" y="11755"/>
                    </a:lnTo>
                    <a:lnTo>
                      <a:pt x="3828" y="11780"/>
                    </a:lnTo>
                    <a:lnTo>
                      <a:pt x="3854" y="11803"/>
                    </a:lnTo>
                    <a:lnTo>
                      <a:pt x="3880" y="11827"/>
                    </a:lnTo>
                    <a:lnTo>
                      <a:pt x="3906" y="11850"/>
                    </a:lnTo>
                    <a:lnTo>
                      <a:pt x="3929" y="11871"/>
                    </a:lnTo>
                    <a:lnTo>
                      <a:pt x="3954" y="11893"/>
                    </a:lnTo>
                    <a:lnTo>
                      <a:pt x="3979" y="11913"/>
                    </a:lnTo>
                    <a:lnTo>
                      <a:pt x="4003" y="11935"/>
                    </a:lnTo>
                    <a:lnTo>
                      <a:pt x="4031" y="11959"/>
                    </a:lnTo>
                    <a:lnTo>
                      <a:pt x="4059" y="11982"/>
                    </a:lnTo>
                    <a:lnTo>
                      <a:pt x="4086" y="12006"/>
                    </a:lnTo>
                    <a:lnTo>
                      <a:pt x="4114" y="12030"/>
                    </a:lnTo>
                    <a:lnTo>
                      <a:pt x="4146" y="12055"/>
                    </a:lnTo>
                    <a:lnTo>
                      <a:pt x="4178" y="12081"/>
                    </a:lnTo>
                    <a:lnTo>
                      <a:pt x="4211" y="12106"/>
                    </a:lnTo>
                    <a:lnTo>
                      <a:pt x="4244" y="12132"/>
                    </a:lnTo>
                    <a:lnTo>
                      <a:pt x="4266" y="12148"/>
                    </a:lnTo>
                    <a:lnTo>
                      <a:pt x="4287" y="12165"/>
                    </a:lnTo>
                    <a:lnTo>
                      <a:pt x="4309" y="12181"/>
                    </a:lnTo>
                    <a:lnTo>
                      <a:pt x="4330" y="12197"/>
                    </a:lnTo>
                    <a:lnTo>
                      <a:pt x="4366" y="12224"/>
                    </a:lnTo>
                    <a:lnTo>
                      <a:pt x="4402" y="12250"/>
                    </a:lnTo>
                    <a:lnTo>
                      <a:pt x="4439" y="12276"/>
                    </a:lnTo>
                    <a:lnTo>
                      <a:pt x="4476" y="12301"/>
                    </a:lnTo>
                    <a:lnTo>
                      <a:pt x="4496" y="12315"/>
                    </a:lnTo>
                    <a:lnTo>
                      <a:pt x="4516" y="12329"/>
                    </a:lnTo>
                    <a:lnTo>
                      <a:pt x="4535" y="12343"/>
                    </a:lnTo>
                    <a:lnTo>
                      <a:pt x="4555" y="12356"/>
                    </a:lnTo>
                    <a:lnTo>
                      <a:pt x="4593" y="12381"/>
                    </a:lnTo>
                    <a:lnTo>
                      <a:pt x="4631" y="12405"/>
                    </a:lnTo>
                    <a:lnTo>
                      <a:pt x="4669" y="12430"/>
                    </a:lnTo>
                    <a:lnTo>
                      <a:pt x="4708" y="12454"/>
                    </a:lnTo>
                    <a:lnTo>
                      <a:pt x="4727" y="12466"/>
                    </a:lnTo>
                    <a:lnTo>
                      <a:pt x="4748" y="12479"/>
                    </a:lnTo>
                    <a:lnTo>
                      <a:pt x="4768" y="12492"/>
                    </a:lnTo>
                    <a:lnTo>
                      <a:pt x="4787" y="12504"/>
                    </a:lnTo>
                    <a:lnTo>
                      <a:pt x="4825" y="12526"/>
                    </a:lnTo>
                    <a:lnTo>
                      <a:pt x="4863" y="12548"/>
                    </a:lnTo>
                    <a:lnTo>
                      <a:pt x="4902" y="12570"/>
                    </a:lnTo>
                    <a:lnTo>
                      <a:pt x="4940" y="12592"/>
                    </a:lnTo>
                    <a:lnTo>
                      <a:pt x="4963" y="12604"/>
                    </a:lnTo>
                    <a:lnTo>
                      <a:pt x="4985" y="12616"/>
                    </a:lnTo>
                    <a:lnTo>
                      <a:pt x="5007" y="12629"/>
                    </a:lnTo>
                    <a:lnTo>
                      <a:pt x="5030" y="12641"/>
                    </a:lnTo>
                    <a:lnTo>
                      <a:pt x="5066" y="12661"/>
                    </a:lnTo>
                    <a:lnTo>
                      <a:pt x="5103" y="12679"/>
                    </a:lnTo>
                    <a:lnTo>
                      <a:pt x="5139" y="12698"/>
                    </a:lnTo>
                    <a:lnTo>
                      <a:pt x="5176" y="12716"/>
                    </a:lnTo>
                    <a:lnTo>
                      <a:pt x="5202" y="12728"/>
                    </a:lnTo>
                    <a:lnTo>
                      <a:pt x="5227" y="12742"/>
                    </a:lnTo>
                    <a:lnTo>
                      <a:pt x="5254" y="12754"/>
                    </a:lnTo>
                    <a:lnTo>
                      <a:pt x="5280" y="12767"/>
                    </a:lnTo>
                    <a:lnTo>
                      <a:pt x="5314" y="12783"/>
                    </a:lnTo>
                    <a:lnTo>
                      <a:pt x="5348" y="12798"/>
                    </a:lnTo>
                    <a:lnTo>
                      <a:pt x="5382" y="12814"/>
                    </a:lnTo>
                    <a:lnTo>
                      <a:pt x="5416" y="12828"/>
                    </a:lnTo>
                    <a:lnTo>
                      <a:pt x="5445" y="12842"/>
                    </a:lnTo>
                    <a:lnTo>
                      <a:pt x="5476" y="12855"/>
                    </a:lnTo>
                    <a:lnTo>
                      <a:pt x="5506" y="12868"/>
                    </a:lnTo>
                    <a:lnTo>
                      <a:pt x="5537" y="12881"/>
                    </a:lnTo>
                    <a:lnTo>
                      <a:pt x="5567" y="12893"/>
                    </a:lnTo>
                    <a:lnTo>
                      <a:pt x="5598" y="12905"/>
                    </a:lnTo>
                    <a:lnTo>
                      <a:pt x="5628" y="12918"/>
                    </a:lnTo>
                    <a:lnTo>
                      <a:pt x="5658" y="12929"/>
                    </a:lnTo>
                    <a:lnTo>
                      <a:pt x="5693" y="12942"/>
                    </a:lnTo>
                    <a:lnTo>
                      <a:pt x="5729" y="12956"/>
                    </a:lnTo>
                    <a:lnTo>
                      <a:pt x="5764" y="12969"/>
                    </a:lnTo>
                    <a:lnTo>
                      <a:pt x="5799" y="12983"/>
                    </a:lnTo>
                    <a:lnTo>
                      <a:pt x="5826" y="12992"/>
                    </a:lnTo>
                    <a:lnTo>
                      <a:pt x="5853" y="13001"/>
                    </a:lnTo>
                    <a:lnTo>
                      <a:pt x="5879" y="13009"/>
                    </a:lnTo>
                    <a:lnTo>
                      <a:pt x="5906" y="13019"/>
                    </a:lnTo>
                    <a:lnTo>
                      <a:pt x="5927" y="13025"/>
                    </a:lnTo>
                    <a:lnTo>
                      <a:pt x="5946" y="13032"/>
                    </a:lnTo>
                    <a:lnTo>
                      <a:pt x="5967" y="13038"/>
                    </a:lnTo>
                    <a:lnTo>
                      <a:pt x="5986" y="13045"/>
                    </a:lnTo>
                    <a:lnTo>
                      <a:pt x="6006" y="13052"/>
                    </a:lnTo>
                    <a:lnTo>
                      <a:pt x="6027" y="13058"/>
                    </a:lnTo>
                    <a:lnTo>
                      <a:pt x="6046" y="13064"/>
                    </a:lnTo>
                    <a:lnTo>
                      <a:pt x="6066" y="13070"/>
                    </a:lnTo>
                    <a:lnTo>
                      <a:pt x="6090" y="13077"/>
                    </a:lnTo>
                    <a:lnTo>
                      <a:pt x="6114" y="13084"/>
                    </a:lnTo>
                    <a:lnTo>
                      <a:pt x="6138" y="13091"/>
                    </a:lnTo>
                    <a:lnTo>
                      <a:pt x="6162" y="13098"/>
                    </a:lnTo>
                    <a:lnTo>
                      <a:pt x="6184" y="13104"/>
                    </a:lnTo>
                    <a:lnTo>
                      <a:pt x="6204" y="13109"/>
                    </a:lnTo>
                    <a:lnTo>
                      <a:pt x="6226" y="13115"/>
                    </a:lnTo>
                    <a:lnTo>
                      <a:pt x="6248" y="13122"/>
                    </a:lnTo>
                    <a:lnTo>
                      <a:pt x="6269" y="13128"/>
                    </a:lnTo>
                    <a:lnTo>
                      <a:pt x="6291" y="13133"/>
                    </a:lnTo>
                    <a:lnTo>
                      <a:pt x="6312" y="13139"/>
                    </a:lnTo>
                    <a:lnTo>
                      <a:pt x="6334" y="13144"/>
                    </a:lnTo>
                    <a:lnTo>
                      <a:pt x="6357" y="13149"/>
                    </a:lnTo>
                    <a:lnTo>
                      <a:pt x="6379" y="13154"/>
                    </a:lnTo>
                    <a:lnTo>
                      <a:pt x="6402" y="13160"/>
                    </a:lnTo>
                    <a:lnTo>
                      <a:pt x="6425" y="13165"/>
                    </a:lnTo>
                    <a:lnTo>
                      <a:pt x="6447" y="13170"/>
                    </a:lnTo>
                    <a:lnTo>
                      <a:pt x="6470" y="13176"/>
                    </a:lnTo>
                    <a:lnTo>
                      <a:pt x="6491" y="13180"/>
                    </a:lnTo>
                    <a:lnTo>
                      <a:pt x="6514" y="13185"/>
                    </a:lnTo>
                    <a:lnTo>
                      <a:pt x="6537" y="13190"/>
                    </a:lnTo>
                    <a:lnTo>
                      <a:pt x="6559" y="13196"/>
                    </a:lnTo>
                    <a:lnTo>
                      <a:pt x="6582" y="13201"/>
                    </a:lnTo>
                    <a:lnTo>
                      <a:pt x="6605" y="13205"/>
                    </a:lnTo>
                    <a:lnTo>
                      <a:pt x="6627" y="13209"/>
                    </a:lnTo>
                    <a:lnTo>
                      <a:pt x="6651" y="13213"/>
                    </a:lnTo>
                    <a:lnTo>
                      <a:pt x="6674" y="13217"/>
                    </a:lnTo>
                    <a:lnTo>
                      <a:pt x="6696" y="13221"/>
                    </a:lnTo>
                    <a:lnTo>
                      <a:pt x="6719" y="13225"/>
                    </a:lnTo>
                    <a:lnTo>
                      <a:pt x="6741" y="13230"/>
                    </a:lnTo>
                    <a:lnTo>
                      <a:pt x="6764" y="13234"/>
                    </a:lnTo>
                    <a:lnTo>
                      <a:pt x="6787" y="13238"/>
                    </a:lnTo>
                    <a:lnTo>
                      <a:pt x="6808" y="13241"/>
                    </a:lnTo>
                    <a:lnTo>
                      <a:pt x="6831" y="13245"/>
                    </a:lnTo>
                    <a:lnTo>
                      <a:pt x="6854" y="13249"/>
                    </a:lnTo>
                    <a:lnTo>
                      <a:pt x="6876" y="13252"/>
                    </a:lnTo>
                    <a:lnTo>
                      <a:pt x="6903" y="13256"/>
                    </a:lnTo>
                    <a:lnTo>
                      <a:pt x="6929" y="13259"/>
                    </a:lnTo>
                    <a:lnTo>
                      <a:pt x="6955" y="13262"/>
                    </a:lnTo>
                    <a:lnTo>
                      <a:pt x="6982" y="13266"/>
                    </a:lnTo>
                    <a:lnTo>
                      <a:pt x="7003" y="13269"/>
                    </a:lnTo>
                    <a:lnTo>
                      <a:pt x="7023" y="13272"/>
                    </a:lnTo>
                    <a:lnTo>
                      <a:pt x="7045" y="13274"/>
                    </a:lnTo>
                    <a:lnTo>
                      <a:pt x="7065" y="13277"/>
                    </a:lnTo>
                    <a:lnTo>
                      <a:pt x="7086" y="13279"/>
                    </a:lnTo>
                    <a:lnTo>
                      <a:pt x="7108" y="13282"/>
                    </a:lnTo>
                    <a:lnTo>
                      <a:pt x="7128" y="13284"/>
                    </a:lnTo>
                    <a:lnTo>
                      <a:pt x="7149" y="13286"/>
                    </a:lnTo>
                    <a:lnTo>
                      <a:pt x="7185" y="13289"/>
                    </a:lnTo>
                    <a:lnTo>
                      <a:pt x="7220" y="13292"/>
                    </a:lnTo>
                    <a:lnTo>
                      <a:pt x="7256" y="13295"/>
                    </a:lnTo>
                    <a:lnTo>
                      <a:pt x="7291" y="13297"/>
                    </a:lnTo>
                    <a:lnTo>
                      <a:pt x="7325" y="13301"/>
                    </a:lnTo>
                    <a:lnTo>
                      <a:pt x="7359" y="13303"/>
                    </a:lnTo>
                    <a:lnTo>
                      <a:pt x="7391" y="13306"/>
                    </a:lnTo>
                    <a:lnTo>
                      <a:pt x="7425" y="13308"/>
                    </a:lnTo>
                    <a:lnTo>
                      <a:pt x="7459" y="13310"/>
                    </a:lnTo>
                    <a:lnTo>
                      <a:pt x="7493" y="13311"/>
                    </a:lnTo>
                    <a:lnTo>
                      <a:pt x="7527" y="13312"/>
                    </a:lnTo>
                    <a:lnTo>
                      <a:pt x="7562" y="13313"/>
                    </a:lnTo>
                    <a:lnTo>
                      <a:pt x="7596" y="13314"/>
                    </a:lnTo>
                    <a:lnTo>
                      <a:pt x="7630" y="13315"/>
                    </a:lnTo>
                    <a:lnTo>
                      <a:pt x="7665" y="13315"/>
                    </a:lnTo>
                    <a:lnTo>
                      <a:pt x="7699" y="13316"/>
                    </a:lnTo>
                    <a:lnTo>
                      <a:pt x="7702" y="13316"/>
                    </a:lnTo>
                    <a:lnTo>
                      <a:pt x="7705" y="13316"/>
                    </a:lnTo>
                    <a:lnTo>
                      <a:pt x="7708" y="13316"/>
                    </a:lnTo>
                    <a:lnTo>
                      <a:pt x="7710" y="13316"/>
                    </a:lnTo>
                    <a:lnTo>
                      <a:pt x="7745" y="13316"/>
                    </a:lnTo>
                    <a:lnTo>
                      <a:pt x="7780" y="13316"/>
                    </a:lnTo>
                    <a:lnTo>
                      <a:pt x="7814" y="13315"/>
                    </a:lnTo>
                    <a:lnTo>
                      <a:pt x="7849" y="13314"/>
                    </a:lnTo>
                    <a:lnTo>
                      <a:pt x="7883" y="13314"/>
                    </a:lnTo>
                    <a:lnTo>
                      <a:pt x="7918" y="13313"/>
                    </a:lnTo>
                    <a:lnTo>
                      <a:pt x="7952" y="13312"/>
                    </a:lnTo>
                    <a:lnTo>
                      <a:pt x="7986" y="13310"/>
                    </a:lnTo>
                    <a:lnTo>
                      <a:pt x="8020" y="13308"/>
                    </a:lnTo>
                    <a:lnTo>
                      <a:pt x="8053" y="13306"/>
                    </a:lnTo>
                    <a:lnTo>
                      <a:pt x="8087" y="13304"/>
                    </a:lnTo>
                    <a:lnTo>
                      <a:pt x="8120" y="13301"/>
                    </a:lnTo>
                    <a:lnTo>
                      <a:pt x="8156" y="13299"/>
                    </a:lnTo>
                    <a:lnTo>
                      <a:pt x="8192" y="13296"/>
                    </a:lnTo>
                    <a:lnTo>
                      <a:pt x="8227" y="13294"/>
                    </a:lnTo>
                    <a:lnTo>
                      <a:pt x="8263" y="13291"/>
                    </a:lnTo>
                    <a:lnTo>
                      <a:pt x="8283" y="13289"/>
                    </a:lnTo>
                    <a:lnTo>
                      <a:pt x="8304" y="13287"/>
                    </a:lnTo>
                    <a:lnTo>
                      <a:pt x="8325" y="13284"/>
                    </a:lnTo>
                    <a:lnTo>
                      <a:pt x="8346" y="13282"/>
                    </a:lnTo>
                    <a:lnTo>
                      <a:pt x="8367" y="13280"/>
                    </a:lnTo>
                    <a:lnTo>
                      <a:pt x="8388" y="13277"/>
                    </a:lnTo>
                    <a:lnTo>
                      <a:pt x="8409" y="13275"/>
                    </a:lnTo>
                    <a:lnTo>
                      <a:pt x="8429" y="13272"/>
                    </a:lnTo>
                    <a:lnTo>
                      <a:pt x="8456" y="13269"/>
                    </a:lnTo>
                    <a:lnTo>
                      <a:pt x="8483" y="13266"/>
                    </a:lnTo>
                    <a:lnTo>
                      <a:pt x="8510" y="13262"/>
                    </a:lnTo>
                    <a:lnTo>
                      <a:pt x="8535" y="13259"/>
                    </a:lnTo>
                    <a:lnTo>
                      <a:pt x="8558" y="13255"/>
                    </a:lnTo>
                    <a:lnTo>
                      <a:pt x="8581" y="13252"/>
                    </a:lnTo>
                    <a:lnTo>
                      <a:pt x="8603" y="13249"/>
                    </a:lnTo>
                    <a:lnTo>
                      <a:pt x="8626" y="13245"/>
                    </a:lnTo>
                    <a:lnTo>
                      <a:pt x="8648" y="13242"/>
                    </a:lnTo>
                    <a:lnTo>
                      <a:pt x="8671" y="13238"/>
                    </a:lnTo>
                    <a:lnTo>
                      <a:pt x="8693" y="13234"/>
                    </a:lnTo>
                    <a:lnTo>
                      <a:pt x="8715" y="13230"/>
                    </a:lnTo>
                    <a:lnTo>
                      <a:pt x="8739" y="13225"/>
                    </a:lnTo>
                    <a:lnTo>
                      <a:pt x="8762" y="13222"/>
                    </a:lnTo>
                    <a:lnTo>
                      <a:pt x="8784" y="13218"/>
                    </a:lnTo>
                    <a:lnTo>
                      <a:pt x="8808" y="13214"/>
                    </a:lnTo>
                    <a:lnTo>
                      <a:pt x="8830" y="13209"/>
                    </a:lnTo>
                    <a:lnTo>
                      <a:pt x="8853" y="13205"/>
                    </a:lnTo>
                    <a:lnTo>
                      <a:pt x="8876" y="13201"/>
                    </a:lnTo>
                    <a:lnTo>
                      <a:pt x="8897" y="13196"/>
                    </a:lnTo>
                    <a:lnTo>
                      <a:pt x="8920" y="13190"/>
                    </a:lnTo>
                    <a:lnTo>
                      <a:pt x="8943" y="13185"/>
                    </a:lnTo>
                    <a:lnTo>
                      <a:pt x="8965" y="13180"/>
                    </a:lnTo>
                    <a:lnTo>
                      <a:pt x="8988" y="13176"/>
                    </a:lnTo>
                    <a:lnTo>
                      <a:pt x="9010" y="13171"/>
                    </a:lnTo>
                    <a:lnTo>
                      <a:pt x="9033" y="13166"/>
                    </a:lnTo>
                    <a:lnTo>
                      <a:pt x="9056" y="13161"/>
                    </a:lnTo>
                    <a:lnTo>
                      <a:pt x="9078" y="13155"/>
                    </a:lnTo>
                    <a:lnTo>
                      <a:pt x="9100" y="13150"/>
                    </a:lnTo>
                    <a:lnTo>
                      <a:pt x="9122" y="13145"/>
                    </a:lnTo>
                    <a:lnTo>
                      <a:pt x="9143" y="13139"/>
                    </a:lnTo>
                    <a:lnTo>
                      <a:pt x="9165" y="13134"/>
                    </a:lnTo>
                    <a:lnTo>
                      <a:pt x="9186" y="13128"/>
                    </a:lnTo>
                    <a:lnTo>
                      <a:pt x="9208" y="13122"/>
                    </a:lnTo>
                    <a:lnTo>
                      <a:pt x="9230" y="13116"/>
                    </a:lnTo>
                    <a:lnTo>
                      <a:pt x="9251" y="13110"/>
                    </a:lnTo>
                    <a:lnTo>
                      <a:pt x="9275" y="13104"/>
                    </a:lnTo>
                    <a:lnTo>
                      <a:pt x="9300" y="13097"/>
                    </a:lnTo>
                    <a:lnTo>
                      <a:pt x="9323" y="13091"/>
                    </a:lnTo>
                    <a:lnTo>
                      <a:pt x="9348" y="13083"/>
                    </a:lnTo>
                    <a:lnTo>
                      <a:pt x="9367" y="13077"/>
                    </a:lnTo>
                    <a:lnTo>
                      <a:pt x="9388" y="13071"/>
                    </a:lnTo>
                    <a:lnTo>
                      <a:pt x="9408" y="13065"/>
                    </a:lnTo>
                    <a:lnTo>
                      <a:pt x="9427" y="13059"/>
                    </a:lnTo>
                    <a:lnTo>
                      <a:pt x="9448" y="13053"/>
                    </a:lnTo>
                    <a:lnTo>
                      <a:pt x="9467" y="13046"/>
                    </a:lnTo>
                    <a:lnTo>
                      <a:pt x="9487" y="13040"/>
                    </a:lnTo>
                    <a:lnTo>
                      <a:pt x="9507" y="13033"/>
                    </a:lnTo>
                    <a:lnTo>
                      <a:pt x="9534" y="13025"/>
                    </a:lnTo>
                    <a:lnTo>
                      <a:pt x="9561" y="13016"/>
                    </a:lnTo>
                    <a:lnTo>
                      <a:pt x="9588" y="13007"/>
                    </a:lnTo>
                    <a:lnTo>
                      <a:pt x="9614" y="12998"/>
                    </a:lnTo>
                    <a:lnTo>
                      <a:pt x="9650" y="12986"/>
                    </a:lnTo>
                    <a:lnTo>
                      <a:pt x="9685" y="12972"/>
                    </a:lnTo>
                    <a:lnTo>
                      <a:pt x="9721" y="12959"/>
                    </a:lnTo>
                    <a:lnTo>
                      <a:pt x="9756" y="12946"/>
                    </a:lnTo>
                    <a:lnTo>
                      <a:pt x="9787" y="12934"/>
                    </a:lnTo>
                    <a:lnTo>
                      <a:pt x="9818" y="12923"/>
                    </a:lnTo>
                    <a:lnTo>
                      <a:pt x="9848" y="12911"/>
                    </a:lnTo>
                    <a:lnTo>
                      <a:pt x="9879" y="12898"/>
                    </a:lnTo>
                    <a:lnTo>
                      <a:pt x="9909" y="12886"/>
                    </a:lnTo>
                    <a:lnTo>
                      <a:pt x="9939" y="12874"/>
                    </a:lnTo>
                    <a:lnTo>
                      <a:pt x="9970" y="12860"/>
                    </a:lnTo>
                    <a:lnTo>
                      <a:pt x="10000" y="12847"/>
                    </a:lnTo>
                    <a:lnTo>
                      <a:pt x="10035" y="12832"/>
                    </a:lnTo>
                    <a:lnTo>
                      <a:pt x="10069" y="12817"/>
                    </a:lnTo>
                    <a:lnTo>
                      <a:pt x="10103" y="12803"/>
                    </a:lnTo>
                    <a:lnTo>
                      <a:pt x="10137" y="12787"/>
                    </a:lnTo>
                    <a:lnTo>
                      <a:pt x="10163" y="12775"/>
                    </a:lnTo>
                    <a:lnTo>
                      <a:pt x="10189" y="12761"/>
                    </a:lnTo>
                    <a:lnTo>
                      <a:pt x="10215" y="12749"/>
                    </a:lnTo>
                    <a:lnTo>
                      <a:pt x="10241" y="12737"/>
                    </a:lnTo>
                    <a:lnTo>
                      <a:pt x="10278" y="12718"/>
                    </a:lnTo>
                    <a:lnTo>
                      <a:pt x="10315" y="12700"/>
                    </a:lnTo>
                    <a:lnTo>
                      <a:pt x="10352" y="12681"/>
                    </a:lnTo>
                    <a:lnTo>
                      <a:pt x="10389" y="12663"/>
                    </a:lnTo>
                    <a:lnTo>
                      <a:pt x="10410" y="12651"/>
                    </a:lnTo>
                    <a:lnTo>
                      <a:pt x="10433" y="12639"/>
                    </a:lnTo>
                    <a:lnTo>
                      <a:pt x="10455" y="12627"/>
                    </a:lnTo>
                    <a:lnTo>
                      <a:pt x="10477" y="12614"/>
                    </a:lnTo>
                    <a:lnTo>
                      <a:pt x="10516" y="12593"/>
                    </a:lnTo>
                    <a:lnTo>
                      <a:pt x="10554" y="12571"/>
                    </a:lnTo>
                    <a:lnTo>
                      <a:pt x="10593" y="12549"/>
                    </a:lnTo>
                    <a:lnTo>
                      <a:pt x="10632" y="12528"/>
                    </a:lnTo>
                    <a:lnTo>
                      <a:pt x="10651" y="12515"/>
                    </a:lnTo>
                    <a:lnTo>
                      <a:pt x="10672" y="12503"/>
                    </a:lnTo>
                    <a:lnTo>
                      <a:pt x="10691" y="12491"/>
                    </a:lnTo>
                    <a:lnTo>
                      <a:pt x="10712" y="12478"/>
                    </a:lnTo>
                    <a:lnTo>
                      <a:pt x="10750" y="12455"/>
                    </a:lnTo>
                    <a:lnTo>
                      <a:pt x="10789" y="12431"/>
                    </a:lnTo>
                    <a:lnTo>
                      <a:pt x="10828" y="12406"/>
                    </a:lnTo>
                    <a:lnTo>
                      <a:pt x="10866" y="12382"/>
                    </a:lnTo>
                    <a:lnTo>
                      <a:pt x="10886" y="12368"/>
                    </a:lnTo>
                    <a:lnTo>
                      <a:pt x="10905" y="12355"/>
                    </a:lnTo>
                    <a:lnTo>
                      <a:pt x="10925" y="12342"/>
                    </a:lnTo>
                    <a:lnTo>
                      <a:pt x="10944" y="12328"/>
                    </a:lnTo>
                    <a:lnTo>
                      <a:pt x="10981" y="12302"/>
                    </a:lnTo>
                    <a:lnTo>
                      <a:pt x="11018" y="12278"/>
                    </a:lnTo>
                    <a:lnTo>
                      <a:pt x="11055" y="12252"/>
                    </a:lnTo>
                    <a:lnTo>
                      <a:pt x="11092" y="12225"/>
                    </a:lnTo>
                    <a:lnTo>
                      <a:pt x="11114" y="12209"/>
                    </a:lnTo>
                    <a:lnTo>
                      <a:pt x="11136" y="12192"/>
                    </a:lnTo>
                    <a:lnTo>
                      <a:pt x="11157" y="12176"/>
                    </a:lnTo>
                    <a:lnTo>
                      <a:pt x="11179" y="12159"/>
                    </a:lnTo>
                    <a:lnTo>
                      <a:pt x="11212" y="12135"/>
                    </a:lnTo>
                    <a:lnTo>
                      <a:pt x="11245" y="12110"/>
                    </a:lnTo>
                    <a:lnTo>
                      <a:pt x="11278" y="12084"/>
                    </a:lnTo>
                    <a:lnTo>
                      <a:pt x="11309" y="12059"/>
                    </a:lnTo>
                    <a:lnTo>
                      <a:pt x="11338" y="12036"/>
                    </a:lnTo>
                    <a:lnTo>
                      <a:pt x="11366" y="12012"/>
                    </a:lnTo>
                    <a:lnTo>
                      <a:pt x="11394" y="11989"/>
                    </a:lnTo>
                    <a:lnTo>
                      <a:pt x="11422" y="11965"/>
                    </a:lnTo>
                    <a:lnTo>
                      <a:pt x="11446" y="11944"/>
                    </a:lnTo>
                    <a:lnTo>
                      <a:pt x="11471" y="11923"/>
                    </a:lnTo>
                    <a:lnTo>
                      <a:pt x="11496" y="11902"/>
                    </a:lnTo>
                    <a:lnTo>
                      <a:pt x="11520" y="11881"/>
                    </a:lnTo>
                    <a:lnTo>
                      <a:pt x="11546" y="11858"/>
                    </a:lnTo>
                    <a:lnTo>
                      <a:pt x="11572" y="11834"/>
                    </a:lnTo>
                    <a:lnTo>
                      <a:pt x="11597" y="11811"/>
                    </a:lnTo>
                    <a:lnTo>
                      <a:pt x="11623" y="11787"/>
                    </a:lnTo>
                    <a:lnTo>
                      <a:pt x="11649" y="11763"/>
                    </a:lnTo>
                    <a:lnTo>
                      <a:pt x="11675" y="11740"/>
                    </a:lnTo>
                    <a:lnTo>
                      <a:pt x="11700" y="11715"/>
                    </a:lnTo>
                    <a:lnTo>
                      <a:pt x="11725" y="11690"/>
                    </a:lnTo>
                    <a:lnTo>
                      <a:pt x="11761" y="11655"/>
                    </a:lnTo>
                    <a:lnTo>
                      <a:pt x="11796" y="11618"/>
                    </a:lnTo>
                    <a:lnTo>
                      <a:pt x="11831" y="11582"/>
                    </a:lnTo>
                    <a:lnTo>
                      <a:pt x="11865" y="11546"/>
                    </a:lnTo>
                    <a:lnTo>
                      <a:pt x="11900" y="11509"/>
                    </a:lnTo>
                    <a:lnTo>
                      <a:pt x="11934" y="11471"/>
                    </a:lnTo>
                    <a:lnTo>
                      <a:pt x="11968" y="11433"/>
                    </a:lnTo>
                    <a:lnTo>
                      <a:pt x="12001" y="11394"/>
                    </a:lnTo>
                    <a:lnTo>
                      <a:pt x="12067" y="11314"/>
                    </a:lnTo>
                    <a:lnTo>
                      <a:pt x="12134" y="11231"/>
                    </a:lnTo>
                    <a:lnTo>
                      <a:pt x="12199" y="11147"/>
                    </a:lnTo>
                    <a:lnTo>
                      <a:pt x="12264" y="11060"/>
                    </a:lnTo>
                    <a:lnTo>
                      <a:pt x="12328" y="10972"/>
                    </a:lnTo>
                    <a:lnTo>
                      <a:pt x="12391" y="10880"/>
                    </a:lnTo>
                    <a:lnTo>
                      <a:pt x="12453" y="10788"/>
                    </a:lnTo>
                    <a:lnTo>
                      <a:pt x="12515" y="10693"/>
                    </a:lnTo>
                    <a:lnTo>
                      <a:pt x="12577" y="10595"/>
                    </a:lnTo>
                    <a:lnTo>
                      <a:pt x="12636" y="10497"/>
                    </a:lnTo>
                    <a:lnTo>
                      <a:pt x="12696" y="10397"/>
                    </a:lnTo>
                    <a:lnTo>
                      <a:pt x="12755" y="10294"/>
                    </a:lnTo>
                    <a:lnTo>
                      <a:pt x="12813" y="10190"/>
                    </a:lnTo>
                    <a:lnTo>
                      <a:pt x="12871" y="10084"/>
                    </a:lnTo>
                    <a:lnTo>
                      <a:pt x="12881" y="10062"/>
                    </a:lnTo>
                    <a:lnTo>
                      <a:pt x="12890" y="10041"/>
                    </a:lnTo>
                    <a:lnTo>
                      <a:pt x="12901" y="10019"/>
                    </a:lnTo>
                    <a:lnTo>
                      <a:pt x="12911" y="9997"/>
                    </a:lnTo>
                    <a:lnTo>
                      <a:pt x="12924" y="9968"/>
                    </a:lnTo>
                    <a:lnTo>
                      <a:pt x="12938" y="9938"/>
                    </a:lnTo>
                    <a:lnTo>
                      <a:pt x="12951" y="9907"/>
                    </a:lnTo>
                    <a:lnTo>
                      <a:pt x="12964" y="9877"/>
                    </a:lnTo>
                    <a:lnTo>
                      <a:pt x="12977" y="9847"/>
                    </a:lnTo>
                    <a:lnTo>
                      <a:pt x="12989" y="9817"/>
                    </a:lnTo>
                    <a:lnTo>
                      <a:pt x="13001" y="9787"/>
                    </a:lnTo>
                    <a:lnTo>
                      <a:pt x="13013" y="9757"/>
                    </a:lnTo>
                    <a:lnTo>
                      <a:pt x="13027" y="9722"/>
                    </a:lnTo>
                    <a:lnTo>
                      <a:pt x="13041" y="9688"/>
                    </a:lnTo>
                    <a:lnTo>
                      <a:pt x="13054" y="9653"/>
                    </a:lnTo>
                    <a:lnTo>
                      <a:pt x="13067" y="9618"/>
                    </a:lnTo>
                    <a:lnTo>
                      <a:pt x="13077" y="9591"/>
                    </a:lnTo>
                    <a:lnTo>
                      <a:pt x="13086" y="9564"/>
                    </a:lnTo>
                    <a:lnTo>
                      <a:pt x="13095" y="9538"/>
                    </a:lnTo>
                    <a:lnTo>
                      <a:pt x="13104" y="9512"/>
                    </a:lnTo>
                    <a:lnTo>
                      <a:pt x="13110" y="9492"/>
                    </a:lnTo>
                    <a:lnTo>
                      <a:pt x="13118" y="9473"/>
                    </a:lnTo>
                    <a:lnTo>
                      <a:pt x="13124" y="9453"/>
                    </a:lnTo>
                    <a:lnTo>
                      <a:pt x="13130" y="9433"/>
                    </a:lnTo>
                    <a:lnTo>
                      <a:pt x="13137" y="9413"/>
                    </a:lnTo>
                    <a:lnTo>
                      <a:pt x="13143" y="9393"/>
                    </a:lnTo>
                    <a:lnTo>
                      <a:pt x="13150" y="9374"/>
                    </a:lnTo>
                    <a:lnTo>
                      <a:pt x="13156" y="9354"/>
                    </a:lnTo>
                    <a:lnTo>
                      <a:pt x="13163" y="9331"/>
                    </a:lnTo>
                    <a:lnTo>
                      <a:pt x="13170" y="9307"/>
                    </a:lnTo>
                    <a:lnTo>
                      <a:pt x="13177" y="9283"/>
                    </a:lnTo>
                    <a:lnTo>
                      <a:pt x="13183" y="9260"/>
                    </a:lnTo>
                    <a:lnTo>
                      <a:pt x="13190" y="9238"/>
                    </a:lnTo>
                    <a:lnTo>
                      <a:pt x="13196" y="9216"/>
                    </a:lnTo>
                    <a:lnTo>
                      <a:pt x="13202" y="9196"/>
                    </a:lnTo>
                    <a:lnTo>
                      <a:pt x="13208" y="9174"/>
                    </a:lnTo>
                    <a:lnTo>
                      <a:pt x="13214" y="9153"/>
                    </a:lnTo>
                    <a:lnTo>
                      <a:pt x="13221" y="9132"/>
                    </a:lnTo>
                    <a:lnTo>
                      <a:pt x="13226" y="9110"/>
                    </a:lnTo>
                    <a:lnTo>
                      <a:pt x="13232" y="9089"/>
                    </a:lnTo>
                    <a:lnTo>
                      <a:pt x="13237" y="9066"/>
                    </a:lnTo>
                    <a:lnTo>
                      <a:pt x="13242" y="9045"/>
                    </a:lnTo>
                    <a:lnTo>
                      <a:pt x="13247" y="9022"/>
                    </a:lnTo>
                    <a:lnTo>
                      <a:pt x="13252" y="8999"/>
                    </a:lnTo>
                    <a:lnTo>
                      <a:pt x="13258" y="8978"/>
                    </a:lnTo>
                    <a:lnTo>
                      <a:pt x="13263" y="8955"/>
                    </a:lnTo>
                    <a:lnTo>
                      <a:pt x="13268" y="8933"/>
                    </a:lnTo>
                    <a:lnTo>
                      <a:pt x="13273" y="8911"/>
                    </a:lnTo>
                    <a:lnTo>
                      <a:pt x="13278" y="8889"/>
                    </a:lnTo>
                    <a:lnTo>
                      <a:pt x="13283" y="8867"/>
                    </a:lnTo>
                    <a:lnTo>
                      <a:pt x="13288" y="8844"/>
                    </a:lnTo>
                    <a:lnTo>
                      <a:pt x="13293" y="8821"/>
                    </a:lnTo>
                    <a:lnTo>
                      <a:pt x="13298" y="8799"/>
                    </a:lnTo>
                    <a:lnTo>
                      <a:pt x="13302" y="8776"/>
                    </a:lnTo>
                    <a:lnTo>
                      <a:pt x="13306" y="8753"/>
                    </a:lnTo>
                    <a:lnTo>
                      <a:pt x="13310" y="8731"/>
                    </a:lnTo>
                    <a:lnTo>
                      <a:pt x="13314" y="8709"/>
                    </a:lnTo>
                    <a:lnTo>
                      <a:pt x="13318" y="8687"/>
                    </a:lnTo>
                    <a:lnTo>
                      <a:pt x="13322" y="8665"/>
                    </a:lnTo>
                    <a:lnTo>
                      <a:pt x="13326" y="8642"/>
                    </a:lnTo>
                    <a:lnTo>
                      <a:pt x="13330" y="8621"/>
                    </a:lnTo>
                    <a:lnTo>
                      <a:pt x="13334" y="8598"/>
                    </a:lnTo>
                    <a:lnTo>
                      <a:pt x="13338" y="8575"/>
                    </a:lnTo>
                    <a:lnTo>
                      <a:pt x="13341" y="8554"/>
                    </a:lnTo>
                    <a:lnTo>
                      <a:pt x="13345" y="8527"/>
                    </a:lnTo>
                    <a:lnTo>
                      <a:pt x="13348" y="8501"/>
                    </a:lnTo>
                    <a:lnTo>
                      <a:pt x="13351" y="8476"/>
                    </a:lnTo>
                    <a:lnTo>
                      <a:pt x="13355" y="8449"/>
                    </a:lnTo>
                    <a:lnTo>
                      <a:pt x="13357" y="8428"/>
                    </a:lnTo>
                    <a:lnTo>
                      <a:pt x="13360" y="8408"/>
                    </a:lnTo>
                    <a:lnTo>
                      <a:pt x="13363" y="8387"/>
                    </a:lnTo>
                    <a:lnTo>
                      <a:pt x="13366" y="8367"/>
                    </a:lnTo>
                    <a:lnTo>
                      <a:pt x="13369" y="8346"/>
                    </a:lnTo>
                    <a:lnTo>
                      <a:pt x="13371" y="8325"/>
                    </a:lnTo>
                    <a:lnTo>
                      <a:pt x="13374" y="8305"/>
                    </a:lnTo>
                    <a:lnTo>
                      <a:pt x="13376" y="8284"/>
                    </a:lnTo>
                    <a:lnTo>
                      <a:pt x="13379" y="8249"/>
                    </a:lnTo>
                    <a:lnTo>
                      <a:pt x="13382" y="8213"/>
                    </a:lnTo>
                    <a:lnTo>
                      <a:pt x="13385" y="8178"/>
                    </a:lnTo>
                    <a:lnTo>
                      <a:pt x="13387" y="8143"/>
                    </a:lnTo>
                    <a:lnTo>
                      <a:pt x="13390" y="8110"/>
                    </a:lnTo>
                    <a:lnTo>
                      <a:pt x="13392" y="8077"/>
                    </a:lnTo>
                    <a:lnTo>
                      <a:pt x="13395" y="8044"/>
                    </a:lnTo>
                    <a:lnTo>
                      <a:pt x="13397" y="8010"/>
                    </a:lnTo>
                    <a:lnTo>
                      <a:pt x="13399" y="7977"/>
                    </a:lnTo>
                    <a:lnTo>
                      <a:pt x="13401" y="7942"/>
                    </a:lnTo>
                    <a:lnTo>
                      <a:pt x="13403" y="7908"/>
                    </a:lnTo>
                    <a:lnTo>
                      <a:pt x="13404" y="7873"/>
                    </a:lnTo>
                    <a:lnTo>
                      <a:pt x="13405" y="7838"/>
                    </a:lnTo>
                    <a:lnTo>
                      <a:pt x="13406" y="7804"/>
                    </a:lnTo>
                    <a:lnTo>
                      <a:pt x="13406" y="7769"/>
                    </a:lnTo>
                    <a:lnTo>
                      <a:pt x="13406" y="7734"/>
                    </a:lnTo>
                    <a:lnTo>
                      <a:pt x="13406" y="7734"/>
                    </a:lnTo>
                    <a:lnTo>
                      <a:pt x="13406" y="7734"/>
                    </a:lnTo>
                    <a:lnTo>
                      <a:pt x="13406" y="7734"/>
                    </a:lnTo>
                    <a:lnTo>
                      <a:pt x="13406" y="7709"/>
                    </a:lnTo>
                    <a:lnTo>
                      <a:pt x="13406" y="7683"/>
                    </a:lnTo>
                    <a:lnTo>
                      <a:pt x="13406" y="7658"/>
                    </a:lnTo>
                    <a:lnTo>
                      <a:pt x="13406" y="7632"/>
                    </a:lnTo>
                    <a:lnTo>
                      <a:pt x="13405" y="7607"/>
                    </a:lnTo>
                    <a:lnTo>
                      <a:pt x="13404" y="7581"/>
                    </a:lnTo>
                    <a:lnTo>
                      <a:pt x="13404" y="7556"/>
                    </a:lnTo>
                    <a:lnTo>
                      <a:pt x="13403" y="7530"/>
                    </a:lnTo>
                    <a:lnTo>
                      <a:pt x="13398" y="7445"/>
                    </a:lnTo>
                    <a:lnTo>
                      <a:pt x="13392" y="7358"/>
                    </a:lnTo>
                    <a:lnTo>
                      <a:pt x="13385" y="7272"/>
                    </a:lnTo>
                    <a:lnTo>
                      <a:pt x="13376" y="7184"/>
                    </a:lnTo>
                    <a:lnTo>
                      <a:pt x="13367" y="7096"/>
                    </a:lnTo>
                    <a:lnTo>
                      <a:pt x="13354" y="7007"/>
                    </a:lnTo>
                    <a:lnTo>
                      <a:pt x="13342" y="6918"/>
                    </a:lnTo>
                    <a:lnTo>
                      <a:pt x="13327" y="6827"/>
                    </a:lnTo>
                    <a:lnTo>
                      <a:pt x="13311" y="6737"/>
                    </a:lnTo>
                    <a:lnTo>
                      <a:pt x="13295" y="6646"/>
                    </a:lnTo>
                    <a:lnTo>
                      <a:pt x="13276" y="6553"/>
                    </a:lnTo>
                    <a:lnTo>
                      <a:pt x="13255" y="6462"/>
                    </a:lnTo>
                    <a:lnTo>
                      <a:pt x="13235" y="6368"/>
                    </a:lnTo>
                    <a:lnTo>
                      <a:pt x="13212" y="6276"/>
                    </a:lnTo>
                    <a:lnTo>
                      <a:pt x="13189" y="6181"/>
                    </a:lnTo>
                    <a:lnTo>
                      <a:pt x="13164" y="6087"/>
                    </a:lnTo>
                    <a:lnTo>
                      <a:pt x="13139" y="6007"/>
                    </a:lnTo>
                    <a:lnTo>
                      <a:pt x="13114" y="5929"/>
                    </a:lnTo>
                    <a:lnTo>
                      <a:pt x="13086" y="5850"/>
                    </a:lnTo>
                    <a:lnTo>
                      <a:pt x="13057" y="5771"/>
                    </a:lnTo>
                    <a:lnTo>
                      <a:pt x="13027" y="5693"/>
                    </a:lnTo>
                    <a:lnTo>
                      <a:pt x="12996" y="5615"/>
                    </a:lnTo>
                    <a:lnTo>
                      <a:pt x="12964" y="5538"/>
                    </a:lnTo>
                    <a:lnTo>
                      <a:pt x="12931" y="5461"/>
                    </a:lnTo>
                    <a:lnTo>
                      <a:pt x="12897" y="5383"/>
                    </a:lnTo>
                    <a:lnTo>
                      <a:pt x="12861" y="5307"/>
                    </a:lnTo>
                    <a:lnTo>
                      <a:pt x="12823" y="5232"/>
                    </a:lnTo>
                    <a:lnTo>
                      <a:pt x="12785" y="5156"/>
                    </a:lnTo>
                    <a:lnTo>
                      <a:pt x="12746" y="5081"/>
                    </a:lnTo>
                    <a:lnTo>
                      <a:pt x="12705" y="5007"/>
                    </a:lnTo>
                    <a:lnTo>
                      <a:pt x="12663" y="4933"/>
                    </a:lnTo>
                    <a:lnTo>
                      <a:pt x="12621" y="4860"/>
                    </a:lnTo>
                    <a:lnTo>
                      <a:pt x="12576" y="4787"/>
                    </a:lnTo>
                    <a:lnTo>
                      <a:pt x="12530" y="4715"/>
                    </a:lnTo>
                    <a:lnTo>
                      <a:pt x="12484" y="4643"/>
                    </a:lnTo>
                    <a:lnTo>
                      <a:pt x="12436" y="4571"/>
                    </a:lnTo>
                    <a:lnTo>
                      <a:pt x="12386" y="4501"/>
                    </a:lnTo>
                    <a:lnTo>
                      <a:pt x="12336" y="4431"/>
                    </a:lnTo>
                    <a:lnTo>
                      <a:pt x="12285" y="4361"/>
                    </a:lnTo>
                    <a:lnTo>
                      <a:pt x="12231" y="4292"/>
                    </a:lnTo>
                    <a:lnTo>
                      <a:pt x="12178" y="4224"/>
                    </a:lnTo>
                    <a:lnTo>
                      <a:pt x="12122" y="4156"/>
                    </a:lnTo>
                    <a:lnTo>
                      <a:pt x="12065" y="4089"/>
                    </a:lnTo>
                    <a:lnTo>
                      <a:pt x="12008" y="4022"/>
                    </a:lnTo>
                    <a:lnTo>
                      <a:pt x="11948" y="3956"/>
                    </a:lnTo>
                    <a:lnTo>
                      <a:pt x="11888" y="3891"/>
                    </a:lnTo>
                    <a:lnTo>
                      <a:pt x="11827" y="3828"/>
                    </a:lnTo>
                    <a:lnTo>
                      <a:pt x="11764" y="3764"/>
                    </a:lnTo>
                    <a:lnTo>
                      <a:pt x="11679" y="3680"/>
                    </a:lnTo>
                    <a:lnTo>
                      <a:pt x="11589" y="3598"/>
                    </a:lnTo>
                    <a:lnTo>
                      <a:pt x="11497" y="3517"/>
                    </a:lnTo>
                    <a:lnTo>
                      <a:pt x="11401" y="3438"/>
                    </a:lnTo>
                    <a:lnTo>
                      <a:pt x="11302" y="3358"/>
                    </a:lnTo>
                    <a:lnTo>
                      <a:pt x="11200" y="3281"/>
                    </a:lnTo>
                    <a:lnTo>
                      <a:pt x="11095" y="3204"/>
                    </a:lnTo>
                    <a:lnTo>
                      <a:pt x="10988" y="3129"/>
                    </a:lnTo>
                    <a:lnTo>
                      <a:pt x="10877" y="3054"/>
                    </a:lnTo>
                    <a:lnTo>
                      <a:pt x="10764" y="2981"/>
                    </a:lnTo>
                    <a:lnTo>
                      <a:pt x="10649" y="2908"/>
                    </a:lnTo>
                    <a:lnTo>
                      <a:pt x="10531" y="2837"/>
                    </a:lnTo>
                    <a:lnTo>
                      <a:pt x="10410" y="2767"/>
                    </a:lnTo>
                    <a:lnTo>
                      <a:pt x="10287" y="2697"/>
                    </a:lnTo>
                    <a:lnTo>
                      <a:pt x="10161" y="2629"/>
                    </a:lnTo>
                    <a:lnTo>
                      <a:pt x="10034" y="2562"/>
                    </a:lnTo>
                    <a:lnTo>
                      <a:pt x="9904" y="2496"/>
                    </a:lnTo>
                    <a:lnTo>
                      <a:pt x="9773" y="2430"/>
                    </a:lnTo>
                    <a:lnTo>
                      <a:pt x="9639" y="2366"/>
                    </a:lnTo>
                    <a:lnTo>
                      <a:pt x="9504" y="2304"/>
                    </a:lnTo>
                    <a:lnTo>
                      <a:pt x="9366" y="2241"/>
                    </a:lnTo>
                    <a:lnTo>
                      <a:pt x="9228" y="2180"/>
                    </a:lnTo>
                    <a:lnTo>
                      <a:pt x="9087" y="2119"/>
                    </a:lnTo>
                    <a:lnTo>
                      <a:pt x="8945" y="2061"/>
                    </a:lnTo>
                    <a:lnTo>
                      <a:pt x="8802" y="2003"/>
                    </a:lnTo>
                    <a:lnTo>
                      <a:pt x="8657" y="1946"/>
                    </a:lnTo>
                    <a:lnTo>
                      <a:pt x="8511" y="1889"/>
                    </a:lnTo>
                    <a:lnTo>
                      <a:pt x="8363" y="1834"/>
                    </a:lnTo>
                    <a:lnTo>
                      <a:pt x="8214" y="1780"/>
                    </a:lnTo>
                    <a:lnTo>
                      <a:pt x="8065" y="1726"/>
                    </a:lnTo>
                    <a:lnTo>
                      <a:pt x="7915" y="1674"/>
                    </a:lnTo>
                    <a:lnTo>
                      <a:pt x="7764" y="1622"/>
                    </a:lnTo>
                    <a:lnTo>
                      <a:pt x="7588" y="1565"/>
                    </a:lnTo>
                    <a:lnTo>
                      <a:pt x="7411" y="1507"/>
                    </a:lnTo>
                    <a:lnTo>
                      <a:pt x="7234" y="1452"/>
                    </a:lnTo>
                    <a:lnTo>
                      <a:pt x="7056" y="1397"/>
                    </a:lnTo>
                    <a:lnTo>
                      <a:pt x="6877" y="1344"/>
                    </a:lnTo>
                    <a:lnTo>
                      <a:pt x="6699" y="1292"/>
                    </a:lnTo>
                    <a:lnTo>
                      <a:pt x="6519" y="1241"/>
                    </a:lnTo>
                    <a:lnTo>
                      <a:pt x="6340" y="1191"/>
                    </a:lnTo>
                    <a:lnTo>
                      <a:pt x="6161" y="1143"/>
                    </a:lnTo>
                    <a:lnTo>
                      <a:pt x="5982" y="1096"/>
                    </a:lnTo>
                    <a:lnTo>
                      <a:pt x="5803" y="1049"/>
                    </a:lnTo>
                    <a:lnTo>
                      <a:pt x="5624" y="1004"/>
                    </a:lnTo>
                    <a:lnTo>
                      <a:pt x="5446" y="960"/>
                    </a:lnTo>
                    <a:lnTo>
                      <a:pt x="5269" y="917"/>
                    </a:lnTo>
                    <a:lnTo>
                      <a:pt x="5093" y="875"/>
                    </a:lnTo>
                    <a:lnTo>
                      <a:pt x="4917" y="834"/>
                    </a:lnTo>
                    <a:lnTo>
                      <a:pt x="4917" y="832"/>
                    </a:lnTo>
                    <a:close/>
                  </a:path>
                </a:pathLst>
              </a:custGeom>
              <a:solidFill>
                <a:srgbClr val="FEFEFE">
                  <a:alpha val="69804"/>
                </a:srgbClr>
              </a:solidFill>
              <a:ln>
                <a:noFill/>
              </a:ln>
            </p:spPr>
            <p:txBody>
              <a:bodyPr vert="horz" wrap="square" lIns="91440" tIns="45720" rIns="91440" bIns="45720" numCol="1" anchor="t" anchorCtr="0" compatLnSpc="1">
                <a:prstTxWarp prst="textNoShape">
                  <a:avLst/>
                </a:prstTxWarp>
              </a:bodyPr>
              <a:lstStyle/>
              <a:p>
                <a:endParaRPr lang="lt-LT"/>
              </a:p>
            </p:txBody>
          </p:sp>
        </p:grpSp>
      </p:grpSp>
    </p:spTree>
    <p:extLst>
      <p:ext uri="{BB962C8B-B14F-4D97-AF65-F5344CB8AC3E}">
        <p14:creationId xmlns:p14="http://schemas.microsoft.com/office/powerpoint/2010/main" val="4195347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4</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65" name="Rectangle 21">
            <a:extLst>
              <a:ext uri="{FF2B5EF4-FFF2-40B4-BE49-F238E27FC236}">
                <a16:creationId xmlns:a16="http://schemas.microsoft.com/office/drawing/2014/main" id="{1EDA9947-770A-4656-8262-E68B9F8C9451}"/>
              </a:ext>
            </a:extLst>
          </p:cNvPr>
          <p:cNvSpPr/>
          <p:nvPr/>
        </p:nvSpPr>
        <p:spPr>
          <a:xfrm>
            <a:off x="710483" y="1424654"/>
            <a:ext cx="6256104" cy="5001369"/>
          </a:xfrm>
          <a:prstGeom prst="rect">
            <a:avLst/>
          </a:prstGeom>
        </p:spPr>
        <p:txBody>
          <a:bodyPr wrap="square" numCol="1" spcCol="360000">
            <a:spAutoFit/>
          </a:bodyPr>
          <a:lstStyle/>
          <a:p>
            <a:pPr algn="just"/>
            <a:endParaRPr lang="lt-LT" sz="1100" dirty="0"/>
          </a:p>
          <a:p>
            <a:pPr algn="just">
              <a:spcAft>
                <a:spcPts val="0"/>
              </a:spcAft>
            </a:pPr>
            <a:r>
              <a:rPr lang="lt-LT" sz="1100" dirty="0">
                <a:solidFill>
                  <a:schemeClr val="bg1">
                    <a:lumMod val="50000"/>
                  </a:schemeClr>
                </a:solidFill>
                <a:latin typeface="Calibri" panose="020F0502020204030204" pitchFamily="34" charset="0"/>
                <a:ea typeface="Calibri" panose="020F0502020204030204" pitchFamily="34" charset="0"/>
              </a:rPr>
              <a:t>2019-ieji savivaldybės įmonei „Vilniaus atliekų sistemos administratorius“ buvo nuoseklaus ir kryptingo darbo metai, siekiant užtikrinti aukščiausios kokybės atliekų surinkimo ir paslaugų teikimą vilniečiams. </a:t>
            </a:r>
          </a:p>
          <a:p>
            <a:pPr algn="just">
              <a:spcAft>
                <a:spcPts val="0"/>
              </a:spcAft>
            </a:pPr>
            <a:endParaRPr lang="lt-LT" sz="1100" dirty="0">
              <a:solidFill>
                <a:schemeClr val="bg1">
                  <a:lumMod val="50000"/>
                </a:schemeClr>
              </a:solidFill>
              <a:latin typeface="Calibri" panose="020F0502020204030204" pitchFamily="34" charset="0"/>
              <a:ea typeface="Calibri" panose="020F0502020204030204" pitchFamily="34" charset="0"/>
            </a:endParaRPr>
          </a:p>
          <a:p>
            <a:pPr algn="just">
              <a:spcAft>
                <a:spcPts val="0"/>
              </a:spcAft>
            </a:pPr>
            <a:r>
              <a:rPr lang="lt-LT" sz="1100" dirty="0">
                <a:solidFill>
                  <a:schemeClr val="bg1">
                    <a:lumMod val="50000"/>
                  </a:schemeClr>
                </a:solidFill>
                <a:latin typeface="Calibri" panose="020F0502020204030204" pitchFamily="34" charset="0"/>
                <a:ea typeface="Calibri" panose="020F0502020204030204" pitchFamily="34" charset="0"/>
              </a:rPr>
              <a:t>Vilniaus miesto dvejose aptarnavimo zonose „Verkiai-Žirmūnai“ bei „Centras“ keitėsi atliekų vežėjas, todėl buvo atsakingai ruošiamasi sklandžiam vežėjo pakeitimui bei paslaugos nepertraukiamumui užtikrinti. Pereinamuoju laikotarpiu pasitaikė nesklandumų, tačiau situaciją pavyko suvaldyti. </a:t>
            </a:r>
          </a:p>
          <a:p>
            <a:pPr algn="just">
              <a:spcAft>
                <a:spcPts val="0"/>
              </a:spcAft>
            </a:pPr>
            <a:endParaRPr lang="lt-LT" sz="1100" dirty="0">
              <a:solidFill>
                <a:schemeClr val="bg1">
                  <a:lumMod val="50000"/>
                </a:schemeClr>
              </a:solidFill>
              <a:latin typeface="Calibri" panose="020F0502020204030204" pitchFamily="34" charset="0"/>
              <a:ea typeface="Calibri" panose="020F0502020204030204" pitchFamily="34" charset="0"/>
            </a:endParaRPr>
          </a:p>
          <a:p>
            <a:pPr algn="just">
              <a:spcAft>
                <a:spcPts val="0"/>
              </a:spcAft>
            </a:pPr>
            <a:r>
              <a:rPr lang="lt-LT" sz="1100" dirty="0">
                <a:solidFill>
                  <a:schemeClr val="bg1">
                    <a:lumMod val="50000"/>
                  </a:schemeClr>
                </a:solidFill>
                <a:latin typeface="Calibri" panose="020F0502020204030204" pitchFamily="34" charset="0"/>
                <a:ea typeface="Calibri" panose="020F0502020204030204" pitchFamily="34" charset="0"/>
              </a:rPr>
              <a:t>2019 m. pabaigoje įdiegėme naują ir modernią individualaus didelių gabaritų atliekų paėmimo paslaugą. Rinkliavos mokėtojai gali užsisakyti šią paslaugą per VASA savitarną ir atliekų vežėjas iš buto ar namo paims senus baldus, smulkią techniką ir kt. Tikimės, kad gyventojai pradės keisti įpročius bei mažės aplinkos teršimas atliekomis.</a:t>
            </a:r>
          </a:p>
          <a:p>
            <a:pPr algn="just">
              <a:spcAft>
                <a:spcPts val="0"/>
              </a:spcAft>
            </a:pPr>
            <a:endParaRPr lang="lt-LT" sz="1100" dirty="0">
              <a:solidFill>
                <a:schemeClr val="bg1">
                  <a:lumMod val="50000"/>
                </a:schemeClr>
              </a:solidFill>
              <a:latin typeface="Calibri" panose="020F0502020204030204" pitchFamily="34" charset="0"/>
              <a:ea typeface="Calibri" panose="020F0502020204030204" pitchFamily="34" charset="0"/>
            </a:endParaRPr>
          </a:p>
          <a:p>
            <a:pPr algn="just"/>
            <a:r>
              <a:rPr lang="lt-LT" sz="1100" dirty="0">
                <a:solidFill>
                  <a:schemeClr val="bg1">
                    <a:lumMod val="50000"/>
                  </a:schemeClr>
                </a:solidFill>
                <a:latin typeface="Calibri" panose="020F0502020204030204" pitchFamily="34" charset="0"/>
                <a:ea typeface="Calibri" panose="020F0502020204030204" pitchFamily="34" charset="0"/>
              </a:rPr>
              <a:t>Praėjusiais metais vykdytas mobilių vaizdo kamerų atliekų surinkimo vietose panaudojimas ženkliai prisidėjo prie kontrolės stiprinimo, nustatant tiek atliekų vežėjų, tiek atliekų turėtojų pažeidimus. Šia mūsų įmonės inicijuota prevencine kontrolės priemone siekiame ugdyti žmonių aplinkosauginį sąmoningumą ir suvokimą, jog tik nuo mūsų pačių priklauso mus supanti aplinka.</a:t>
            </a:r>
          </a:p>
          <a:p>
            <a:pPr algn="just">
              <a:spcAft>
                <a:spcPts val="0"/>
              </a:spcAft>
            </a:pPr>
            <a:endParaRPr lang="lt-LT" sz="1100" dirty="0">
              <a:solidFill>
                <a:schemeClr val="bg1">
                  <a:lumMod val="50000"/>
                </a:schemeClr>
              </a:solidFill>
              <a:latin typeface="Calibri" panose="020F0502020204030204" pitchFamily="34" charset="0"/>
              <a:ea typeface="Calibri" panose="020F0502020204030204" pitchFamily="34" charset="0"/>
            </a:endParaRPr>
          </a:p>
          <a:p>
            <a:pPr algn="just">
              <a:spcAft>
                <a:spcPts val="0"/>
              </a:spcAft>
            </a:pPr>
            <a:r>
              <a:rPr lang="lt-LT" sz="1100" dirty="0">
                <a:solidFill>
                  <a:schemeClr val="bg1">
                    <a:lumMod val="50000"/>
                  </a:schemeClr>
                </a:solidFill>
                <a:latin typeface="Calibri" panose="020F0502020204030204" pitchFamily="34" charset="0"/>
                <a:ea typeface="Calibri" panose="020F0502020204030204" pitchFamily="34" charset="0"/>
              </a:rPr>
              <a:t>Praėjusiais metai nestigo iššūkių – veiklos sąnaudos buvo sumažintos, neskirtas biudžetas veiklos viešinimui. Dėl to, buvo neišvengiami veiklos organizavimo pakeitimai, siekiant įgyvendinti pagrindinius įmonės tikslus. </a:t>
            </a:r>
          </a:p>
          <a:p>
            <a:pPr algn="just">
              <a:spcAft>
                <a:spcPts val="0"/>
              </a:spcAft>
            </a:pPr>
            <a:endParaRPr lang="lt-LT" sz="1100" dirty="0">
              <a:solidFill>
                <a:schemeClr val="bg1">
                  <a:lumMod val="50000"/>
                </a:schemeClr>
              </a:solidFill>
              <a:latin typeface="Calibri" panose="020F0502020204030204" pitchFamily="34" charset="0"/>
              <a:ea typeface="Calibri" panose="020F0502020204030204" pitchFamily="34" charset="0"/>
            </a:endParaRPr>
          </a:p>
          <a:p>
            <a:pPr algn="just"/>
            <a:r>
              <a:rPr lang="lt-LT" sz="1100" dirty="0">
                <a:solidFill>
                  <a:schemeClr val="bg1">
                    <a:lumMod val="50000"/>
                  </a:schemeClr>
                </a:solidFill>
                <a:latin typeface="Calibri" panose="020F0502020204030204" pitchFamily="34" charset="0"/>
                <a:ea typeface="Calibri" panose="020F0502020204030204" pitchFamily="34" charset="0"/>
              </a:rPr>
              <a:t>Visi įmonės rezultatai pasiekti dėka motyvuotų, ambicingų ir atsakingų darbuotojų, kurie kartu yra stipri komanda, gebanti priimti vis naujus iššūkius atliekų tvarkymo srityje.</a:t>
            </a:r>
          </a:p>
          <a:p>
            <a:pPr>
              <a:spcAft>
                <a:spcPts val="0"/>
              </a:spcAft>
            </a:pPr>
            <a:endParaRPr lang="lt-LT" sz="1100" dirty="0">
              <a:solidFill>
                <a:schemeClr val="bg1">
                  <a:lumMod val="50000"/>
                </a:schemeClr>
              </a:solidFill>
              <a:latin typeface="Calibri" panose="020F0502020204030204" pitchFamily="34" charset="0"/>
              <a:ea typeface="Calibri" panose="020F0502020204030204" pitchFamily="34" charset="0"/>
            </a:endParaRPr>
          </a:p>
          <a:p>
            <a:pPr>
              <a:spcAft>
                <a:spcPts val="0"/>
              </a:spcAft>
            </a:pPr>
            <a:r>
              <a:rPr lang="lt-LT" sz="1100" dirty="0">
                <a:solidFill>
                  <a:schemeClr val="bg1">
                    <a:lumMod val="50000"/>
                  </a:schemeClr>
                </a:solidFill>
                <a:latin typeface="Calibri" panose="020F0502020204030204" pitchFamily="34" charset="0"/>
                <a:ea typeface="Calibri" panose="020F0502020204030204" pitchFamily="34" charset="0"/>
              </a:rPr>
              <a:t>Noriu padėkoti visiems klientams ir darbuotojams, kurie prisidėjo, prisideda ir prisidės prie sėkmingos įmonės veiklos.</a:t>
            </a:r>
          </a:p>
          <a:p>
            <a:pPr>
              <a:spcAft>
                <a:spcPts val="0"/>
              </a:spcAft>
            </a:pPr>
            <a:r>
              <a:rPr lang="lt-LT" sz="1100" dirty="0">
                <a:solidFill>
                  <a:schemeClr val="bg1">
                    <a:lumMod val="50000"/>
                  </a:schemeClr>
                </a:solidFill>
                <a:latin typeface="Calibri" panose="020F0502020204030204" pitchFamily="34" charset="0"/>
                <a:ea typeface="Calibri" panose="020F0502020204030204" pitchFamily="34" charset="0"/>
              </a:rPr>
              <a:t> </a:t>
            </a:r>
          </a:p>
          <a:p>
            <a:pPr>
              <a:spcAft>
                <a:spcPts val="0"/>
              </a:spcAft>
            </a:pPr>
            <a:r>
              <a:rPr lang="lt-LT" sz="1100" dirty="0">
                <a:solidFill>
                  <a:schemeClr val="bg1">
                    <a:lumMod val="50000"/>
                  </a:schemeClr>
                </a:solidFill>
                <a:latin typeface="Calibri" panose="020F0502020204030204" pitchFamily="34" charset="0"/>
                <a:ea typeface="Calibri" panose="020F0502020204030204" pitchFamily="34" charset="0"/>
              </a:rPr>
              <a:t>Drauge kursime gražesnį ir švaresnį Vilnių! </a:t>
            </a:r>
            <a:endParaRPr lang="lt-LT" altLang="lt-LT" sz="1100" dirty="0">
              <a:solidFill>
                <a:schemeClr val="bg1">
                  <a:lumMod val="50000"/>
                </a:schemeClr>
              </a:solidFill>
            </a:endParaRPr>
          </a:p>
        </p:txBody>
      </p:sp>
      <p:sp>
        <p:nvSpPr>
          <p:cNvPr id="66" name="Rectangle 21">
            <a:extLst>
              <a:ext uri="{FF2B5EF4-FFF2-40B4-BE49-F238E27FC236}">
                <a16:creationId xmlns:a16="http://schemas.microsoft.com/office/drawing/2014/main" id="{1EDA9947-770A-4656-8262-E68B9F8C9451}"/>
              </a:ext>
            </a:extLst>
          </p:cNvPr>
          <p:cNvSpPr/>
          <p:nvPr/>
        </p:nvSpPr>
        <p:spPr>
          <a:xfrm>
            <a:off x="2985661" y="785399"/>
            <a:ext cx="2634089" cy="523220"/>
          </a:xfrm>
          <a:prstGeom prst="rect">
            <a:avLst/>
          </a:prstGeom>
        </p:spPr>
        <p:txBody>
          <a:bodyPr wrap="square">
            <a:spAutoFit/>
          </a:bodyPr>
          <a:lstStyle/>
          <a:p>
            <a:pPr>
              <a:spcAft>
                <a:spcPts val="1579"/>
              </a:spcAft>
              <a:defRPr/>
            </a:pPr>
            <a:r>
              <a:rPr lang="lt-LT" altLang="lt-LT" sz="2800" dirty="0">
                <a:solidFill>
                  <a:srgbClr val="15B561"/>
                </a:solidFill>
              </a:rPr>
              <a:t>VADOVO ŽODIS</a:t>
            </a:r>
            <a:endParaRPr lang="en-US" altLang="lt-LT" sz="2800" dirty="0">
              <a:solidFill>
                <a:srgbClr val="15B561"/>
              </a:solidFill>
            </a:endParaRPr>
          </a:p>
        </p:txBody>
      </p:sp>
      <p:cxnSp>
        <p:nvCxnSpPr>
          <p:cNvPr id="70"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72" name="Rectangle 21">
            <a:extLst>
              <a:ext uri="{FF2B5EF4-FFF2-40B4-BE49-F238E27FC236}">
                <a16:creationId xmlns:a16="http://schemas.microsoft.com/office/drawing/2014/main" id="{BF677B6D-374E-42B8-81B4-B2630DD4A71E}"/>
              </a:ext>
            </a:extLst>
          </p:cNvPr>
          <p:cNvSpPr/>
          <p:nvPr/>
        </p:nvSpPr>
        <p:spPr>
          <a:xfrm>
            <a:off x="7059473" y="5956046"/>
            <a:ext cx="2632263" cy="507831"/>
          </a:xfrm>
          <a:prstGeom prst="rect">
            <a:avLst/>
          </a:prstGeom>
        </p:spPr>
        <p:txBody>
          <a:bodyPr wrap="square" numCol="1" spcCol="360000">
            <a:spAutoFit/>
          </a:bodyPr>
          <a:lstStyle/>
          <a:p>
            <a:pPr algn="r" defTabSz="7981950">
              <a:spcAft>
                <a:spcPts val="600"/>
              </a:spcAft>
              <a:defRPr/>
            </a:pPr>
            <a:r>
              <a:rPr lang="lt-LT" altLang="lt-LT" sz="1100" dirty="0"/>
              <a:t>Direktorius </a:t>
            </a:r>
          </a:p>
          <a:p>
            <a:pPr algn="r" defTabSz="7981950">
              <a:spcAft>
                <a:spcPts val="600"/>
              </a:spcAft>
              <a:defRPr/>
            </a:pPr>
            <a:r>
              <a:rPr lang="lt-LT" altLang="lt-LT" sz="1100" dirty="0">
                <a:solidFill>
                  <a:srgbClr val="00B050"/>
                </a:solidFill>
              </a:rPr>
              <a:t>RIMANTAS JUKNEVIČIUS </a:t>
            </a:r>
          </a:p>
        </p:txBody>
      </p:sp>
      <p:pic>
        <p:nvPicPr>
          <p:cNvPr id="64" name="Paveikslėlis 63">
            <a:extLst>
              <a:ext uri="{FF2B5EF4-FFF2-40B4-BE49-F238E27FC236}">
                <a16:creationId xmlns:a16="http://schemas.microsoft.com/office/drawing/2014/main" id="{AFE421CF-A3C9-47DD-BE31-ED03D3CDA60C}"/>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2822" t="94" r="19246" b="13239"/>
          <a:stretch/>
        </p:blipFill>
        <p:spPr>
          <a:xfrm>
            <a:off x="7451177" y="2361537"/>
            <a:ext cx="2144402" cy="2781409"/>
          </a:xfrm>
          <a:prstGeom prst="rect">
            <a:avLst/>
          </a:prstGeom>
        </p:spPr>
      </p:pic>
    </p:spTree>
    <p:extLst>
      <p:ext uri="{BB962C8B-B14F-4D97-AF65-F5344CB8AC3E}">
        <p14:creationId xmlns:p14="http://schemas.microsoft.com/office/powerpoint/2010/main" val="3178334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5</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91" name="Rectangle 21">
            <a:extLst>
              <a:ext uri="{FF2B5EF4-FFF2-40B4-BE49-F238E27FC236}">
                <a16:creationId xmlns:a16="http://schemas.microsoft.com/office/drawing/2014/main" id="{1EDA9947-770A-4656-8262-E68B9F8C9451}"/>
              </a:ext>
            </a:extLst>
          </p:cNvPr>
          <p:cNvSpPr/>
          <p:nvPr/>
        </p:nvSpPr>
        <p:spPr>
          <a:xfrm>
            <a:off x="688741" y="3455714"/>
            <a:ext cx="9291246" cy="2708434"/>
          </a:xfrm>
          <a:prstGeom prst="rect">
            <a:avLst/>
          </a:prstGeom>
        </p:spPr>
        <p:txBody>
          <a:bodyPr wrap="square" numCol="2" spcCol="360000">
            <a:spAutoFit/>
          </a:bodyPr>
          <a:lstStyle/>
          <a:p>
            <a:pPr algn="just">
              <a:lnSpc>
                <a:spcPct val="150000"/>
              </a:lnSpc>
              <a:spcAft>
                <a:spcPts val="600"/>
              </a:spcAft>
              <a:defRPr/>
            </a:pPr>
            <a:r>
              <a:rPr lang="lt-LT" altLang="lt-LT" sz="1100" dirty="0">
                <a:solidFill>
                  <a:schemeClr val="bg1">
                    <a:lumMod val="50000"/>
                  </a:schemeClr>
                </a:solidFill>
              </a:rPr>
              <a:t>Savivaldybės įmonė „Vilniaus atliekų sistemos administratorius” (toliau – VASA, Įmonė) </a:t>
            </a:r>
            <a:r>
              <a:rPr lang="en-US" altLang="lt-LT" sz="1100" dirty="0">
                <a:solidFill>
                  <a:schemeClr val="bg1">
                    <a:lumMod val="50000"/>
                  </a:schemeClr>
                </a:solidFill>
              </a:rPr>
              <a:t> </a:t>
            </a:r>
            <a:r>
              <a:rPr lang="lt-LT" altLang="lt-LT" sz="1100" dirty="0">
                <a:solidFill>
                  <a:schemeClr val="bg1">
                    <a:lumMod val="50000"/>
                  </a:schemeClr>
                </a:solidFill>
              </a:rPr>
              <a:t>įsteigta Vilniaus miesto savivaldybės tarybai priėmus 2015 m. rugsėjo 23 d. sprendimą Nr. 1-191 „Dėl Savivaldybės įmonės „Vilniaus atliekų sistemos administratorius“ steigimo“. Priimdama šį sprendimą Vilniaus miesto savivaldybės taryba įgyvendino Lietuvos Respublikos atliekų tvarkymo įstatymą bei atsižvelgė į Vilniaus miesto savivaldybės atliekų tvarkymo 2014–2020 metų planą, patvirtintą Vilniaus miesto savivaldybės tarybos 2015 m. rugpjūčio 26 d. sprendimu Nr. 1-152. VASA steigimo tikslas – užtikrinti efektyvų atliekų tvarkymo sistemos administravimą. </a:t>
            </a:r>
          </a:p>
          <a:p>
            <a:pPr algn="just">
              <a:lnSpc>
                <a:spcPct val="150000"/>
              </a:lnSpc>
              <a:spcAft>
                <a:spcPts val="600"/>
              </a:spcAft>
              <a:defRPr/>
            </a:pPr>
            <a:r>
              <a:rPr lang="lt-LT" altLang="lt-LT" sz="1100" dirty="0">
                <a:solidFill>
                  <a:schemeClr val="bg1">
                    <a:lumMod val="50000"/>
                  </a:schemeClr>
                </a:solidFill>
              </a:rPr>
              <a:t>VASA yra ribotos civilinės atsakomybės viešasis juridinis asmuo. Juridinių asmenų registre įmonė įregistruota 2016 m. kovo 4 d. Juridinio asmens kodas 304195262. </a:t>
            </a:r>
            <a:r>
              <a:rPr lang="lt-LT" altLang="lt-LT" sz="1100" dirty="0" err="1">
                <a:solidFill>
                  <a:schemeClr val="bg1">
                    <a:lumMod val="50000"/>
                  </a:schemeClr>
                </a:solidFill>
              </a:rPr>
              <a:t>Reg</a:t>
            </a:r>
            <a:r>
              <a:rPr lang="lt-LT" altLang="lt-LT" sz="1100" dirty="0">
                <a:solidFill>
                  <a:schemeClr val="bg1">
                    <a:lumMod val="50000"/>
                  </a:schemeClr>
                </a:solidFill>
              </a:rPr>
              <a:t>. buveinės adresas – Konstitucijos pr. 3, Vilniuje (buveinė – Smolensko g. 5, Vilniuje).</a:t>
            </a:r>
          </a:p>
          <a:p>
            <a:pPr algn="just">
              <a:lnSpc>
                <a:spcPct val="150000"/>
              </a:lnSpc>
              <a:spcAft>
                <a:spcPts val="600"/>
              </a:spcAft>
              <a:defRPr/>
            </a:pPr>
            <a:r>
              <a:rPr lang="lt-LT" altLang="lt-LT" sz="1100" dirty="0">
                <a:solidFill>
                  <a:schemeClr val="bg1">
                    <a:lumMod val="50000"/>
                  </a:schemeClr>
                </a:solidFill>
              </a:rPr>
              <a:t>Įmonė savo veikloje vadovaujasi Lietuvos Respublikos Konstitucija, Lietuvos Respublikos civiliniu kodeksu, Lietuvos Respublikos valstybės ir savivaldybių įmonių įstatymu, kitais teisės aktais bei savo įstatais.</a:t>
            </a:r>
          </a:p>
        </p:txBody>
      </p:sp>
      <p:sp>
        <p:nvSpPr>
          <p:cNvPr id="64" name="Rectangle 21">
            <a:extLst>
              <a:ext uri="{FF2B5EF4-FFF2-40B4-BE49-F238E27FC236}">
                <a16:creationId xmlns:a16="http://schemas.microsoft.com/office/drawing/2014/main" id="{1EDA9947-770A-4656-8262-E68B9F8C9451}"/>
              </a:ext>
            </a:extLst>
          </p:cNvPr>
          <p:cNvSpPr/>
          <p:nvPr/>
        </p:nvSpPr>
        <p:spPr>
          <a:xfrm>
            <a:off x="688740" y="2199594"/>
            <a:ext cx="9129024" cy="954107"/>
          </a:xfrm>
          <a:prstGeom prst="rect">
            <a:avLst/>
          </a:prstGeom>
        </p:spPr>
        <p:txBody>
          <a:bodyPr wrap="square">
            <a:spAutoFit/>
          </a:bodyPr>
          <a:lstStyle/>
          <a:p>
            <a:pPr>
              <a:spcAft>
                <a:spcPts val="1579"/>
              </a:spcAft>
              <a:defRPr/>
            </a:pPr>
            <a:r>
              <a:rPr lang="da-DK" altLang="lt-LT" sz="2800" dirty="0">
                <a:solidFill>
                  <a:srgbClr val="15B561"/>
                </a:solidFill>
              </a:rPr>
              <a:t>1.</a:t>
            </a:r>
            <a:r>
              <a:rPr lang="lt-LT" altLang="lt-LT" sz="2800" dirty="0">
                <a:solidFill>
                  <a:srgbClr val="15B561"/>
                </a:solidFill>
              </a:rPr>
              <a:t> </a:t>
            </a:r>
            <a:r>
              <a:rPr lang="da-DK" altLang="lt-LT" sz="2800" dirty="0">
                <a:solidFill>
                  <a:srgbClr val="15B561"/>
                </a:solidFill>
              </a:rPr>
              <a:t>BENDRA INFORMACIJA APIE SAVIVALDYBĖS ĮMONĘ „VILNIAUS ATLIEKŲ SISTEMOS ADMINISTRATORIUS“</a:t>
            </a:r>
            <a:endParaRPr lang="en-US" altLang="lt-LT" sz="2800" dirty="0">
              <a:solidFill>
                <a:srgbClr val="15B561"/>
              </a:solidFill>
            </a:endParaRPr>
          </a:p>
        </p:txBody>
      </p:sp>
      <p:cxnSp>
        <p:nvCxnSpPr>
          <p:cNvPr id="65"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Tree>
    <p:extLst>
      <p:ext uri="{BB962C8B-B14F-4D97-AF65-F5344CB8AC3E}">
        <p14:creationId xmlns:p14="http://schemas.microsoft.com/office/powerpoint/2010/main" val="3240633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aveikslėlis 63"/>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0691813" cy="3379304"/>
          </a:xfrm>
          <a:prstGeom prst="rect">
            <a:avLst/>
          </a:prstGeom>
        </p:spPr>
      </p:pic>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6</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65" name="Rectangle 21">
            <a:extLst>
              <a:ext uri="{FF2B5EF4-FFF2-40B4-BE49-F238E27FC236}">
                <a16:creationId xmlns:a16="http://schemas.microsoft.com/office/drawing/2014/main" id="{1EDA9947-770A-4656-8262-E68B9F8C9451}"/>
              </a:ext>
            </a:extLst>
          </p:cNvPr>
          <p:cNvSpPr/>
          <p:nvPr/>
        </p:nvSpPr>
        <p:spPr>
          <a:xfrm>
            <a:off x="883464" y="4830603"/>
            <a:ext cx="8934300" cy="1438855"/>
          </a:xfrm>
          <a:prstGeom prst="rect">
            <a:avLst/>
          </a:prstGeom>
        </p:spPr>
        <p:txBody>
          <a:bodyPr wrap="square" numCol="2" spcCol="360000">
            <a:spAutoFit/>
          </a:bodyPr>
          <a:lstStyle/>
          <a:p>
            <a:pPr algn="just" defTabSz="268288">
              <a:lnSpc>
                <a:spcPct val="150000"/>
              </a:lnSpc>
              <a:spcAft>
                <a:spcPts val="600"/>
              </a:spcAft>
              <a:defRPr/>
            </a:pPr>
            <a:r>
              <a:rPr lang="lt-LT" altLang="lt-LT" sz="1100" dirty="0">
                <a:solidFill>
                  <a:srgbClr val="15B561"/>
                </a:solidFill>
              </a:rPr>
              <a:t>2.1.	</a:t>
            </a:r>
            <a:r>
              <a:rPr lang="lt-LT" altLang="lt-LT" sz="1100" dirty="0">
                <a:solidFill>
                  <a:schemeClr val="bg1">
                    <a:lumMod val="50000"/>
                  </a:schemeClr>
                </a:solidFill>
              </a:rPr>
              <a:t>Įmonės savininko teises ir pareigas įgyvendinanti institucija – Vilniaus miesto savivaldybės administracijos direktorius.</a:t>
            </a:r>
          </a:p>
          <a:p>
            <a:pPr algn="just" defTabSz="268288">
              <a:lnSpc>
                <a:spcPct val="150000"/>
              </a:lnSpc>
              <a:spcAft>
                <a:spcPts val="600"/>
              </a:spcAft>
              <a:defRPr/>
            </a:pPr>
            <a:r>
              <a:rPr lang="lt-LT" altLang="lt-LT" sz="1100" dirty="0">
                <a:solidFill>
                  <a:srgbClr val="15B561"/>
                </a:solidFill>
              </a:rPr>
              <a:t>2.2.	</a:t>
            </a:r>
            <a:r>
              <a:rPr lang="lt-LT" altLang="lt-LT" sz="1100" dirty="0">
                <a:solidFill>
                  <a:schemeClr val="bg1">
                    <a:lumMod val="50000"/>
                  </a:schemeClr>
                </a:solidFill>
              </a:rPr>
              <a:t>Kolegialus įmonės valdymo organas – valdyba, paskirta Vilniaus miesto savivaldybės administracijos direktoriaus 2016 m. vasario 9 d. įsakymu Nr. 30-254. 2018 m. buvo pakeisti įmonės įstatai ir valdybos narių skaičius nuo penkių padidintas iki septynių. Valdybą sudaro trys Vilniaus miesto savivaldybės administracijos atstovai, trys – nepriklausomi valdybos nariai, vienas – darbuotojų atstovas. </a:t>
            </a:r>
          </a:p>
          <a:p>
            <a:pPr algn="just" defTabSz="268288">
              <a:lnSpc>
                <a:spcPct val="150000"/>
              </a:lnSpc>
              <a:spcAft>
                <a:spcPts val="600"/>
              </a:spcAft>
              <a:defRPr/>
            </a:pPr>
            <a:r>
              <a:rPr lang="lt-LT" altLang="lt-LT" sz="1100" dirty="0">
                <a:solidFill>
                  <a:srgbClr val="15B561"/>
                </a:solidFill>
              </a:rPr>
              <a:t>2.3.	</a:t>
            </a:r>
            <a:r>
              <a:rPr lang="lt-LT" altLang="lt-LT" sz="1100" dirty="0">
                <a:solidFill>
                  <a:schemeClr val="bg1">
                    <a:lumMod val="50000"/>
                  </a:schemeClr>
                </a:solidFill>
              </a:rPr>
              <a:t>Vienasmenis valdymo organas – Įmonės direktorius.</a:t>
            </a:r>
          </a:p>
        </p:txBody>
      </p:sp>
      <p:sp>
        <p:nvSpPr>
          <p:cNvPr id="66" name="Rectangle 21">
            <a:extLst>
              <a:ext uri="{FF2B5EF4-FFF2-40B4-BE49-F238E27FC236}">
                <a16:creationId xmlns:a16="http://schemas.microsoft.com/office/drawing/2014/main" id="{1EDA9947-770A-4656-8262-E68B9F8C9451}"/>
              </a:ext>
            </a:extLst>
          </p:cNvPr>
          <p:cNvSpPr/>
          <p:nvPr/>
        </p:nvSpPr>
        <p:spPr>
          <a:xfrm>
            <a:off x="883464" y="4115303"/>
            <a:ext cx="4960946" cy="523220"/>
          </a:xfrm>
          <a:prstGeom prst="rect">
            <a:avLst/>
          </a:prstGeom>
        </p:spPr>
        <p:txBody>
          <a:bodyPr wrap="square">
            <a:spAutoFit/>
          </a:bodyPr>
          <a:lstStyle/>
          <a:p>
            <a:pPr>
              <a:spcAft>
                <a:spcPts val="1579"/>
              </a:spcAft>
              <a:defRPr/>
            </a:pPr>
            <a:r>
              <a:rPr lang="da-DK" altLang="lt-LT" sz="2800" dirty="0">
                <a:solidFill>
                  <a:srgbClr val="15B561"/>
                </a:solidFill>
              </a:rPr>
              <a:t>2.</a:t>
            </a:r>
            <a:r>
              <a:rPr lang="lt-LT" altLang="lt-LT" sz="2800" dirty="0">
                <a:solidFill>
                  <a:srgbClr val="15B561"/>
                </a:solidFill>
              </a:rPr>
              <a:t> </a:t>
            </a:r>
            <a:r>
              <a:rPr lang="da-DK" altLang="lt-LT" sz="2800" dirty="0">
                <a:solidFill>
                  <a:srgbClr val="15B561"/>
                </a:solidFill>
              </a:rPr>
              <a:t>VASA VALDYMO ORGANAI</a:t>
            </a:r>
            <a:endParaRPr lang="en-US" altLang="lt-LT" sz="2800" dirty="0">
              <a:solidFill>
                <a:srgbClr val="15B561"/>
              </a:solidFill>
            </a:endParaRPr>
          </a:p>
        </p:txBody>
      </p:sp>
      <p:cxnSp>
        <p:nvCxnSpPr>
          <p:cNvPr id="6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64920" y="230861"/>
            <a:ext cx="1668736" cy="246221"/>
          </a:xfrm>
          <a:prstGeom prst="rect">
            <a:avLst/>
          </a:prstGeom>
          <a:noFill/>
        </p:spPr>
        <p:txBody>
          <a:bodyPr wrap="square" rtlCol="0">
            <a:spAutoFit/>
          </a:bodyPr>
          <a:lstStyle/>
          <a:p>
            <a:r>
              <a:rPr lang="lt-LT" sz="1000" dirty="0">
                <a:solidFill>
                  <a:schemeClr val="bg1"/>
                </a:solidFill>
              </a:rPr>
              <a:t>METINĖ ATASKAITA 201</a:t>
            </a:r>
            <a:r>
              <a:rPr lang="en-US" sz="1000" dirty="0">
                <a:solidFill>
                  <a:schemeClr val="bg1"/>
                </a:solidFill>
              </a:rPr>
              <a:t>9</a:t>
            </a:r>
            <a:r>
              <a:rPr lang="lt-LT" sz="1000" dirty="0">
                <a:solidFill>
                  <a:schemeClr val="bg1"/>
                </a:solidFill>
              </a:rPr>
              <a:t> M.</a:t>
            </a:r>
          </a:p>
        </p:txBody>
      </p:sp>
    </p:spTree>
    <p:extLst>
      <p:ext uri="{BB962C8B-B14F-4D97-AF65-F5344CB8AC3E}">
        <p14:creationId xmlns:p14="http://schemas.microsoft.com/office/powerpoint/2010/main" val="3830945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7</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688745" y="1985584"/>
            <a:ext cx="2688004" cy="4154984"/>
          </a:xfrm>
          <a:prstGeom prst="rect">
            <a:avLst/>
          </a:prstGeom>
        </p:spPr>
        <p:txBody>
          <a:bodyPr wrap="square" numCol="1" spcCol="360000">
            <a:spAutoFit/>
          </a:bodyPr>
          <a:lstStyle/>
          <a:p>
            <a:pPr algn="just">
              <a:lnSpc>
                <a:spcPct val="150000"/>
              </a:lnSpc>
              <a:spcAft>
                <a:spcPts val="600"/>
              </a:spcAft>
              <a:defRPr/>
            </a:pPr>
            <a:r>
              <a:rPr lang="lt-LT" altLang="lt-LT" sz="1100" dirty="0">
                <a:solidFill>
                  <a:schemeClr val="bg1">
                    <a:lumMod val="50000"/>
                  </a:schemeClr>
                </a:solidFill>
              </a:rPr>
              <a:t>VASA veiklos sritis, vadovaujantis jos įstatų, patvirtintų Vilniaus miesto savivaldybės administracijos direktoriaus 2018 m. spalio 22 d. įsakymu Nr. 30-3284/18(2.1.1E-TD2), 8 punktu, yra komunalinių atliekų surinkimo ir vežimo procesų Vilniaus miesto savivaldybės teritorijoje administravimas. Pagrindiniai įmonės tikslai, remiantis VASA įstatų 10 punktu, yra efektyvus atliekų tvarkymo sistemos administravimas, efektyvus ir skaidrus komunalinių atliekų turėtojų registro valdymas, informacijos teikimas atliekų turėtojams ir Savivaldybei bei komunalinių atliekų tvarkymo paslaugos teikimo kontrolė. VASA funkcijos nustatytos VASA įstatuose.</a:t>
            </a:r>
          </a:p>
        </p:txBody>
      </p:sp>
      <p:sp>
        <p:nvSpPr>
          <p:cNvPr id="64" name="Rectangle 21">
            <a:extLst>
              <a:ext uri="{FF2B5EF4-FFF2-40B4-BE49-F238E27FC236}">
                <a16:creationId xmlns:a16="http://schemas.microsoft.com/office/drawing/2014/main" id="{1EDA9947-770A-4656-8262-E68B9F8C9451}"/>
              </a:ext>
            </a:extLst>
          </p:cNvPr>
          <p:cNvSpPr/>
          <p:nvPr/>
        </p:nvSpPr>
        <p:spPr>
          <a:xfrm>
            <a:off x="688740" y="1301341"/>
            <a:ext cx="9351862" cy="523220"/>
          </a:xfrm>
          <a:prstGeom prst="rect">
            <a:avLst/>
          </a:prstGeom>
        </p:spPr>
        <p:txBody>
          <a:bodyPr wrap="square">
            <a:spAutoFit/>
          </a:bodyPr>
          <a:lstStyle/>
          <a:p>
            <a:pPr>
              <a:spcAft>
                <a:spcPts val="1579"/>
              </a:spcAft>
              <a:defRPr/>
            </a:pPr>
            <a:r>
              <a:rPr lang="da-DK" altLang="lt-LT" sz="2800" dirty="0">
                <a:solidFill>
                  <a:srgbClr val="15B561"/>
                </a:solidFill>
              </a:rPr>
              <a:t>3.</a:t>
            </a:r>
            <a:r>
              <a:rPr lang="lt-LT" altLang="lt-LT" sz="2800" dirty="0">
                <a:solidFill>
                  <a:srgbClr val="15B561"/>
                </a:solidFill>
              </a:rPr>
              <a:t> </a:t>
            </a:r>
            <a:r>
              <a:rPr lang="da-DK" altLang="lt-LT" sz="2800" dirty="0">
                <a:solidFill>
                  <a:srgbClr val="15B561"/>
                </a:solidFill>
              </a:rPr>
              <a:t>INFORMACIJA APIE ĮMONĖS VEIKLOS TEISINĮ REGULIAVIMĄ</a:t>
            </a:r>
            <a:endParaRPr lang="en-US" altLang="lt-LT" sz="2800" dirty="0">
              <a:solidFill>
                <a:srgbClr val="15B561"/>
              </a:solidFill>
            </a:endParaRPr>
          </a:p>
        </p:txBody>
      </p:sp>
      <p:sp>
        <p:nvSpPr>
          <p:cNvPr id="65" name="TextBox 64">
            <a:extLst>
              <a:ext uri="{FF2B5EF4-FFF2-40B4-BE49-F238E27FC236}">
                <a16:creationId xmlns:a16="http://schemas.microsoft.com/office/drawing/2014/main" id="{48C1450A-254C-4F0B-ABF2-0FC87721D0C1}"/>
              </a:ext>
            </a:extLst>
          </p:cNvPr>
          <p:cNvSpPr txBox="1"/>
          <p:nvPr/>
        </p:nvSpPr>
        <p:spPr>
          <a:xfrm>
            <a:off x="3836779" y="4133941"/>
            <a:ext cx="1874790" cy="646331"/>
          </a:xfrm>
          <a:prstGeom prst="rect">
            <a:avLst/>
          </a:prstGeom>
          <a:noFill/>
        </p:spPr>
        <p:txBody>
          <a:bodyPr wrap="square" rtlCol="0">
            <a:spAutoFit/>
          </a:bodyPr>
          <a:lstStyle/>
          <a:p>
            <a:pPr algn="ctr"/>
            <a:r>
              <a:rPr lang="lt-LT" sz="1200" b="1" dirty="0">
                <a:solidFill>
                  <a:srgbClr val="1CA94E"/>
                </a:solidFill>
              </a:rPr>
              <a:t>Efektyvus </a:t>
            </a:r>
          </a:p>
          <a:p>
            <a:pPr algn="ctr"/>
            <a:r>
              <a:rPr lang="lt-LT" sz="1200" b="1" dirty="0">
                <a:solidFill>
                  <a:srgbClr val="1CA94E"/>
                </a:solidFill>
              </a:rPr>
              <a:t>atliekų tvarkymo sistemos administravimas</a:t>
            </a:r>
          </a:p>
        </p:txBody>
      </p:sp>
      <p:grpSp>
        <p:nvGrpSpPr>
          <p:cNvPr id="66" name="Group 27">
            <a:extLst>
              <a:ext uri="{FF2B5EF4-FFF2-40B4-BE49-F238E27FC236}">
                <a16:creationId xmlns:a16="http://schemas.microsoft.com/office/drawing/2014/main" id="{E842AF9D-F684-4C38-91D8-D8EC2ECD845F}"/>
              </a:ext>
            </a:extLst>
          </p:cNvPr>
          <p:cNvGrpSpPr/>
          <p:nvPr/>
        </p:nvGrpSpPr>
        <p:grpSpPr>
          <a:xfrm>
            <a:off x="4343779" y="3077973"/>
            <a:ext cx="860788" cy="860785"/>
            <a:chOff x="1774825" y="2652713"/>
            <a:chExt cx="355600" cy="355600"/>
          </a:xfrm>
          <a:noFill/>
        </p:grpSpPr>
        <p:sp>
          <p:nvSpPr>
            <p:cNvPr id="67" name="Freeform 5">
              <a:extLst>
                <a:ext uri="{FF2B5EF4-FFF2-40B4-BE49-F238E27FC236}">
                  <a16:creationId xmlns:a16="http://schemas.microsoft.com/office/drawing/2014/main" id="{E7EC8CBC-860E-46BF-A03A-91F50DC03579}"/>
                </a:ext>
              </a:extLst>
            </p:cNvPr>
            <p:cNvSpPr>
              <a:spLocks/>
            </p:cNvSpPr>
            <p:nvPr/>
          </p:nvSpPr>
          <p:spPr bwMode="auto">
            <a:xfrm>
              <a:off x="1774825" y="2652713"/>
              <a:ext cx="355600" cy="355600"/>
            </a:xfrm>
            <a:custGeom>
              <a:avLst/>
              <a:gdLst>
                <a:gd name="T0" fmla="*/ 366 w 972"/>
                <a:gd name="T1" fmla="*/ 0 h 972"/>
                <a:gd name="T2" fmla="*/ 605 w 972"/>
                <a:gd name="T3" fmla="*/ 0 h 972"/>
                <a:gd name="T4" fmla="*/ 605 w 972"/>
                <a:gd name="T5" fmla="*/ 123 h 972"/>
                <a:gd name="T6" fmla="*/ 658 w 972"/>
                <a:gd name="T7" fmla="*/ 145 h 972"/>
                <a:gd name="T8" fmla="*/ 745 w 972"/>
                <a:gd name="T9" fmla="*/ 58 h 972"/>
                <a:gd name="T10" fmla="*/ 914 w 972"/>
                <a:gd name="T11" fmla="*/ 227 h 972"/>
                <a:gd name="T12" fmla="*/ 826 w 972"/>
                <a:gd name="T13" fmla="*/ 314 h 972"/>
                <a:gd name="T14" fmla="*/ 848 w 972"/>
                <a:gd name="T15" fmla="*/ 366 h 972"/>
                <a:gd name="T16" fmla="*/ 972 w 972"/>
                <a:gd name="T17" fmla="*/ 366 h 972"/>
                <a:gd name="T18" fmla="*/ 972 w 972"/>
                <a:gd name="T19" fmla="*/ 605 h 972"/>
                <a:gd name="T20" fmla="*/ 848 w 972"/>
                <a:gd name="T21" fmla="*/ 605 h 972"/>
                <a:gd name="T22" fmla="*/ 826 w 972"/>
                <a:gd name="T23" fmla="*/ 658 h 972"/>
                <a:gd name="T24" fmla="*/ 914 w 972"/>
                <a:gd name="T25" fmla="*/ 745 h 972"/>
                <a:gd name="T26" fmla="*/ 745 w 972"/>
                <a:gd name="T27" fmla="*/ 914 h 972"/>
                <a:gd name="T28" fmla="*/ 658 w 972"/>
                <a:gd name="T29" fmla="*/ 826 h 972"/>
                <a:gd name="T30" fmla="*/ 605 w 972"/>
                <a:gd name="T31" fmla="*/ 848 h 972"/>
                <a:gd name="T32" fmla="*/ 605 w 972"/>
                <a:gd name="T33" fmla="*/ 972 h 972"/>
                <a:gd name="T34" fmla="*/ 366 w 972"/>
                <a:gd name="T35" fmla="*/ 972 h 972"/>
                <a:gd name="T36" fmla="*/ 366 w 972"/>
                <a:gd name="T37" fmla="*/ 848 h 972"/>
                <a:gd name="T38" fmla="*/ 314 w 972"/>
                <a:gd name="T39" fmla="*/ 826 h 972"/>
                <a:gd name="T40" fmla="*/ 227 w 972"/>
                <a:gd name="T41" fmla="*/ 914 h 972"/>
                <a:gd name="T42" fmla="*/ 58 w 972"/>
                <a:gd name="T43" fmla="*/ 745 h 972"/>
                <a:gd name="T44" fmla="*/ 145 w 972"/>
                <a:gd name="T45" fmla="*/ 658 h 972"/>
                <a:gd name="T46" fmla="*/ 123 w 972"/>
                <a:gd name="T47" fmla="*/ 605 h 972"/>
                <a:gd name="T48" fmla="*/ 0 w 972"/>
                <a:gd name="T49" fmla="*/ 605 h 972"/>
                <a:gd name="T50" fmla="*/ 0 w 972"/>
                <a:gd name="T51" fmla="*/ 366 h 972"/>
                <a:gd name="T52" fmla="*/ 123 w 972"/>
                <a:gd name="T53" fmla="*/ 366 h 972"/>
                <a:gd name="T54" fmla="*/ 145 w 972"/>
                <a:gd name="T55" fmla="*/ 314 h 972"/>
                <a:gd name="T56" fmla="*/ 58 w 972"/>
                <a:gd name="T57" fmla="*/ 227 h 972"/>
                <a:gd name="T58" fmla="*/ 227 w 972"/>
                <a:gd name="T59" fmla="*/ 58 h 972"/>
                <a:gd name="T60" fmla="*/ 314 w 972"/>
                <a:gd name="T61" fmla="*/ 145 h 972"/>
                <a:gd name="T62" fmla="*/ 366 w 972"/>
                <a:gd name="T63" fmla="*/ 123 h 972"/>
                <a:gd name="T64" fmla="*/ 366 w 972"/>
                <a:gd name="T65" fmla="*/ 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2" h="972">
                  <a:moveTo>
                    <a:pt x="366" y="0"/>
                  </a:moveTo>
                  <a:lnTo>
                    <a:pt x="605" y="0"/>
                  </a:lnTo>
                  <a:lnTo>
                    <a:pt x="605" y="123"/>
                  </a:lnTo>
                  <a:cubicBezTo>
                    <a:pt x="623" y="129"/>
                    <a:pt x="641" y="137"/>
                    <a:pt x="658" y="145"/>
                  </a:cubicBezTo>
                  <a:lnTo>
                    <a:pt x="745" y="58"/>
                  </a:lnTo>
                  <a:lnTo>
                    <a:pt x="914" y="227"/>
                  </a:lnTo>
                  <a:lnTo>
                    <a:pt x="826" y="314"/>
                  </a:lnTo>
                  <a:cubicBezTo>
                    <a:pt x="835" y="331"/>
                    <a:pt x="842" y="348"/>
                    <a:pt x="848" y="366"/>
                  </a:cubicBezTo>
                  <a:lnTo>
                    <a:pt x="972" y="366"/>
                  </a:lnTo>
                  <a:lnTo>
                    <a:pt x="972" y="605"/>
                  </a:lnTo>
                  <a:lnTo>
                    <a:pt x="848" y="605"/>
                  </a:lnTo>
                  <a:cubicBezTo>
                    <a:pt x="842" y="623"/>
                    <a:pt x="835" y="641"/>
                    <a:pt x="826" y="658"/>
                  </a:cubicBezTo>
                  <a:lnTo>
                    <a:pt x="914" y="745"/>
                  </a:lnTo>
                  <a:lnTo>
                    <a:pt x="745" y="914"/>
                  </a:lnTo>
                  <a:lnTo>
                    <a:pt x="658" y="826"/>
                  </a:lnTo>
                  <a:cubicBezTo>
                    <a:pt x="641" y="835"/>
                    <a:pt x="623" y="842"/>
                    <a:pt x="605" y="848"/>
                  </a:cubicBezTo>
                  <a:lnTo>
                    <a:pt x="605" y="972"/>
                  </a:lnTo>
                  <a:lnTo>
                    <a:pt x="366" y="972"/>
                  </a:lnTo>
                  <a:lnTo>
                    <a:pt x="366" y="848"/>
                  </a:lnTo>
                  <a:cubicBezTo>
                    <a:pt x="348" y="842"/>
                    <a:pt x="331" y="835"/>
                    <a:pt x="314" y="826"/>
                  </a:cubicBezTo>
                  <a:lnTo>
                    <a:pt x="227" y="914"/>
                  </a:lnTo>
                  <a:lnTo>
                    <a:pt x="58" y="745"/>
                  </a:lnTo>
                  <a:lnTo>
                    <a:pt x="145" y="658"/>
                  </a:lnTo>
                  <a:cubicBezTo>
                    <a:pt x="137" y="641"/>
                    <a:pt x="129" y="623"/>
                    <a:pt x="123" y="605"/>
                  </a:cubicBezTo>
                  <a:lnTo>
                    <a:pt x="0" y="605"/>
                  </a:lnTo>
                  <a:lnTo>
                    <a:pt x="0" y="366"/>
                  </a:lnTo>
                  <a:lnTo>
                    <a:pt x="123" y="366"/>
                  </a:lnTo>
                  <a:cubicBezTo>
                    <a:pt x="129" y="348"/>
                    <a:pt x="137" y="331"/>
                    <a:pt x="145" y="314"/>
                  </a:cubicBezTo>
                  <a:lnTo>
                    <a:pt x="58" y="227"/>
                  </a:lnTo>
                  <a:lnTo>
                    <a:pt x="227" y="58"/>
                  </a:lnTo>
                  <a:lnTo>
                    <a:pt x="314" y="145"/>
                  </a:lnTo>
                  <a:cubicBezTo>
                    <a:pt x="331" y="137"/>
                    <a:pt x="348" y="129"/>
                    <a:pt x="366" y="123"/>
                  </a:cubicBezTo>
                  <a:lnTo>
                    <a:pt x="366" y="0"/>
                  </a:lnTo>
                  <a:close/>
                </a:path>
              </a:pathLst>
            </a:cu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sp>
          <p:nvSpPr>
            <p:cNvPr id="68" name="Oval 6">
              <a:extLst>
                <a:ext uri="{FF2B5EF4-FFF2-40B4-BE49-F238E27FC236}">
                  <a16:creationId xmlns:a16="http://schemas.microsoft.com/office/drawing/2014/main" id="{2D1B7530-BE78-4C63-9CDF-2BE201F56C58}"/>
                </a:ext>
              </a:extLst>
            </p:cNvPr>
            <p:cNvSpPr>
              <a:spLocks noChangeArrowheads="1"/>
            </p:cNvSpPr>
            <p:nvPr/>
          </p:nvSpPr>
          <p:spPr bwMode="auto">
            <a:xfrm>
              <a:off x="1871663" y="2749551"/>
              <a:ext cx="161925" cy="161925"/>
            </a:xfrm>
            <a:prstGeom prst="ellipse">
              <a:avLst/>
            </a:pr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grpSp>
      <p:sp>
        <p:nvSpPr>
          <p:cNvPr id="69" name="TextBox 68">
            <a:extLst>
              <a:ext uri="{FF2B5EF4-FFF2-40B4-BE49-F238E27FC236}">
                <a16:creationId xmlns:a16="http://schemas.microsoft.com/office/drawing/2014/main" id="{F52223FE-2F67-4B7F-AAB4-864D91D1696C}"/>
              </a:ext>
            </a:extLst>
          </p:cNvPr>
          <p:cNvSpPr txBox="1"/>
          <p:nvPr/>
        </p:nvSpPr>
        <p:spPr>
          <a:xfrm>
            <a:off x="5900180" y="4133941"/>
            <a:ext cx="1994628" cy="646331"/>
          </a:xfrm>
          <a:prstGeom prst="rect">
            <a:avLst/>
          </a:prstGeom>
          <a:noFill/>
        </p:spPr>
        <p:txBody>
          <a:bodyPr wrap="square" rtlCol="0">
            <a:spAutoFit/>
          </a:bodyPr>
          <a:lstStyle/>
          <a:p>
            <a:pPr algn="ctr"/>
            <a:r>
              <a:rPr lang="lt-LT" sz="1200" b="1" dirty="0">
                <a:solidFill>
                  <a:srgbClr val="1CA94E"/>
                </a:solidFill>
              </a:rPr>
              <a:t>Komunalinių atliekų tvarkymo paslaugos teikimo </a:t>
            </a:r>
          </a:p>
          <a:p>
            <a:pPr algn="ctr"/>
            <a:r>
              <a:rPr lang="lt-LT" sz="1200" b="1" dirty="0">
                <a:solidFill>
                  <a:srgbClr val="1CA94E"/>
                </a:solidFill>
              </a:rPr>
              <a:t>kontrolė ir priežiūra</a:t>
            </a:r>
          </a:p>
        </p:txBody>
      </p:sp>
      <p:grpSp>
        <p:nvGrpSpPr>
          <p:cNvPr id="70" name="Group 60">
            <a:extLst>
              <a:ext uri="{FF2B5EF4-FFF2-40B4-BE49-F238E27FC236}">
                <a16:creationId xmlns:a16="http://schemas.microsoft.com/office/drawing/2014/main" id="{B39B3408-AB33-410B-AB56-52E9D39CEA39}"/>
              </a:ext>
            </a:extLst>
          </p:cNvPr>
          <p:cNvGrpSpPr/>
          <p:nvPr/>
        </p:nvGrpSpPr>
        <p:grpSpPr>
          <a:xfrm>
            <a:off x="6586568" y="3118029"/>
            <a:ext cx="621867" cy="799323"/>
            <a:chOff x="5954731" y="2556908"/>
            <a:chExt cx="639761" cy="799323"/>
          </a:xfrm>
          <a:noFill/>
        </p:grpSpPr>
        <p:sp>
          <p:nvSpPr>
            <p:cNvPr id="71" name="Freeform 10">
              <a:extLst>
                <a:ext uri="{FF2B5EF4-FFF2-40B4-BE49-F238E27FC236}">
                  <a16:creationId xmlns:a16="http://schemas.microsoft.com/office/drawing/2014/main" id="{57055A70-13A8-4A9A-A3C1-B218385FCFAA}"/>
                </a:ext>
              </a:extLst>
            </p:cNvPr>
            <p:cNvSpPr>
              <a:spLocks/>
            </p:cNvSpPr>
            <p:nvPr/>
          </p:nvSpPr>
          <p:spPr bwMode="auto">
            <a:xfrm>
              <a:off x="6037278" y="2705045"/>
              <a:ext cx="557214" cy="651186"/>
            </a:xfrm>
            <a:custGeom>
              <a:avLst/>
              <a:gdLst>
                <a:gd name="T0" fmla="*/ 614 w 720"/>
                <a:gd name="T1" fmla="*/ 0 h 861"/>
                <a:gd name="T2" fmla="*/ 720 w 720"/>
                <a:gd name="T3" fmla="*/ 0 h 861"/>
                <a:gd name="T4" fmla="*/ 720 w 720"/>
                <a:gd name="T5" fmla="*/ 861 h 861"/>
                <a:gd name="T6" fmla="*/ 0 w 720"/>
                <a:gd name="T7" fmla="*/ 861 h 861"/>
                <a:gd name="T8" fmla="*/ 0 w 720"/>
                <a:gd name="T9" fmla="*/ 759 h 861"/>
              </a:gdLst>
              <a:ahLst/>
              <a:cxnLst>
                <a:cxn ang="0">
                  <a:pos x="T0" y="T1"/>
                </a:cxn>
                <a:cxn ang="0">
                  <a:pos x="T2" y="T3"/>
                </a:cxn>
                <a:cxn ang="0">
                  <a:pos x="T4" y="T5"/>
                </a:cxn>
                <a:cxn ang="0">
                  <a:pos x="T6" y="T7"/>
                </a:cxn>
                <a:cxn ang="0">
                  <a:pos x="T8" y="T9"/>
                </a:cxn>
              </a:cxnLst>
              <a:rect l="0" t="0" r="r" b="b"/>
              <a:pathLst>
                <a:path w="720" h="861">
                  <a:moveTo>
                    <a:pt x="614" y="0"/>
                  </a:moveTo>
                  <a:lnTo>
                    <a:pt x="720" y="0"/>
                  </a:lnTo>
                  <a:lnTo>
                    <a:pt x="720" y="861"/>
                  </a:lnTo>
                  <a:lnTo>
                    <a:pt x="0" y="861"/>
                  </a:lnTo>
                  <a:lnTo>
                    <a:pt x="0" y="759"/>
                  </a:lnTo>
                </a:path>
              </a:pathLst>
            </a:cu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sp>
          <p:nvSpPr>
            <p:cNvPr id="72" name="Rectangle 11">
              <a:extLst>
                <a:ext uri="{FF2B5EF4-FFF2-40B4-BE49-F238E27FC236}">
                  <a16:creationId xmlns:a16="http://schemas.microsoft.com/office/drawing/2014/main" id="{A2FD1CA6-C483-4AD9-B646-A295334F14B4}"/>
                </a:ext>
              </a:extLst>
            </p:cNvPr>
            <p:cNvSpPr>
              <a:spLocks noChangeArrowheads="1"/>
            </p:cNvSpPr>
            <p:nvPr/>
          </p:nvSpPr>
          <p:spPr bwMode="auto">
            <a:xfrm>
              <a:off x="5954731" y="2556908"/>
              <a:ext cx="558801" cy="722168"/>
            </a:xfrm>
            <a:prstGeom prst="rect">
              <a:avLst/>
            </a:pr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sp>
          <p:nvSpPr>
            <p:cNvPr id="73" name="Freeform 12">
              <a:extLst>
                <a:ext uri="{FF2B5EF4-FFF2-40B4-BE49-F238E27FC236}">
                  <a16:creationId xmlns:a16="http://schemas.microsoft.com/office/drawing/2014/main" id="{108CAAF6-7467-44B3-8C49-93D9965290EC}"/>
                </a:ext>
              </a:extLst>
            </p:cNvPr>
            <p:cNvSpPr>
              <a:spLocks/>
            </p:cNvSpPr>
            <p:nvPr/>
          </p:nvSpPr>
          <p:spPr bwMode="auto">
            <a:xfrm>
              <a:off x="6083318" y="2729735"/>
              <a:ext cx="306388" cy="236094"/>
            </a:xfrm>
            <a:custGeom>
              <a:avLst/>
              <a:gdLst>
                <a:gd name="T0" fmla="*/ 149 w 396"/>
                <a:gd name="T1" fmla="*/ 312 h 312"/>
                <a:gd name="T2" fmla="*/ 0 w 396"/>
                <a:gd name="T3" fmla="*/ 158 h 312"/>
                <a:gd name="T4" fmla="*/ 48 w 396"/>
                <a:gd name="T5" fmla="*/ 105 h 312"/>
                <a:gd name="T6" fmla="*/ 146 w 396"/>
                <a:gd name="T7" fmla="*/ 172 h 312"/>
                <a:gd name="T8" fmla="*/ 341 w 396"/>
                <a:gd name="T9" fmla="*/ 0 h 312"/>
                <a:gd name="T10" fmla="*/ 396 w 396"/>
                <a:gd name="T11" fmla="*/ 52 h 312"/>
                <a:gd name="T12" fmla="*/ 149 w 396"/>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396" h="312">
                  <a:moveTo>
                    <a:pt x="149" y="312"/>
                  </a:moveTo>
                  <a:lnTo>
                    <a:pt x="0" y="158"/>
                  </a:lnTo>
                  <a:lnTo>
                    <a:pt x="48" y="105"/>
                  </a:lnTo>
                  <a:lnTo>
                    <a:pt x="146" y="172"/>
                  </a:lnTo>
                  <a:lnTo>
                    <a:pt x="341" y="0"/>
                  </a:lnTo>
                  <a:lnTo>
                    <a:pt x="396" y="52"/>
                  </a:lnTo>
                  <a:lnTo>
                    <a:pt x="149" y="312"/>
                  </a:lnTo>
                  <a:close/>
                </a:path>
              </a:pathLst>
            </a:cu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sp>
          <p:nvSpPr>
            <p:cNvPr id="74" name="Line 13">
              <a:extLst>
                <a:ext uri="{FF2B5EF4-FFF2-40B4-BE49-F238E27FC236}">
                  <a16:creationId xmlns:a16="http://schemas.microsoft.com/office/drawing/2014/main" id="{A1946F46-5A56-46AF-ADFA-FEC99ACAF013}"/>
                </a:ext>
              </a:extLst>
            </p:cNvPr>
            <p:cNvSpPr>
              <a:spLocks noChangeShapeType="1"/>
            </p:cNvSpPr>
            <p:nvPr/>
          </p:nvSpPr>
          <p:spPr bwMode="auto">
            <a:xfrm>
              <a:off x="6048390" y="3084646"/>
              <a:ext cx="371476" cy="0"/>
            </a:xfrm>
            <a:prstGeom prst="line">
              <a:avLst/>
            </a:pr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sp>
          <p:nvSpPr>
            <p:cNvPr id="75" name="Line 14">
              <a:extLst>
                <a:ext uri="{FF2B5EF4-FFF2-40B4-BE49-F238E27FC236}">
                  <a16:creationId xmlns:a16="http://schemas.microsoft.com/office/drawing/2014/main" id="{FA9DB376-5C8A-474D-A048-B101D22AFE51}"/>
                </a:ext>
              </a:extLst>
            </p:cNvPr>
            <p:cNvSpPr>
              <a:spLocks noChangeShapeType="1"/>
            </p:cNvSpPr>
            <p:nvPr/>
          </p:nvSpPr>
          <p:spPr bwMode="auto">
            <a:xfrm>
              <a:off x="6048375" y="3243264"/>
              <a:ext cx="188912" cy="0"/>
            </a:xfrm>
            <a:prstGeom prst="line">
              <a:avLst/>
            </a:pr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grpSp>
      <p:sp>
        <p:nvSpPr>
          <p:cNvPr id="76" name="TextBox 75">
            <a:extLst>
              <a:ext uri="{FF2B5EF4-FFF2-40B4-BE49-F238E27FC236}">
                <a16:creationId xmlns:a16="http://schemas.microsoft.com/office/drawing/2014/main" id="{5E55A33B-4EBD-4F1F-AD97-8D92BB9786B8}"/>
              </a:ext>
            </a:extLst>
          </p:cNvPr>
          <p:cNvSpPr txBox="1"/>
          <p:nvPr/>
        </p:nvSpPr>
        <p:spPr>
          <a:xfrm>
            <a:off x="8009813" y="3998988"/>
            <a:ext cx="2117154" cy="830997"/>
          </a:xfrm>
          <a:prstGeom prst="rect">
            <a:avLst/>
          </a:prstGeom>
          <a:noFill/>
        </p:spPr>
        <p:txBody>
          <a:bodyPr wrap="square" rtlCol="0">
            <a:spAutoFit/>
          </a:bodyPr>
          <a:lstStyle/>
          <a:p>
            <a:pPr algn="ctr"/>
            <a:r>
              <a:rPr lang="lt-LT" sz="1200" b="1" dirty="0">
                <a:solidFill>
                  <a:srgbClr val="1CA94E"/>
                </a:solidFill>
              </a:rPr>
              <a:t>Informacijos</a:t>
            </a:r>
            <a:r>
              <a:rPr lang="ru-RU" sz="1200" b="1" dirty="0">
                <a:solidFill>
                  <a:srgbClr val="1CA94E"/>
                </a:solidFill>
              </a:rPr>
              <a:t> </a:t>
            </a:r>
            <a:r>
              <a:rPr lang="lt-LT" sz="1200" b="1" dirty="0">
                <a:solidFill>
                  <a:srgbClr val="1CA94E"/>
                </a:solidFill>
              </a:rPr>
              <a:t>teikimas</a:t>
            </a:r>
            <a:r>
              <a:rPr lang="ru-RU" sz="1200" b="1" dirty="0">
                <a:solidFill>
                  <a:srgbClr val="1CA94E"/>
                </a:solidFill>
              </a:rPr>
              <a:t> </a:t>
            </a:r>
            <a:endParaRPr lang="lt-LT" sz="1200" b="1" dirty="0">
              <a:solidFill>
                <a:srgbClr val="1CA94E"/>
              </a:solidFill>
            </a:endParaRPr>
          </a:p>
          <a:p>
            <a:pPr algn="ctr"/>
            <a:r>
              <a:rPr lang="lt-LT" sz="1200" b="1" dirty="0">
                <a:solidFill>
                  <a:srgbClr val="1CA94E"/>
                </a:solidFill>
              </a:rPr>
              <a:t>komunalinių atliekų turėtojams ir Vilniaus miesto savivaldybės institucijoms</a:t>
            </a:r>
          </a:p>
        </p:txBody>
      </p:sp>
      <p:grpSp>
        <p:nvGrpSpPr>
          <p:cNvPr id="77" name="Group 71">
            <a:extLst>
              <a:ext uri="{FF2B5EF4-FFF2-40B4-BE49-F238E27FC236}">
                <a16:creationId xmlns:a16="http://schemas.microsoft.com/office/drawing/2014/main" id="{4C7E74E0-2D96-47CA-A05A-E399FB7BB107}"/>
              </a:ext>
            </a:extLst>
          </p:cNvPr>
          <p:cNvGrpSpPr/>
          <p:nvPr/>
        </p:nvGrpSpPr>
        <p:grpSpPr>
          <a:xfrm>
            <a:off x="8746449" y="3127244"/>
            <a:ext cx="643883" cy="734706"/>
            <a:chOff x="9324975" y="2713038"/>
            <a:chExt cx="630238" cy="719137"/>
          </a:xfrm>
          <a:noFill/>
        </p:grpSpPr>
        <p:sp>
          <p:nvSpPr>
            <p:cNvPr id="78" name="Freeform 18">
              <a:extLst>
                <a:ext uri="{FF2B5EF4-FFF2-40B4-BE49-F238E27FC236}">
                  <a16:creationId xmlns:a16="http://schemas.microsoft.com/office/drawing/2014/main" id="{079B3B54-3125-4396-B420-BEBAF95E11D9}"/>
                </a:ext>
              </a:extLst>
            </p:cNvPr>
            <p:cNvSpPr>
              <a:spLocks noEditPoints="1"/>
            </p:cNvSpPr>
            <p:nvPr/>
          </p:nvSpPr>
          <p:spPr bwMode="auto">
            <a:xfrm>
              <a:off x="9413875" y="2713038"/>
              <a:ext cx="0" cy="719137"/>
            </a:xfrm>
            <a:custGeom>
              <a:avLst/>
              <a:gdLst>
                <a:gd name="T0" fmla="*/ 0 h 955"/>
                <a:gd name="T1" fmla="*/ 456 h 955"/>
                <a:gd name="T2" fmla="*/ 694 h 955"/>
                <a:gd name="T3" fmla="*/ 955 h 955"/>
              </a:gdLst>
              <a:ahLst/>
              <a:cxnLst>
                <a:cxn ang="0">
                  <a:pos x="0" y="T0"/>
                </a:cxn>
                <a:cxn ang="0">
                  <a:pos x="0" y="T1"/>
                </a:cxn>
                <a:cxn ang="0">
                  <a:pos x="0" y="T2"/>
                </a:cxn>
                <a:cxn ang="0">
                  <a:pos x="0" y="T3"/>
                </a:cxn>
              </a:cxnLst>
              <a:rect l="0" t="0" r="r" b="b"/>
              <a:pathLst>
                <a:path h="955">
                  <a:moveTo>
                    <a:pt x="0" y="0"/>
                  </a:moveTo>
                  <a:lnTo>
                    <a:pt x="0" y="456"/>
                  </a:lnTo>
                  <a:moveTo>
                    <a:pt x="0" y="694"/>
                  </a:moveTo>
                  <a:lnTo>
                    <a:pt x="0" y="955"/>
                  </a:lnTo>
                </a:path>
              </a:pathLst>
            </a:cu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sp>
          <p:nvSpPr>
            <p:cNvPr id="79" name="Oval 19">
              <a:extLst>
                <a:ext uri="{FF2B5EF4-FFF2-40B4-BE49-F238E27FC236}">
                  <a16:creationId xmlns:a16="http://schemas.microsoft.com/office/drawing/2014/main" id="{ED5B7004-A587-4B92-821E-5BC166C7C8C8}"/>
                </a:ext>
              </a:extLst>
            </p:cNvPr>
            <p:cNvSpPr>
              <a:spLocks noChangeArrowheads="1"/>
            </p:cNvSpPr>
            <p:nvPr/>
          </p:nvSpPr>
          <p:spPr bwMode="auto">
            <a:xfrm>
              <a:off x="9324975" y="3055938"/>
              <a:ext cx="177800" cy="179387"/>
            </a:xfrm>
            <a:prstGeom prst="ellipse">
              <a:avLst/>
            </a:pr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sp>
          <p:nvSpPr>
            <p:cNvPr id="80" name="Freeform 20">
              <a:extLst>
                <a:ext uri="{FF2B5EF4-FFF2-40B4-BE49-F238E27FC236}">
                  <a16:creationId xmlns:a16="http://schemas.microsoft.com/office/drawing/2014/main" id="{64A214CD-D2A9-458C-ACDE-B3E6F1C678EA}"/>
                </a:ext>
              </a:extLst>
            </p:cNvPr>
            <p:cNvSpPr>
              <a:spLocks noEditPoints="1"/>
            </p:cNvSpPr>
            <p:nvPr/>
          </p:nvSpPr>
          <p:spPr bwMode="auto">
            <a:xfrm>
              <a:off x="9640888" y="2713038"/>
              <a:ext cx="0" cy="719137"/>
            </a:xfrm>
            <a:custGeom>
              <a:avLst/>
              <a:gdLst>
                <a:gd name="T0" fmla="*/ 0 h 955"/>
                <a:gd name="T1" fmla="*/ 93 h 955"/>
                <a:gd name="T2" fmla="*/ 331 h 955"/>
                <a:gd name="T3" fmla="*/ 955 h 955"/>
              </a:gdLst>
              <a:ahLst/>
              <a:cxnLst>
                <a:cxn ang="0">
                  <a:pos x="0" y="T0"/>
                </a:cxn>
                <a:cxn ang="0">
                  <a:pos x="0" y="T1"/>
                </a:cxn>
                <a:cxn ang="0">
                  <a:pos x="0" y="T2"/>
                </a:cxn>
                <a:cxn ang="0">
                  <a:pos x="0" y="T3"/>
                </a:cxn>
              </a:cxnLst>
              <a:rect l="0" t="0" r="r" b="b"/>
              <a:pathLst>
                <a:path h="955">
                  <a:moveTo>
                    <a:pt x="0" y="0"/>
                  </a:moveTo>
                  <a:lnTo>
                    <a:pt x="0" y="93"/>
                  </a:lnTo>
                  <a:moveTo>
                    <a:pt x="0" y="331"/>
                  </a:moveTo>
                  <a:lnTo>
                    <a:pt x="0" y="955"/>
                  </a:lnTo>
                </a:path>
              </a:pathLst>
            </a:cu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sp>
          <p:nvSpPr>
            <p:cNvPr id="81" name="Freeform 21">
              <a:extLst>
                <a:ext uri="{FF2B5EF4-FFF2-40B4-BE49-F238E27FC236}">
                  <a16:creationId xmlns:a16="http://schemas.microsoft.com/office/drawing/2014/main" id="{25E54743-C267-4A13-9FBD-36F9C823FC3C}"/>
                </a:ext>
              </a:extLst>
            </p:cNvPr>
            <p:cNvSpPr>
              <a:spLocks noEditPoints="1"/>
            </p:cNvSpPr>
            <p:nvPr/>
          </p:nvSpPr>
          <p:spPr bwMode="auto">
            <a:xfrm>
              <a:off x="9866313" y="2713038"/>
              <a:ext cx="0" cy="719137"/>
            </a:xfrm>
            <a:custGeom>
              <a:avLst/>
              <a:gdLst>
                <a:gd name="T0" fmla="*/ 0 h 955"/>
                <a:gd name="T1" fmla="*/ 582 h 955"/>
                <a:gd name="T2" fmla="*/ 820 h 955"/>
                <a:gd name="T3" fmla="*/ 955 h 955"/>
              </a:gdLst>
              <a:ahLst/>
              <a:cxnLst>
                <a:cxn ang="0">
                  <a:pos x="0" y="T0"/>
                </a:cxn>
                <a:cxn ang="0">
                  <a:pos x="0" y="T1"/>
                </a:cxn>
                <a:cxn ang="0">
                  <a:pos x="0" y="T2"/>
                </a:cxn>
                <a:cxn ang="0">
                  <a:pos x="0" y="T3"/>
                </a:cxn>
              </a:cxnLst>
              <a:rect l="0" t="0" r="r" b="b"/>
              <a:pathLst>
                <a:path h="955">
                  <a:moveTo>
                    <a:pt x="0" y="0"/>
                  </a:moveTo>
                  <a:lnTo>
                    <a:pt x="0" y="582"/>
                  </a:lnTo>
                  <a:moveTo>
                    <a:pt x="0" y="820"/>
                  </a:moveTo>
                  <a:lnTo>
                    <a:pt x="0" y="955"/>
                  </a:lnTo>
                </a:path>
              </a:pathLst>
            </a:cu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sp>
          <p:nvSpPr>
            <p:cNvPr id="82" name="Oval 22">
              <a:extLst>
                <a:ext uri="{FF2B5EF4-FFF2-40B4-BE49-F238E27FC236}">
                  <a16:creationId xmlns:a16="http://schemas.microsoft.com/office/drawing/2014/main" id="{C686968B-799C-454D-AA22-E39ECC3EE160}"/>
                </a:ext>
              </a:extLst>
            </p:cNvPr>
            <p:cNvSpPr>
              <a:spLocks noChangeArrowheads="1"/>
            </p:cNvSpPr>
            <p:nvPr/>
          </p:nvSpPr>
          <p:spPr bwMode="auto">
            <a:xfrm>
              <a:off x="9551988" y="2782888"/>
              <a:ext cx="177800" cy="179387"/>
            </a:xfrm>
            <a:prstGeom prst="ellipse">
              <a:avLst/>
            </a:pr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sp>
          <p:nvSpPr>
            <p:cNvPr id="83" name="Oval 23">
              <a:extLst>
                <a:ext uri="{FF2B5EF4-FFF2-40B4-BE49-F238E27FC236}">
                  <a16:creationId xmlns:a16="http://schemas.microsoft.com/office/drawing/2014/main" id="{5E4E6137-D8F7-41BC-9674-339C8A6E9711}"/>
                </a:ext>
              </a:extLst>
            </p:cNvPr>
            <p:cNvSpPr>
              <a:spLocks noChangeArrowheads="1"/>
            </p:cNvSpPr>
            <p:nvPr/>
          </p:nvSpPr>
          <p:spPr bwMode="auto">
            <a:xfrm>
              <a:off x="9777413" y="3151188"/>
              <a:ext cx="177800" cy="179387"/>
            </a:xfrm>
            <a:prstGeom prst="ellipse">
              <a:avLst/>
            </a:prstGeom>
            <a:grpFill/>
            <a:ln w="25400" cap="rnd">
              <a:solidFill>
                <a:srgbClr val="1CA94E"/>
              </a:solidFill>
              <a:prstDash val="solid"/>
              <a:round/>
              <a:headEnd/>
              <a:tailEnd/>
            </a:ln>
          </p:spPr>
          <p:txBody>
            <a:bodyPr vert="horz" wrap="square" lIns="80189" tIns="40094" rIns="80189" bIns="40094" numCol="1" anchor="t" anchorCtr="0" compatLnSpc="1">
              <a:prstTxWarp prst="textNoShape">
                <a:avLst/>
              </a:prstTxWarp>
            </a:bodyPr>
            <a:lstStyle/>
            <a:p>
              <a:endParaRPr lang="lt-LT" sz="1579"/>
            </a:p>
          </p:txBody>
        </p:sp>
      </p:grpSp>
    </p:spTree>
    <p:extLst>
      <p:ext uri="{BB962C8B-B14F-4D97-AF65-F5344CB8AC3E}">
        <p14:creationId xmlns:p14="http://schemas.microsoft.com/office/powerpoint/2010/main" val="2096155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C53060-EBFE-4C75-A53A-8D98C50F98A3}"/>
              </a:ext>
            </a:extLst>
          </p:cNvPr>
          <p:cNvSpPr/>
          <p:nvPr/>
        </p:nvSpPr>
        <p:spPr>
          <a:xfrm>
            <a:off x="17092" y="-147984"/>
            <a:ext cx="10691813" cy="120325"/>
          </a:xfrm>
          <a:prstGeom prst="rect">
            <a:avLst/>
          </a:prstGeom>
          <a:solidFill>
            <a:srgbClr val="15B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579"/>
          </a:p>
        </p:txBody>
      </p:sp>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en-US" sz="1000">
                <a:solidFill>
                  <a:srgbClr val="C5C6C6"/>
                </a:solidFill>
              </a:rPr>
              <a:pPr/>
              <a:t>8</a:t>
            </a:fld>
            <a:endParaRPr lang="en-US" sz="1000" dirty="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dirty="0">
                <a:solidFill>
                  <a:srgbClr val="C5C6C6"/>
                </a:solidFill>
              </a:rPr>
              <a:t>METINĖ ATASKAITA 201</a:t>
            </a:r>
            <a:r>
              <a:rPr lang="en-US" sz="1000" dirty="0">
                <a:solidFill>
                  <a:srgbClr val="C5C6C6"/>
                </a:solidFill>
              </a:rPr>
              <a:t>9</a:t>
            </a:r>
            <a:r>
              <a:rPr lang="lt-LT" sz="1000" dirty="0">
                <a:solidFill>
                  <a:srgbClr val="C5C6C6"/>
                </a:solidFill>
              </a:rPr>
              <a:t> M.</a:t>
            </a:r>
          </a:p>
        </p:txBody>
      </p:sp>
      <p:sp>
        <p:nvSpPr>
          <p:cNvPr id="91" name="Rectangle 21">
            <a:extLst>
              <a:ext uri="{FF2B5EF4-FFF2-40B4-BE49-F238E27FC236}">
                <a16:creationId xmlns:a16="http://schemas.microsoft.com/office/drawing/2014/main" id="{1EDA9947-770A-4656-8262-E68B9F8C9451}"/>
              </a:ext>
            </a:extLst>
          </p:cNvPr>
          <p:cNvSpPr/>
          <p:nvPr/>
        </p:nvSpPr>
        <p:spPr>
          <a:xfrm>
            <a:off x="688744" y="1889052"/>
            <a:ext cx="9291244" cy="3600986"/>
          </a:xfrm>
          <a:prstGeom prst="rect">
            <a:avLst/>
          </a:prstGeom>
        </p:spPr>
        <p:txBody>
          <a:bodyPr wrap="square" numCol="2" spcCol="360000">
            <a:spAutoFit/>
          </a:bodyPr>
          <a:lstStyle/>
          <a:p>
            <a:pPr algn="just">
              <a:spcAft>
                <a:spcPts val="600"/>
              </a:spcAft>
              <a:defRPr/>
            </a:pPr>
            <a:r>
              <a:rPr lang="lt-LT" altLang="lt-LT" sz="1400" dirty="0">
                <a:solidFill>
                  <a:srgbClr val="15B561"/>
                </a:solidFill>
              </a:rPr>
              <a:t>VILNIAUS MIESTO SAVIVALDYBĖS TARYBOS 2016 M. GEGUŽĖS 11 D. SPRENDIMU NR. 1-445  PATVIRTINTOSE VILNIAUS MIESTO SAVIVALDYBĖS ATLIEKŲ TVARKYMO TAISYKLĖSE NUSTATYTOS ŠIOS VASA PAREIGOS: </a:t>
            </a:r>
          </a:p>
          <a:p>
            <a:pPr algn="just" defTabSz="266700">
              <a:spcAft>
                <a:spcPts val="600"/>
              </a:spcAft>
              <a:defRPr/>
            </a:pPr>
            <a:r>
              <a:rPr lang="lt-LT" altLang="lt-LT" sz="1100" dirty="0">
                <a:solidFill>
                  <a:srgbClr val="15B561"/>
                </a:solidFill>
              </a:rPr>
              <a:t>1.	</a:t>
            </a:r>
            <a:r>
              <a:rPr lang="lt-LT" altLang="lt-LT" sz="1100" dirty="0">
                <a:solidFill>
                  <a:schemeClr val="bg1">
                    <a:lumMod val="50000"/>
                  </a:schemeClr>
                </a:solidFill>
              </a:rPr>
              <a:t>vykdyti konteinerių vietų parinkimą ir optimizavimą naujiems atliekų turėtojams; </a:t>
            </a:r>
          </a:p>
          <a:p>
            <a:pPr algn="just" defTabSz="266700">
              <a:spcAft>
                <a:spcPts val="600"/>
              </a:spcAft>
              <a:defRPr/>
            </a:pPr>
            <a:r>
              <a:rPr lang="lt-LT" altLang="lt-LT" sz="1100" dirty="0">
                <a:solidFill>
                  <a:srgbClr val="15B561"/>
                </a:solidFill>
              </a:rPr>
              <a:t>2.	</a:t>
            </a:r>
            <a:r>
              <a:rPr lang="lt-LT" altLang="lt-LT" sz="1100" dirty="0">
                <a:solidFill>
                  <a:schemeClr val="bg1">
                    <a:lumMod val="50000"/>
                  </a:schemeClr>
                </a:solidFill>
              </a:rPr>
              <a:t>nustatyti pagrįstą konteinerių skaičių, jų tūrį ir ištuštinimo dažnį; </a:t>
            </a:r>
          </a:p>
          <a:p>
            <a:pPr algn="just" defTabSz="266700">
              <a:spcAft>
                <a:spcPts val="600"/>
              </a:spcAft>
              <a:defRPr/>
            </a:pPr>
            <a:r>
              <a:rPr lang="lt-LT" altLang="lt-LT" sz="1100" dirty="0">
                <a:solidFill>
                  <a:srgbClr val="15B561"/>
                </a:solidFill>
              </a:rPr>
              <a:t>3.	</a:t>
            </a:r>
            <a:r>
              <a:rPr lang="lt-LT" altLang="lt-LT" sz="1100" dirty="0">
                <a:solidFill>
                  <a:schemeClr val="bg1">
                    <a:lumMod val="50000"/>
                  </a:schemeClr>
                </a:solidFill>
              </a:rPr>
              <a:t>administruoti konteinerių keitimą, naujų registravimą; </a:t>
            </a:r>
          </a:p>
          <a:p>
            <a:pPr algn="just" defTabSz="266700">
              <a:spcAft>
                <a:spcPts val="600"/>
              </a:spcAft>
              <a:defRPr/>
            </a:pPr>
            <a:r>
              <a:rPr lang="lt-LT" altLang="lt-LT" sz="1100" dirty="0">
                <a:solidFill>
                  <a:srgbClr val="15B561"/>
                </a:solidFill>
              </a:rPr>
              <a:t>4.	</a:t>
            </a:r>
            <a:r>
              <a:rPr lang="lt-LT" altLang="lt-LT" sz="1100" dirty="0">
                <a:solidFill>
                  <a:schemeClr val="bg1">
                    <a:lumMod val="50000"/>
                  </a:schemeClr>
                </a:solidFill>
              </a:rPr>
              <a:t>vykdyti komunalinių atliekų surinkimo ir transportavimo kontrolę, maršrutų stebėjimą; </a:t>
            </a:r>
          </a:p>
          <a:p>
            <a:pPr algn="just" defTabSz="266700">
              <a:spcAft>
                <a:spcPts val="600"/>
              </a:spcAft>
              <a:defRPr/>
            </a:pPr>
            <a:r>
              <a:rPr lang="lt-LT" altLang="lt-LT" sz="1100" dirty="0">
                <a:solidFill>
                  <a:srgbClr val="15B561"/>
                </a:solidFill>
              </a:rPr>
              <a:t>5.	</a:t>
            </a:r>
            <a:r>
              <a:rPr lang="lt-LT" altLang="lt-LT" sz="1100" dirty="0">
                <a:solidFill>
                  <a:schemeClr val="bg1">
                    <a:lumMod val="50000"/>
                  </a:schemeClr>
                </a:solidFill>
              </a:rPr>
              <a:t>spręsti dėl tvarkos aikštelėse ir su atliekų surinkimu kylančias problemas;</a:t>
            </a:r>
          </a:p>
          <a:p>
            <a:pPr algn="just" defTabSz="266700">
              <a:spcAft>
                <a:spcPts val="600"/>
              </a:spcAft>
              <a:defRPr/>
            </a:pPr>
            <a:r>
              <a:rPr lang="lt-LT" altLang="lt-LT" sz="1100" dirty="0">
                <a:solidFill>
                  <a:srgbClr val="15B561"/>
                </a:solidFill>
              </a:rPr>
              <a:t>6.	</a:t>
            </a:r>
            <a:r>
              <a:rPr lang="lt-LT" altLang="lt-LT" sz="1100" dirty="0">
                <a:solidFill>
                  <a:schemeClr val="bg1">
                    <a:lumMod val="50000"/>
                  </a:schemeClr>
                </a:solidFill>
              </a:rPr>
              <a:t>registruoti ir nagrinėti suinteresuotų asmenų prašymus ir skundus dėl paslaugų kokybės; </a:t>
            </a:r>
          </a:p>
          <a:p>
            <a:pPr algn="just" defTabSz="266700">
              <a:spcAft>
                <a:spcPts val="600"/>
              </a:spcAft>
              <a:defRPr/>
            </a:pPr>
            <a:r>
              <a:rPr lang="lt-LT" altLang="lt-LT" sz="1100" dirty="0">
                <a:solidFill>
                  <a:srgbClr val="15B561"/>
                </a:solidFill>
              </a:rPr>
              <a:t>7.	</a:t>
            </a:r>
            <a:r>
              <a:rPr lang="lt-LT" altLang="lt-LT" sz="1100" dirty="0">
                <a:solidFill>
                  <a:schemeClr val="bg1">
                    <a:lumMod val="50000"/>
                  </a:schemeClr>
                </a:solidFill>
              </a:rPr>
              <a:t>analizuoti informaciją apie komunalinių atliekų tvarkymą savivaldybės teritorijoje;</a:t>
            </a:r>
          </a:p>
          <a:p>
            <a:pPr algn="just" defTabSz="266700">
              <a:spcAft>
                <a:spcPts val="600"/>
              </a:spcAft>
              <a:defRPr/>
            </a:pPr>
            <a:r>
              <a:rPr lang="lt-LT" altLang="lt-LT" sz="1100" dirty="0">
                <a:solidFill>
                  <a:srgbClr val="15B561"/>
                </a:solidFill>
              </a:rPr>
              <a:t>8.	</a:t>
            </a:r>
            <a:r>
              <a:rPr lang="lt-LT" altLang="lt-LT" sz="1100" dirty="0">
                <a:solidFill>
                  <a:schemeClr val="bg1">
                    <a:lumMod val="50000"/>
                  </a:schemeClr>
                </a:solidFill>
              </a:rPr>
              <a:t>vykdyti atliekų srautų apskaitą; </a:t>
            </a:r>
          </a:p>
          <a:p>
            <a:pPr algn="just" defTabSz="266700">
              <a:spcAft>
                <a:spcPts val="600"/>
              </a:spcAft>
              <a:defRPr/>
            </a:pPr>
            <a:r>
              <a:rPr lang="lt-LT" altLang="lt-LT" sz="1100" dirty="0">
                <a:solidFill>
                  <a:srgbClr val="15B561"/>
                </a:solidFill>
              </a:rPr>
              <a:t>9.	</a:t>
            </a:r>
            <a:r>
              <a:rPr lang="lt-LT" altLang="lt-LT" sz="1100" dirty="0">
                <a:solidFill>
                  <a:schemeClr val="bg1">
                    <a:lumMod val="50000"/>
                  </a:schemeClr>
                </a:solidFill>
              </a:rPr>
              <a:t>įgyvendinti visuomenės informavimą komunalinių atliekų tvarkymo srityje, susijusį su vietinės rinkliavos įgyvendinimu; </a:t>
            </a:r>
          </a:p>
          <a:p>
            <a:pPr algn="just" defTabSz="266700">
              <a:spcAft>
                <a:spcPts val="600"/>
              </a:spcAft>
              <a:defRPr/>
            </a:pPr>
            <a:r>
              <a:rPr lang="lt-LT" altLang="lt-LT" sz="1100" dirty="0">
                <a:solidFill>
                  <a:srgbClr val="15B561"/>
                </a:solidFill>
              </a:rPr>
              <a:t>10.	</a:t>
            </a:r>
            <a:r>
              <a:rPr lang="lt-LT" altLang="lt-LT" sz="1100" dirty="0">
                <a:solidFill>
                  <a:schemeClr val="bg1">
                    <a:lumMod val="50000"/>
                  </a:schemeClr>
                </a:solidFill>
              </a:rPr>
              <a:t>teikti pasiūlymus dėl komunalinių atliekų tvarkymo sistemos tobulinimo ir plėtojimo; </a:t>
            </a:r>
          </a:p>
          <a:p>
            <a:pPr algn="just" defTabSz="266700">
              <a:spcAft>
                <a:spcPts val="600"/>
              </a:spcAft>
              <a:defRPr/>
            </a:pPr>
            <a:r>
              <a:rPr lang="lt-LT" altLang="lt-LT" sz="1100" dirty="0">
                <a:solidFill>
                  <a:srgbClr val="15B561"/>
                </a:solidFill>
              </a:rPr>
              <a:t>11.	</a:t>
            </a:r>
            <a:r>
              <a:rPr lang="lt-LT" altLang="lt-LT" sz="1100" dirty="0">
                <a:solidFill>
                  <a:schemeClr val="bg1">
                    <a:lumMod val="50000"/>
                  </a:schemeClr>
                </a:solidFill>
              </a:rPr>
              <a:t>vykdyti kitas VASA įstatuose ar Vilniaus miesto savivaldybės priimtuose teisės aktuose nustatytas funkcijas. </a:t>
            </a:r>
          </a:p>
          <a:p>
            <a:pPr algn="just" defTabSz="266700">
              <a:spcAft>
                <a:spcPts val="600"/>
              </a:spcAft>
              <a:defRPr/>
            </a:pPr>
            <a:endParaRPr lang="lt-LT" altLang="lt-LT" sz="1100" dirty="0">
              <a:solidFill>
                <a:schemeClr val="bg1">
                  <a:lumMod val="50000"/>
                </a:schemeClr>
              </a:solidFill>
            </a:endParaRPr>
          </a:p>
          <a:p>
            <a:pPr algn="just" defTabSz="266700">
              <a:spcAft>
                <a:spcPts val="600"/>
              </a:spcAft>
              <a:defRPr/>
            </a:pPr>
            <a:r>
              <a:rPr lang="lt-LT" altLang="lt-LT" sz="1400" dirty="0">
                <a:solidFill>
                  <a:srgbClr val="1CA94E"/>
                </a:solidFill>
              </a:rPr>
              <a:t>PAGAL VILNIAUS MIESTO SAVIVALDYBĖS TARYBOS 2017 M. VASARIO 1 D. SPRENDIMU NR. 1-818 PATVIRTINTI VILNIAUS MIESTO SAVIVALDYBĖS VIETINĖS RINKLIAVOS UŽ KOMUNALINIŲ ATLIEKŲ SURINKIMĄ IŠ ATLIEKŲ TURĖTOJŲ IR ATLIEKŲ TVARKYMĄ NUOSTATUS:</a:t>
            </a:r>
          </a:p>
          <a:p>
            <a:pPr algn="just" defTabSz="266700">
              <a:lnSpc>
                <a:spcPct val="150000"/>
              </a:lnSpc>
              <a:spcAft>
                <a:spcPts val="600"/>
              </a:spcAft>
              <a:defRPr/>
            </a:pPr>
            <a:r>
              <a:rPr lang="lt-LT" altLang="lt-LT" sz="1100" dirty="0">
                <a:solidFill>
                  <a:schemeClr val="bg1">
                    <a:lumMod val="50000"/>
                  </a:schemeClr>
                </a:solidFill>
              </a:rPr>
              <a:t>Rinkliavos apskaičiavimą, apskaitą, surinkimo kontrolę, nepriemokų išieškojimą vykdo VASA. </a:t>
            </a:r>
          </a:p>
        </p:txBody>
      </p:sp>
    </p:spTree>
    <p:extLst>
      <p:ext uri="{BB962C8B-B14F-4D97-AF65-F5344CB8AC3E}">
        <p14:creationId xmlns:p14="http://schemas.microsoft.com/office/powerpoint/2010/main" val="3321767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tačiakampis 85"/>
          <p:cNvSpPr/>
          <p:nvPr/>
        </p:nvSpPr>
        <p:spPr>
          <a:xfrm>
            <a:off x="359906" y="535339"/>
            <a:ext cx="9972000" cy="6411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a:t>KOKYBIŠKOS, NEPERTRAUKIAMOS IR PRIEINAMOS ATLIEKŲ SURINKIMO IR</a:t>
            </a:r>
          </a:p>
          <a:p>
            <a:pPr algn="ctr"/>
            <a:r>
              <a:rPr lang="lt-LT"/>
              <a:t>TVARKYMO PASLAUGOS ATLIEKŲ TURĖTOJAMS TEIKIMO ORGANIZAVIMAS</a:t>
            </a:r>
          </a:p>
        </p:txBody>
      </p:sp>
      <p:sp>
        <p:nvSpPr>
          <p:cNvPr id="46" name="Slide Number Placeholder 4">
            <a:extLst>
              <a:ext uri="{FF2B5EF4-FFF2-40B4-BE49-F238E27FC236}">
                <a16:creationId xmlns:a16="http://schemas.microsoft.com/office/drawing/2014/main" id="{00CFCEE0-D246-48EB-9DD2-5A4F86802D81}"/>
              </a:ext>
            </a:extLst>
          </p:cNvPr>
          <p:cNvSpPr>
            <a:spLocks noGrp="1"/>
          </p:cNvSpPr>
          <p:nvPr>
            <p:ph type="sldNum" sz="quarter" idx="12"/>
          </p:nvPr>
        </p:nvSpPr>
        <p:spPr>
          <a:xfrm>
            <a:off x="163777" y="7032965"/>
            <a:ext cx="358074" cy="332859"/>
          </a:xfrm>
        </p:spPr>
        <p:txBody>
          <a:bodyPr/>
          <a:lstStyle/>
          <a:p>
            <a:fld id="{59EDCC4F-61B3-445B-AC6F-14CA4635A88D}" type="slidenum">
              <a:rPr lang="lt-LT" sz="1000" smtClean="0">
                <a:solidFill>
                  <a:srgbClr val="C5C6C6"/>
                </a:solidFill>
              </a:rPr>
              <a:pPr/>
              <a:t>9</a:t>
            </a:fld>
            <a:endParaRPr lang="lt-LT" sz="1000">
              <a:solidFill>
                <a:srgbClr val="C5C6C6"/>
              </a:solidFill>
            </a:endParaRPr>
          </a:p>
        </p:txBody>
      </p:sp>
      <p:cxnSp>
        <p:nvCxnSpPr>
          <p:cNvPr id="47" name="Straight Connector 46">
            <a:extLst>
              <a:ext uri="{FF2B5EF4-FFF2-40B4-BE49-F238E27FC236}">
                <a16:creationId xmlns:a16="http://schemas.microsoft.com/office/drawing/2014/main" id="{96EDEC11-B435-4F67-9B4D-CEB1FD3D9BC3}"/>
              </a:ext>
            </a:extLst>
          </p:cNvPr>
          <p:cNvCxnSpPr>
            <a:cxnSpLocks/>
          </p:cNvCxnSpPr>
          <p:nvPr/>
        </p:nvCxnSpPr>
        <p:spPr>
          <a:xfrm>
            <a:off x="521851" y="7077878"/>
            <a:ext cx="0" cy="243030"/>
          </a:xfrm>
          <a:prstGeom prst="line">
            <a:avLst/>
          </a:prstGeom>
          <a:ln w="9525">
            <a:solidFill>
              <a:srgbClr val="C5C6C6"/>
            </a:solidFill>
          </a:ln>
        </p:spPr>
        <p:style>
          <a:lnRef idx="1">
            <a:schemeClr val="accent1"/>
          </a:lnRef>
          <a:fillRef idx="0">
            <a:schemeClr val="accent1"/>
          </a:fillRef>
          <a:effectRef idx="0">
            <a:schemeClr val="accent1"/>
          </a:effectRef>
          <a:fontRef idx="minor">
            <a:schemeClr val="tx1"/>
          </a:fontRef>
        </p:style>
      </p:cxnSp>
      <p:grpSp>
        <p:nvGrpSpPr>
          <p:cNvPr id="2066" name="Grupė 2065"/>
          <p:cNvGrpSpPr/>
          <p:nvPr/>
        </p:nvGrpSpPr>
        <p:grpSpPr>
          <a:xfrm>
            <a:off x="9396507" y="7026381"/>
            <a:ext cx="935399" cy="316597"/>
            <a:chOff x="4776788" y="5216525"/>
            <a:chExt cx="3405187" cy="1152525"/>
          </a:xfrm>
        </p:grpSpPr>
        <p:sp>
          <p:nvSpPr>
            <p:cNvPr id="24" name="Freeform 18"/>
            <p:cNvSpPr>
              <a:spLocks/>
            </p:cNvSpPr>
            <p:nvPr/>
          </p:nvSpPr>
          <p:spPr bwMode="auto">
            <a:xfrm>
              <a:off x="5513388" y="5438775"/>
              <a:ext cx="338137" cy="704850"/>
            </a:xfrm>
            <a:custGeom>
              <a:avLst/>
              <a:gdLst>
                <a:gd name="T0" fmla="*/ 918 w 1703"/>
                <a:gd name="T1" fmla="*/ 2261 h 3555"/>
                <a:gd name="T2" fmla="*/ 953 w 1703"/>
                <a:gd name="T3" fmla="*/ 2453 h 3555"/>
                <a:gd name="T4" fmla="*/ 970 w 1703"/>
                <a:gd name="T5" fmla="*/ 2637 h 3555"/>
                <a:gd name="T6" fmla="*/ 973 w 1703"/>
                <a:gd name="T7" fmla="*/ 2691 h 3555"/>
                <a:gd name="T8" fmla="*/ 973 w 1703"/>
                <a:gd name="T9" fmla="*/ 2734 h 3555"/>
                <a:gd name="T10" fmla="*/ 970 w 1703"/>
                <a:gd name="T11" fmla="*/ 2807 h 3555"/>
                <a:gd name="T12" fmla="*/ 967 w 1703"/>
                <a:gd name="T13" fmla="*/ 2842 h 3555"/>
                <a:gd name="T14" fmla="*/ 965 w 1703"/>
                <a:gd name="T15" fmla="*/ 2879 h 3555"/>
                <a:gd name="T16" fmla="*/ 962 w 1703"/>
                <a:gd name="T17" fmla="*/ 2918 h 3555"/>
                <a:gd name="T18" fmla="*/ 957 w 1703"/>
                <a:gd name="T19" fmla="*/ 2961 h 3555"/>
                <a:gd name="T20" fmla="*/ 952 w 1703"/>
                <a:gd name="T21" fmla="*/ 2989 h 3555"/>
                <a:gd name="T22" fmla="*/ 946 w 1703"/>
                <a:gd name="T23" fmla="*/ 3030 h 3555"/>
                <a:gd name="T24" fmla="*/ 938 w 1703"/>
                <a:gd name="T25" fmla="*/ 3077 h 3555"/>
                <a:gd name="T26" fmla="*/ 929 w 1703"/>
                <a:gd name="T27" fmla="*/ 3124 h 3555"/>
                <a:gd name="T28" fmla="*/ 918 w 1703"/>
                <a:gd name="T29" fmla="*/ 3172 h 3555"/>
                <a:gd name="T30" fmla="*/ 906 w 1703"/>
                <a:gd name="T31" fmla="*/ 3218 h 3555"/>
                <a:gd name="T32" fmla="*/ 895 w 1703"/>
                <a:gd name="T33" fmla="*/ 3256 h 3555"/>
                <a:gd name="T34" fmla="*/ 888 w 1703"/>
                <a:gd name="T35" fmla="*/ 3281 h 3555"/>
                <a:gd name="T36" fmla="*/ 875 w 1703"/>
                <a:gd name="T37" fmla="*/ 3323 h 3555"/>
                <a:gd name="T38" fmla="*/ 864 w 1703"/>
                <a:gd name="T39" fmla="*/ 3355 h 3555"/>
                <a:gd name="T40" fmla="*/ 854 w 1703"/>
                <a:gd name="T41" fmla="*/ 3386 h 3555"/>
                <a:gd name="T42" fmla="*/ 840 w 1703"/>
                <a:gd name="T43" fmla="*/ 3424 h 3555"/>
                <a:gd name="T44" fmla="*/ 827 w 1703"/>
                <a:gd name="T45" fmla="*/ 3455 h 3555"/>
                <a:gd name="T46" fmla="*/ 814 w 1703"/>
                <a:gd name="T47" fmla="*/ 3487 h 3555"/>
                <a:gd name="T48" fmla="*/ 797 w 1703"/>
                <a:gd name="T49" fmla="*/ 3524 h 3555"/>
                <a:gd name="T50" fmla="*/ 800 w 1703"/>
                <a:gd name="T51" fmla="*/ 3522 h 3555"/>
                <a:gd name="T52" fmla="*/ 855 w 1703"/>
                <a:gd name="T53" fmla="*/ 3411 h 3555"/>
                <a:gd name="T54" fmla="*/ 1019 w 1703"/>
                <a:gd name="T55" fmla="*/ 3028 h 3555"/>
                <a:gd name="T56" fmla="*/ 1162 w 1703"/>
                <a:gd name="T57" fmla="*/ 2616 h 3555"/>
                <a:gd name="T58" fmla="*/ 1288 w 1703"/>
                <a:gd name="T59" fmla="*/ 2190 h 3555"/>
                <a:gd name="T60" fmla="*/ 1395 w 1703"/>
                <a:gd name="T61" fmla="*/ 1764 h 3555"/>
                <a:gd name="T62" fmla="*/ 1484 w 1703"/>
                <a:gd name="T63" fmla="*/ 1352 h 3555"/>
                <a:gd name="T64" fmla="*/ 1557 w 1703"/>
                <a:gd name="T65" fmla="*/ 970 h 3555"/>
                <a:gd name="T66" fmla="*/ 1615 w 1703"/>
                <a:gd name="T67" fmla="*/ 631 h 3555"/>
                <a:gd name="T68" fmla="*/ 1657 w 1703"/>
                <a:gd name="T69" fmla="*/ 351 h 3555"/>
                <a:gd name="T70" fmla="*/ 1700 w 1703"/>
                <a:gd name="T71" fmla="*/ 24 h 3555"/>
                <a:gd name="T72" fmla="*/ 1668 w 1703"/>
                <a:gd name="T73" fmla="*/ 4 h 3555"/>
                <a:gd name="T74" fmla="*/ 1492 w 1703"/>
                <a:gd name="T75" fmla="*/ 25 h 3555"/>
                <a:gd name="T76" fmla="*/ 1194 w 1703"/>
                <a:gd name="T77" fmla="*/ 65 h 3555"/>
                <a:gd name="T78" fmla="*/ 799 w 1703"/>
                <a:gd name="T79" fmla="*/ 127 h 3555"/>
                <a:gd name="T80" fmla="*/ 334 w 1703"/>
                <a:gd name="T81" fmla="*/ 214 h 3555"/>
                <a:gd name="T82" fmla="*/ 67 w 1703"/>
                <a:gd name="T83" fmla="*/ 394 h 3555"/>
                <a:gd name="T84" fmla="*/ 269 w 1703"/>
                <a:gd name="T85" fmla="*/ 733 h 3555"/>
                <a:gd name="T86" fmla="*/ 459 w 1703"/>
                <a:gd name="T87" fmla="*/ 1082 h 3555"/>
                <a:gd name="T88" fmla="*/ 576 w 1703"/>
                <a:gd name="T89" fmla="*/ 1318 h 3555"/>
                <a:gd name="T90" fmla="*/ 656 w 1703"/>
                <a:gd name="T91" fmla="*/ 1494 h 3555"/>
                <a:gd name="T92" fmla="*/ 730 w 1703"/>
                <a:gd name="T93" fmla="*/ 1670 h 3555"/>
                <a:gd name="T94" fmla="*/ 796 w 1703"/>
                <a:gd name="T95" fmla="*/ 1844 h 3555"/>
                <a:gd name="T96" fmla="*/ 852 w 1703"/>
                <a:gd name="T97" fmla="*/ 2016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3" h="3555">
                  <a:moveTo>
                    <a:pt x="886" y="2129"/>
                  </a:moveTo>
                  <a:lnTo>
                    <a:pt x="903" y="2195"/>
                  </a:lnTo>
                  <a:lnTo>
                    <a:pt x="918" y="2261"/>
                  </a:lnTo>
                  <a:lnTo>
                    <a:pt x="932" y="2325"/>
                  </a:lnTo>
                  <a:lnTo>
                    <a:pt x="944" y="2389"/>
                  </a:lnTo>
                  <a:lnTo>
                    <a:pt x="953" y="2453"/>
                  </a:lnTo>
                  <a:lnTo>
                    <a:pt x="961" y="2515"/>
                  </a:lnTo>
                  <a:lnTo>
                    <a:pt x="967" y="2577"/>
                  </a:lnTo>
                  <a:lnTo>
                    <a:pt x="970" y="2637"/>
                  </a:lnTo>
                  <a:lnTo>
                    <a:pt x="972" y="2655"/>
                  </a:lnTo>
                  <a:lnTo>
                    <a:pt x="972" y="2674"/>
                  </a:lnTo>
                  <a:lnTo>
                    <a:pt x="973" y="2691"/>
                  </a:lnTo>
                  <a:lnTo>
                    <a:pt x="973" y="2709"/>
                  </a:lnTo>
                  <a:lnTo>
                    <a:pt x="973" y="2709"/>
                  </a:lnTo>
                  <a:lnTo>
                    <a:pt x="973" y="2734"/>
                  </a:lnTo>
                  <a:lnTo>
                    <a:pt x="972" y="2759"/>
                  </a:lnTo>
                  <a:lnTo>
                    <a:pt x="972" y="2782"/>
                  </a:lnTo>
                  <a:lnTo>
                    <a:pt x="970" y="2807"/>
                  </a:lnTo>
                  <a:lnTo>
                    <a:pt x="969" y="2819"/>
                  </a:lnTo>
                  <a:lnTo>
                    <a:pt x="968" y="2830"/>
                  </a:lnTo>
                  <a:lnTo>
                    <a:pt x="967" y="2842"/>
                  </a:lnTo>
                  <a:lnTo>
                    <a:pt x="967" y="2854"/>
                  </a:lnTo>
                  <a:lnTo>
                    <a:pt x="966" y="2866"/>
                  </a:lnTo>
                  <a:lnTo>
                    <a:pt x="965" y="2879"/>
                  </a:lnTo>
                  <a:lnTo>
                    <a:pt x="964" y="2891"/>
                  </a:lnTo>
                  <a:lnTo>
                    <a:pt x="963" y="2903"/>
                  </a:lnTo>
                  <a:lnTo>
                    <a:pt x="962" y="2918"/>
                  </a:lnTo>
                  <a:lnTo>
                    <a:pt x="960" y="2932"/>
                  </a:lnTo>
                  <a:lnTo>
                    <a:pt x="958" y="2947"/>
                  </a:lnTo>
                  <a:lnTo>
                    <a:pt x="957" y="2961"/>
                  </a:lnTo>
                  <a:lnTo>
                    <a:pt x="954" y="2971"/>
                  </a:lnTo>
                  <a:lnTo>
                    <a:pt x="953" y="2980"/>
                  </a:lnTo>
                  <a:lnTo>
                    <a:pt x="952" y="2989"/>
                  </a:lnTo>
                  <a:lnTo>
                    <a:pt x="951" y="2999"/>
                  </a:lnTo>
                  <a:lnTo>
                    <a:pt x="949" y="3014"/>
                  </a:lnTo>
                  <a:lnTo>
                    <a:pt x="946" y="3030"/>
                  </a:lnTo>
                  <a:lnTo>
                    <a:pt x="944" y="3045"/>
                  </a:lnTo>
                  <a:lnTo>
                    <a:pt x="940" y="3061"/>
                  </a:lnTo>
                  <a:lnTo>
                    <a:pt x="938" y="3077"/>
                  </a:lnTo>
                  <a:lnTo>
                    <a:pt x="935" y="3093"/>
                  </a:lnTo>
                  <a:lnTo>
                    <a:pt x="932" y="3109"/>
                  </a:lnTo>
                  <a:lnTo>
                    <a:pt x="929" y="3124"/>
                  </a:lnTo>
                  <a:lnTo>
                    <a:pt x="925" y="3141"/>
                  </a:lnTo>
                  <a:lnTo>
                    <a:pt x="921" y="3156"/>
                  </a:lnTo>
                  <a:lnTo>
                    <a:pt x="918" y="3172"/>
                  </a:lnTo>
                  <a:lnTo>
                    <a:pt x="915" y="3188"/>
                  </a:lnTo>
                  <a:lnTo>
                    <a:pt x="910" y="3203"/>
                  </a:lnTo>
                  <a:lnTo>
                    <a:pt x="906" y="3218"/>
                  </a:lnTo>
                  <a:lnTo>
                    <a:pt x="902" y="3233"/>
                  </a:lnTo>
                  <a:lnTo>
                    <a:pt x="898" y="3248"/>
                  </a:lnTo>
                  <a:lnTo>
                    <a:pt x="895" y="3256"/>
                  </a:lnTo>
                  <a:lnTo>
                    <a:pt x="893" y="3264"/>
                  </a:lnTo>
                  <a:lnTo>
                    <a:pt x="891" y="3273"/>
                  </a:lnTo>
                  <a:lnTo>
                    <a:pt x="888" y="3281"/>
                  </a:lnTo>
                  <a:lnTo>
                    <a:pt x="884" y="3295"/>
                  </a:lnTo>
                  <a:lnTo>
                    <a:pt x="879" y="3309"/>
                  </a:lnTo>
                  <a:lnTo>
                    <a:pt x="875" y="3323"/>
                  </a:lnTo>
                  <a:lnTo>
                    <a:pt x="871" y="3337"/>
                  </a:lnTo>
                  <a:lnTo>
                    <a:pt x="868" y="3346"/>
                  </a:lnTo>
                  <a:lnTo>
                    <a:pt x="864" y="3355"/>
                  </a:lnTo>
                  <a:lnTo>
                    <a:pt x="861" y="3365"/>
                  </a:lnTo>
                  <a:lnTo>
                    <a:pt x="858" y="3375"/>
                  </a:lnTo>
                  <a:lnTo>
                    <a:pt x="854" y="3386"/>
                  </a:lnTo>
                  <a:lnTo>
                    <a:pt x="848" y="3399"/>
                  </a:lnTo>
                  <a:lnTo>
                    <a:pt x="844" y="3411"/>
                  </a:lnTo>
                  <a:lnTo>
                    <a:pt x="840" y="3424"/>
                  </a:lnTo>
                  <a:lnTo>
                    <a:pt x="835" y="3435"/>
                  </a:lnTo>
                  <a:lnTo>
                    <a:pt x="831" y="3444"/>
                  </a:lnTo>
                  <a:lnTo>
                    <a:pt x="827" y="3455"/>
                  </a:lnTo>
                  <a:lnTo>
                    <a:pt x="822" y="3466"/>
                  </a:lnTo>
                  <a:lnTo>
                    <a:pt x="818" y="3476"/>
                  </a:lnTo>
                  <a:lnTo>
                    <a:pt x="814" y="3487"/>
                  </a:lnTo>
                  <a:lnTo>
                    <a:pt x="809" y="3498"/>
                  </a:lnTo>
                  <a:lnTo>
                    <a:pt x="804" y="3509"/>
                  </a:lnTo>
                  <a:lnTo>
                    <a:pt x="797" y="3524"/>
                  </a:lnTo>
                  <a:lnTo>
                    <a:pt x="790" y="3539"/>
                  </a:lnTo>
                  <a:lnTo>
                    <a:pt x="782" y="3555"/>
                  </a:lnTo>
                  <a:lnTo>
                    <a:pt x="800" y="3522"/>
                  </a:lnTo>
                  <a:lnTo>
                    <a:pt x="813" y="3496"/>
                  </a:lnTo>
                  <a:lnTo>
                    <a:pt x="829" y="3464"/>
                  </a:lnTo>
                  <a:lnTo>
                    <a:pt x="855" y="3411"/>
                  </a:lnTo>
                  <a:lnTo>
                    <a:pt x="911" y="3288"/>
                  </a:lnTo>
                  <a:lnTo>
                    <a:pt x="966" y="3160"/>
                  </a:lnTo>
                  <a:lnTo>
                    <a:pt x="1019" y="3028"/>
                  </a:lnTo>
                  <a:lnTo>
                    <a:pt x="1068" y="2893"/>
                  </a:lnTo>
                  <a:lnTo>
                    <a:pt x="1116" y="2755"/>
                  </a:lnTo>
                  <a:lnTo>
                    <a:pt x="1162" y="2616"/>
                  </a:lnTo>
                  <a:lnTo>
                    <a:pt x="1206" y="2475"/>
                  </a:lnTo>
                  <a:lnTo>
                    <a:pt x="1248" y="2332"/>
                  </a:lnTo>
                  <a:lnTo>
                    <a:pt x="1288" y="2190"/>
                  </a:lnTo>
                  <a:lnTo>
                    <a:pt x="1325" y="2047"/>
                  </a:lnTo>
                  <a:lnTo>
                    <a:pt x="1361" y="1904"/>
                  </a:lnTo>
                  <a:lnTo>
                    <a:pt x="1395" y="1764"/>
                  </a:lnTo>
                  <a:lnTo>
                    <a:pt x="1426" y="1624"/>
                  </a:lnTo>
                  <a:lnTo>
                    <a:pt x="1456" y="1487"/>
                  </a:lnTo>
                  <a:lnTo>
                    <a:pt x="1484" y="1352"/>
                  </a:lnTo>
                  <a:lnTo>
                    <a:pt x="1511" y="1221"/>
                  </a:lnTo>
                  <a:lnTo>
                    <a:pt x="1535" y="1093"/>
                  </a:lnTo>
                  <a:lnTo>
                    <a:pt x="1557" y="970"/>
                  </a:lnTo>
                  <a:lnTo>
                    <a:pt x="1579" y="851"/>
                  </a:lnTo>
                  <a:lnTo>
                    <a:pt x="1598" y="739"/>
                  </a:lnTo>
                  <a:lnTo>
                    <a:pt x="1615" y="631"/>
                  </a:lnTo>
                  <a:lnTo>
                    <a:pt x="1631" y="531"/>
                  </a:lnTo>
                  <a:lnTo>
                    <a:pt x="1645" y="437"/>
                  </a:lnTo>
                  <a:lnTo>
                    <a:pt x="1657" y="351"/>
                  </a:lnTo>
                  <a:lnTo>
                    <a:pt x="1677" y="204"/>
                  </a:lnTo>
                  <a:lnTo>
                    <a:pt x="1692" y="94"/>
                  </a:lnTo>
                  <a:lnTo>
                    <a:pt x="1700" y="24"/>
                  </a:lnTo>
                  <a:lnTo>
                    <a:pt x="1703" y="0"/>
                  </a:lnTo>
                  <a:lnTo>
                    <a:pt x="1693" y="2"/>
                  </a:lnTo>
                  <a:lnTo>
                    <a:pt x="1668" y="4"/>
                  </a:lnTo>
                  <a:lnTo>
                    <a:pt x="1624" y="9"/>
                  </a:lnTo>
                  <a:lnTo>
                    <a:pt x="1565" y="15"/>
                  </a:lnTo>
                  <a:lnTo>
                    <a:pt x="1492" y="25"/>
                  </a:lnTo>
                  <a:lnTo>
                    <a:pt x="1405" y="36"/>
                  </a:lnTo>
                  <a:lnTo>
                    <a:pt x="1305" y="50"/>
                  </a:lnTo>
                  <a:lnTo>
                    <a:pt x="1194" y="65"/>
                  </a:lnTo>
                  <a:lnTo>
                    <a:pt x="1071" y="83"/>
                  </a:lnTo>
                  <a:lnTo>
                    <a:pt x="939" y="105"/>
                  </a:lnTo>
                  <a:lnTo>
                    <a:pt x="799" y="127"/>
                  </a:lnTo>
                  <a:lnTo>
                    <a:pt x="651" y="154"/>
                  </a:lnTo>
                  <a:lnTo>
                    <a:pt x="495" y="182"/>
                  </a:lnTo>
                  <a:lnTo>
                    <a:pt x="334" y="214"/>
                  </a:lnTo>
                  <a:lnTo>
                    <a:pt x="169" y="248"/>
                  </a:lnTo>
                  <a:lnTo>
                    <a:pt x="0" y="286"/>
                  </a:lnTo>
                  <a:lnTo>
                    <a:pt x="67" y="394"/>
                  </a:lnTo>
                  <a:lnTo>
                    <a:pt x="135" y="506"/>
                  </a:lnTo>
                  <a:lnTo>
                    <a:pt x="203" y="619"/>
                  </a:lnTo>
                  <a:lnTo>
                    <a:pt x="269" y="733"/>
                  </a:lnTo>
                  <a:lnTo>
                    <a:pt x="333" y="848"/>
                  </a:lnTo>
                  <a:lnTo>
                    <a:pt x="397" y="965"/>
                  </a:lnTo>
                  <a:lnTo>
                    <a:pt x="459" y="1082"/>
                  </a:lnTo>
                  <a:lnTo>
                    <a:pt x="518" y="1200"/>
                  </a:lnTo>
                  <a:lnTo>
                    <a:pt x="547" y="1259"/>
                  </a:lnTo>
                  <a:lnTo>
                    <a:pt x="576" y="1318"/>
                  </a:lnTo>
                  <a:lnTo>
                    <a:pt x="604" y="1377"/>
                  </a:lnTo>
                  <a:lnTo>
                    <a:pt x="630" y="1436"/>
                  </a:lnTo>
                  <a:lnTo>
                    <a:pt x="656" y="1494"/>
                  </a:lnTo>
                  <a:lnTo>
                    <a:pt x="682" y="1553"/>
                  </a:lnTo>
                  <a:lnTo>
                    <a:pt x="707" y="1612"/>
                  </a:lnTo>
                  <a:lnTo>
                    <a:pt x="730" y="1670"/>
                  </a:lnTo>
                  <a:lnTo>
                    <a:pt x="753" y="1728"/>
                  </a:lnTo>
                  <a:lnTo>
                    <a:pt x="775" y="1787"/>
                  </a:lnTo>
                  <a:lnTo>
                    <a:pt x="796" y="1844"/>
                  </a:lnTo>
                  <a:lnTo>
                    <a:pt x="816" y="1902"/>
                  </a:lnTo>
                  <a:lnTo>
                    <a:pt x="835" y="1959"/>
                  </a:lnTo>
                  <a:lnTo>
                    <a:pt x="852" y="2016"/>
                  </a:lnTo>
                  <a:lnTo>
                    <a:pt x="870" y="2073"/>
                  </a:lnTo>
                  <a:lnTo>
                    <a:pt x="886" y="2129"/>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5" name="Freeform 19"/>
            <p:cNvSpPr>
              <a:spLocks/>
            </p:cNvSpPr>
            <p:nvPr/>
          </p:nvSpPr>
          <p:spPr bwMode="auto">
            <a:xfrm>
              <a:off x="4776788" y="5438775"/>
              <a:ext cx="339725" cy="700088"/>
            </a:xfrm>
            <a:custGeom>
              <a:avLst/>
              <a:gdLst>
                <a:gd name="T0" fmla="*/ 1377 w 1714"/>
                <a:gd name="T1" fmla="*/ 214 h 3525"/>
                <a:gd name="T2" fmla="*/ 909 w 1714"/>
                <a:gd name="T3" fmla="*/ 127 h 3525"/>
                <a:gd name="T4" fmla="*/ 513 w 1714"/>
                <a:gd name="T5" fmla="*/ 65 h 3525"/>
                <a:gd name="T6" fmla="*/ 212 w 1714"/>
                <a:gd name="T7" fmla="*/ 24 h 3525"/>
                <a:gd name="T8" fmla="*/ 36 w 1714"/>
                <a:gd name="T9" fmla="*/ 3 h 3525"/>
                <a:gd name="T10" fmla="*/ 3 w 1714"/>
                <a:gd name="T11" fmla="*/ 25 h 3525"/>
                <a:gd name="T12" fmla="*/ 48 w 1714"/>
                <a:gd name="T13" fmla="*/ 370 h 3525"/>
                <a:gd name="T14" fmla="*/ 93 w 1714"/>
                <a:gd name="T15" fmla="*/ 664 h 3525"/>
                <a:gd name="T16" fmla="*/ 154 w 1714"/>
                <a:gd name="T17" fmla="*/ 1018 h 3525"/>
                <a:gd name="T18" fmla="*/ 233 w 1714"/>
                <a:gd name="T19" fmla="*/ 1416 h 3525"/>
                <a:gd name="T20" fmla="*/ 328 w 1714"/>
                <a:gd name="T21" fmla="*/ 1843 h 3525"/>
                <a:gd name="T22" fmla="*/ 443 w 1714"/>
                <a:gd name="T23" fmla="*/ 2282 h 3525"/>
                <a:gd name="T24" fmla="*/ 576 w 1714"/>
                <a:gd name="T25" fmla="*/ 2719 h 3525"/>
                <a:gd name="T26" fmla="*/ 730 w 1714"/>
                <a:gd name="T27" fmla="*/ 3135 h 3525"/>
                <a:gd name="T28" fmla="*/ 905 w 1714"/>
                <a:gd name="T29" fmla="*/ 3518 h 3525"/>
                <a:gd name="T30" fmla="*/ 907 w 1714"/>
                <a:gd name="T31" fmla="*/ 3523 h 3525"/>
                <a:gd name="T32" fmla="*/ 896 w 1714"/>
                <a:gd name="T33" fmla="*/ 3497 h 3525"/>
                <a:gd name="T34" fmla="*/ 882 w 1714"/>
                <a:gd name="T35" fmla="*/ 3465 h 3525"/>
                <a:gd name="T36" fmla="*/ 869 w 1714"/>
                <a:gd name="T37" fmla="*/ 3433 h 3525"/>
                <a:gd name="T38" fmla="*/ 856 w 1714"/>
                <a:gd name="T39" fmla="*/ 3398 h 3525"/>
                <a:gd name="T40" fmla="*/ 843 w 1714"/>
                <a:gd name="T41" fmla="*/ 3364 h 3525"/>
                <a:gd name="T42" fmla="*/ 833 w 1714"/>
                <a:gd name="T43" fmla="*/ 3335 h 3525"/>
                <a:gd name="T44" fmla="*/ 820 w 1714"/>
                <a:gd name="T45" fmla="*/ 3294 h 3525"/>
                <a:gd name="T46" fmla="*/ 811 w 1714"/>
                <a:gd name="T47" fmla="*/ 3263 h 3525"/>
                <a:gd name="T48" fmla="*/ 802 w 1714"/>
                <a:gd name="T49" fmla="*/ 3232 h 3525"/>
                <a:gd name="T50" fmla="*/ 790 w 1714"/>
                <a:gd name="T51" fmla="*/ 3187 h 3525"/>
                <a:gd name="T52" fmla="*/ 780 w 1714"/>
                <a:gd name="T53" fmla="*/ 3140 h 3525"/>
                <a:gd name="T54" fmla="*/ 769 w 1714"/>
                <a:gd name="T55" fmla="*/ 3092 h 3525"/>
                <a:gd name="T56" fmla="*/ 765 w 1714"/>
                <a:gd name="T57" fmla="*/ 3068 h 3525"/>
                <a:gd name="T58" fmla="*/ 758 w 1714"/>
                <a:gd name="T59" fmla="*/ 3029 h 3525"/>
                <a:gd name="T60" fmla="*/ 752 w 1714"/>
                <a:gd name="T61" fmla="*/ 2988 h 3525"/>
                <a:gd name="T62" fmla="*/ 749 w 1714"/>
                <a:gd name="T63" fmla="*/ 2960 h 3525"/>
                <a:gd name="T64" fmla="*/ 743 w 1714"/>
                <a:gd name="T65" fmla="*/ 2916 h 3525"/>
                <a:gd name="T66" fmla="*/ 739 w 1714"/>
                <a:gd name="T67" fmla="*/ 2877 h 3525"/>
                <a:gd name="T68" fmla="*/ 737 w 1714"/>
                <a:gd name="T69" fmla="*/ 2840 h 3525"/>
                <a:gd name="T70" fmla="*/ 734 w 1714"/>
                <a:gd name="T71" fmla="*/ 2806 h 3525"/>
                <a:gd name="T72" fmla="*/ 731 w 1714"/>
                <a:gd name="T73" fmla="*/ 2733 h 3525"/>
                <a:gd name="T74" fmla="*/ 731 w 1714"/>
                <a:gd name="T75" fmla="*/ 2691 h 3525"/>
                <a:gd name="T76" fmla="*/ 734 w 1714"/>
                <a:gd name="T77" fmla="*/ 2641 h 3525"/>
                <a:gd name="T78" fmla="*/ 738 w 1714"/>
                <a:gd name="T79" fmla="*/ 2577 h 3525"/>
                <a:gd name="T80" fmla="*/ 750 w 1714"/>
                <a:gd name="T81" fmla="*/ 2474 h 3525"/>
                <a:gd name="T82" fmla="*/ 767 w 1714"/>
                <a:gd name="T83" fmla="*/ 2367 h 3525"/>
                <a:gd name="T84" fmla="*/ 808 w 1714"/>
                <a:gd name="T85" fmla="*/ 2182 h 3525"/>
                <a:gd name="T86" fmla="*/ 853 w 1714"/>
                <a:gd name="T87" fmla="*/ 2028 h 3525"/>
                <a:gd name="T88" fmla="*/ 888 w 1714"/>
                <a:gd name="T89" fmla="*/ 1919 h 3525"/>
                <a:gd name="T90" fmla="*/ 947 w 1714"/>
                <a:gd name="T91" fmla="*/ 1757 h 3525"/>
                <a:gd name="T92" fmla="*/ 1014 w 1714"/>
                <a:gd name="T93" fmla="*/ 1593 h 3525"/>
                <a:gd name="T94" fmla="*/ 1125 w 1714"/>
                <a:gd name="T95" fmla="*/ 1344 h 3525"/>
                <a:gd name="T96" fmla="*/ 1249 w 1714"/>
                <a:gd name="T97" fmla="*/ 1095 h 3525"/>
                <a:gd name="T98" fmla="*/ 1382 w 1714"/>
                <a:gd name="T99" fmla="*/ 846 h 3525"/>
                <a:gd name="T100" fmla="*/ 1522 w 1714"/>
                <a:gd name="T101" fmla="*/ 602 h 3525"/>
                <a:gd name="T102" fmla="*/ 1666 w 1714"/>
                <a:gd name="T103" fmla="*/ 363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4" h="3525">
                  <a:moveTo>
                    <a:pt x="1714" y="286"/>
                  </a:moveTo>
                  <a:lnTo>
                    <a:pt x="1543" y="249"/>
                  </a:lnTo>
                  <a:lnTo>
                    <a:pt x="1377" y="214"/>
                  </a:lnTo>
                  <a:lnTo>
                    <a:pt x="1215" y="182"/>
                  </a:lnTo>
                  <a:lnTo>
                    <a:pt x="1059" y="154"/>
                  </a:lnTo>
                  <a:lnTo>
                    <a:pt x="909" y="127"/>
                  </a:lnTo>
                  <a:lnTo>
                    <a:pt x="769" y="104"/>
                  </a:lnTo>
                  <a:lnTo>
                    <a:pt x="636" y="83"/>
                  </a:lnTo>
                  <a:lnTo>
                    <a:pt x="513" y="65"/>
                  </a:lnTo>
                  <a:lnTo>
                    <a:pt x="401" y="49"/>
                  </a:lnTo>
                  <a:lnTo>
                    <a:pt x="300" y="35"/>
                  </a:lnTo>
                  <a:lnTo>
                    <a:pt x="212" y="24"/>
                  </a:lnTo>
                  <a:lnTo>
                    <a:pt x="138" y="15"/>
                  </a:lnTo>
                  <a:lnTo>
                    <a:pt x="79" y="8"/>
                  </a:lnTo>
                  <a:lnTo>
                    <a:pt x="36" y="3"/>
                  </a:lnTo>
                  <a:lnTo>
                    <a:pt x="10" y="1"/>
                  </a:lnTo>
                  <a:lnTo>
                    <a:pt x="0" y="0"/>
                  </a:lnTo>
                  <a:lnTo>
                    <a:pt x="3" y="25"/>
                  </a:lnTo>
                  <a:lnTo>
                    <a:pt x="12" y="98"/>
                  </a:lnTo>
                  <a:lnTo>
                    <a:pt x="27" y="214"/>
                  </a:lnTo>
                  <a:lnTo>
                    <a:pt x="48" y="370"/>
                  </a:lnTo>
                  <a:lnTo>
                    <a:pt x="62" y="460"/>
                  </a:lnTo>
                  <a:lnTo>
                    <a:pt x="77" y="558"/>
                  </a:lnTo>
                  <a:lnTo>
                    <a:pt x="93" y="664"/>
                  </a:lnTo>
                  <a:lnTo>
                    <a:pt x="113" y="775"/>
                  </a:lnTo>
                  <a:lnTo>
                    <a:pt x="133" y="893"/>
                  </a:lnTo>
                  <a:lnTo>
                    <a:pt x="154" y="1018"/>
                  </a:lnTo>
                  <a:lnTo>
                    <a:pt x="179" y="1146"/>
                  </a:lnTo>
                  <a:lnTo>
                    <a:pt x="205" y="1279"/>
                  </a:lnTo>
                  <a:lnTo>
                    <a:pt x="233" y="1416"/>
                  </a:lnTo>
                  <a:lnTo>
                    <a:pt x="263" y="1556"/>
                  </a:lnTo>
                  <a:lnTo>
                    <a:pt x="295" y="1698"/>
                  </a:lnTo>
                  <a:lnTo>
                    <a:pt x="328" y="1843"/>
                  </a:lnTo>
                  <a:lnTo>
                    <a:pt x="365" y="1988"/>
                  </a:lnTo>
                  <a:lnTo>
                    <a:pt x="402" y="2135"/>
                  </a:lnTo>
                  <a:lnTo>
                    <a:pt x="443" y="2282"/>
                  </a:lnTo>
                  <a:lnTo>
                    <a:pt x="485" y="2429"/>
                  </a:lnTo>
                  <a:lnTo>
                    <a:pt x="530" y="2574"/>
                  </a:lnTo>
                  <a:lnTo>
                    <a:pt x="576" y="2719"/>
                  </a:lnTo>
                  <a:lnTo>
                    <a:pt x="625" y="2861"/>
                  </a:lnTo>
                  <a:lnTo>
                    <a:pt x="677" y="3000"/>
                  </a:lnTo>
                  <a:lnTo>
                    <a:pt x="730" y="3135"/>
                  </a:lnTo>
                  <a:lnTo>
                    <a:pt x="786" y="3268"/>
                  </a:lnTo>
                  <a:lnTo>
                    <a:pt x="844" y="3396"/>
                  </a:lnTo>
                  <a:lnTo>
                    <a:pt x="905" y="3518"/>
                  </a:lnTo>
                  <a:lnTo>
                    <a:pt x="906" y="3522"/>
                  </a:lnTo>
                  <a:lnTo>
                    <a:pt x="908" y="3525"/>
                  </a:lnTo>
                  <a:lnTo>
                    <a:pt x="907" y="3523"/>
                  </a:lnTo>
                  <a:lnTo>
                    <a:pt x="904" y="3515"/>
                  </a:lnTo>
                  <a:lnTo>
                    <a:pt x="900" y="3507"/>
                  </a:lnTo>
                  <a:lnTo>
                    <a:pt x="896" y="3497"/>
                  </a:lnTo>
                  <a:lnTo>
                    <a:pt x="891" y="3486"/>
                  </a:lnTo>
                  <a:lnTo>
                    <a:pt x="887" y="3476"/>
                  </a:lnTo>
                  <a:lnTo>
                    <a:pt x="882" y="3465"/>
                  </a:lnTo>
                  <a:lnTo>
                    <a:pt x="877" y="3454"/>
                  </a:lnTo>
                  <a:lnTo>
                    <a:pt x="873" y="3443"/>
                  </a:lnTo>
                  <a:lnTo>
                    <a:pt x="869" y="3433"/>
                  </a:lnTo>
                  <a:lnTo>
                    <a:pt x="866" y="3422"/>
                  </a:lnTo>
                  <a:lnTo>
                    <a:pt x="860" y="3410"/>
                  </a:lnTo>
                  <a:lnTo>
                    <a:pt x="856" y="3398"/>
                  </a:lnTo>
                  <a:lnTo>
                    <a:pt x="850" y="3385"/>
                  </a:lnTo>
                  <a:lnTo>
                    <a:pt x="846" y="3374"/>
                  </a:lnTo>
                  <a:lnTo>
                    <a:pt x="843" y="3364"/>
                  </a:lnTo>
                  <a:lnTo>
                    <a:pt x="840" y="3354"/>
                  </a:lnTo>
                  <a:lnTo>
                    <a:pt x="837" y="3345"/>
                  </a:lnTo>
                  <a:lnTo>
                    <a:pt x="833" y="3335"/>
                  </a:lnTo>
                  <a:lnTo>
                    <a:pt x="829" y="3322"/>
                  </a:lnTo>
                  <a:lnTo>
                    <a:pt x="825" y="3308"/>
                  </a:lnTo>
                  <a:lnTo>
                    <a:pt x="820" y="3294"/>
                  </a:lnTo>
                  <a:lnTo>
                    <a:pt x="816" y="3280"/>
                  </a:lnTo>
                  <a:lnTo>
                    <a:pt x="813" y="3272"/>
                  </a:lnTo>
                  <a:lnTo>
                    <a:pt x="811" y="3263"/>
                  </a:lnTo>
                  <a:lnTo>
                    <a:pt x="809" y="3254"/>
                  </a:lnTo>
                  <a:lnTo>
                    <a:pt x="807" y="3247"/>
                  </a:lnTo>
                  <a:lnTo>
                    <a:pt x="802" y="3232"/>
                  </a:lnTo>
                  <a:lnTo>
                    <a:pt x="798" y="3217"/>
                  </a:lnTo>
                  <a:lnTo>
                    <a:pt x="794" y="3202"/>
                  </a:lnTo>
                  <a:lnTo>
                    <a:pt x="790" y="3187"/>
                  </a:lnTo>
                  <a:lnTo>
                    <a:pt x="786" y="3171"/>
                  </a:lnTo>
                  <a:lnTo>
                    <a:pt x="783" y="3155"/>
                  </a:lnTo>
                  <a:lnTo>
                    <a:pt x="780" y="3140"/>
                  </a:lnTo>
                  <a:lnTo>
                    <a:pt x="775" y="3124"/>
                  </a:lnTo>
                  <a:lnTo>
                    <a:pt x="772" y="3107"/>
                  </a:lnTo>
                  <a:lnTo>
                    <a:pt x="769" y="3092"/>
                  </a:lnTo>
                  <a:lnTo>
                    <a:pt x="768" y="3084"/>
                  </a:lnTo>
                  <a:lnTo>
                    <a:pt x="766" y="3076"/>
                  </a:lnTo>
                  <a:lnTo>
                    <a:pt x="765" y="3068"/>
                  </a:lnTo>
                  <a:lnTo>
                    <a:pt x="764" y="3060"/>
                  </a:lnTo>
                  <a:lnTo>
                    <a:pt x="760" y="3044"/>
                  </a:lnTo>
                  <a:lnTo>
                    <a:pt x="758" y="3029"/>
                  </a:lnTo>
                  <a:lnTo>
                    <a:pt x="755" y="3013"/>
                  </a:lnTo>
                  <a:lnTo>
                    <a:pt x="753" y="2998"/>
                  </a:lnTo>
                  <a:lnTo>
                    <a:pt x="752" y="2988"/>
                  </a:lnTo>
                  <a:lnTo>
                    <a:pt x="751" y="2979"/>
                  </a:lnTo>
                  <a:lnTo>
                    <a:pt x="750" y="2969"/>
                  </a:lnTo>
                  <a:lnTo>
                    <a:pt x="749" y="2960"/>
                  </a:lnTo>
                  <a:lnTo>
                    <a:pt x="746" y="2945"/>
                  </a:lnTo>
                  <a:lnTo>
                    <a:pt x="744" y="2931"/>
                  </a:lnTo>
                  <a:lnTo>
                    <a:pt x="743" y="2916"/>
                  </a:lnTo>
                  <a:lnTo>
                    <a:pt x="741" y="2902"/>
                  </a:lnTo>
                  <a:lnTo>
                    <a:pt x="740" y="2890"/>
                  </a:lnTo>
                  <a:lnTo>
                    <a:pt x="739" y="2877"/>
                  </a:lnTo>
                  <a:lnTo>
                    <a:pt x="738" y="2865"/>
                  </a:lnTo>
                  <a:lnTo>
                    <a:pt x="737" y="2852"/>
                  </a:lnTo>
                  <a:lnTo>
                    <a:pt x="737" y="2840"/>
                  </a:lnTo>
                  <a:lnTo>
                    <a:pt x="736" y="2829"/>
                  </a:lnTo>
                  <a:lnTo>
                    <a:pt x="735" y="2818"/>
                  </a:lnTo>
                  <a:lnTo>
                    <a:pt x="734" y="2806"/>
                  </a:lnTo>
                  <a:lnTo>
                    <a:pt x="733" y="2781"/>
                  </a:lnTo>
                  <a:lnTo>
                    <a:pt x="733" y="2758"/>
                  </a:lnTo>
                  <a:lnTo>
                    <a:pt x="731" y="2733"/>
                  </a:lnTo>
                  <a:lnTo>
                    <a:pt x="731" y="2708"/>
                  </a:lnTo>
                  <a:lnTo>
                    <a:pt x="731" y="2708"/>
                  </a:lnTo>
                  <a:lnTo>
                    <a:pt x="731" y="2691"/>
                  </a:lnTo>
                  <a:lnTo>
                    <a:pt x="733" y="2674"/>
                  </a:lnTo>
                  <a:lnTo>
                    <a:pt x="733" y="2657"/>
                  </a:lnTo>
                  <a:lnTo>
                    <a:pt x="734" y="2641"/>
                  </a:lnTo>
                  <a:lnTo>
                    <a:pt x="735" y="2626"/>
                  </a:lnTo>
                  <a:lnTo>
                    <a:pt x="736" y="2612"/>
                  </a:lnTo>
                  <a:lnTo>
                    <a:pt x="738" y="2577"/>
                  </a:lnTo>
                  <a:lnTo>
                    <a:pt x="741" y="2543"/>
                  </a:lnTo>
                  <a:lnTo>
                    <a:pt x="745" y="2509"/>
                  </a:lnTo>
                  <a:lnTo>
                    <a:pt x="750" y="2474"/>
                  </a:lnTo>
                  <a:lnTo>
                    <a:pt x="755" y="2439"/>
                  </a:lnTo>
                  <a:lnTo>
                    <a:pt x="760" y="2402"/>
                  </a:lnTo>
                  <a:lnTo>
                    <a:pt x="767" y="2367"/>
                  </a:lnTo>
                  <a:lnTo>
                    <a:pt x="774" y="2330"/>
                  </a:lnTo>
                  <a:lnTo>
                    <a:pt x="789" y="2257"/>
                  </a:lnTo>
                  <a:lnTo>
                    <a:pt x="808" y="2182"/>
                  </a:lnTo>
                  <a:lnTo>
                    <a:pt x="829" y="2107"/>
                  </a:lnTo>
                  <a:lnTo>
                    <a:pt x="852" y="2030"/>
                  </a:lnTo>
                  <a:lnTo>
                    <a:pt x="853" y="2028"/>
                  </a:lnTo>
                  <a:lnTo>
                    <a:pt x="853" y="2026"/>
                  </a:lnTo>
                  <a:lnTo>
                    <a:pt x="870" y="1973"/>
                  </a:lnTo>
                  <a:lnTo>
                    <a:pt x="888" y="1919"/>
                  </a:lnTo>
                  <a:lnTo>
                    <a:pt x="906" y="1866"/>
                  </a:lnTo>
                  <a:lnTo>
                    <a:pt x="927" y="1812"/>
                  </a:lnTo>
                  <a:lnTo>
                    <a:pt x="947" y="1757"/>
                  </a:lnTo>
                  <a:lnTo>
                    <a:pt x="968" y="1704"/>
                  </a:lnTo>
                  <a:lnTo>
                    <a:pt x="990" y="1649"/>
                  </a:lnTo>
                  <a:lnTo>
                    <a:pt x="1014" y="1593"/>
                  </a:lnTo>
                  <a:lnTo>
                    <a:pt x="1049" y="1511"/>
                  </a:lnTo>
                  <a:lnTo>
                    <a:pt x="1086" y="1428"/>
                  </a:lnTo>
                  <a:lnTo>
                    <a:pt x="1125" y="1344"/>
                  </a:lnTo>
                  <a:lnTo>
                    <a:pt x="1165" y="1262"/>
                  </a:lnTo>
                  <a:lnTo>
                    <a:pt x="1207" y="1178"/>
                  </a:lnTo>
                  <a:lnTo>
                    <a:pt x="1249" y="1095"/>
                  </a:lnTo>
                  <a:lnTo>
                    <a:pt x="1292" y="1012"/>
                  </a:lnTo>
                  <a:lnTo>
                    <a:pt x="1337" y="929"/>
                  </a:lnTo>
                  <a:lnTo>
                    <a:pt x="1382" y="846"/>
                  </a:lnTo>
                  <a:lnTo>
                    <a:pt x="1429" y="765"/>
                  </a:lnTo>
                  <a:lnTo>
                    <a:pt x="1475" y="683"/>
                  </a:lnTo>
                  <a:lnTo>
                    <a:pt x="1522" y="602"/>
                  </a:lnTo>
                  <a:lnTo>
                    <a:pt x="1570" y="522"/>
                  </a:lnTo>
                  <a:lnTo>
                    <a:pt x="1617" y="443"/>
                  </a:lnTo>
                  <a:lnTo>
                    <a:pt x="1666" y="363"/>
                  </a:lnTo>
                  <a:lnTo>
                    <a:pt x="1714" y="286"/>
                  </a:lnTo>
                  <a:lnTo>
                    <a:pt x="1714" y="286"/>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6" name="Freeform 20"/>
            <p:cNvSpPr>
              <a:spLocks/>
            </p:cNvSpPr>
            <p:nvPr/>
          </p:nvSpPr>
          <p:spPr bwMode="auto">
            <a:xfrm>
              <a:off x="5116513" y="5216525"/>
              <a:ext cx="396875" cy="333375"/>
            </a:xfrm>
            <a:custGeom>
              <a:avLst/>
              <a:gdLst>
                <a:gd name="T0" fmla="*/ 1902 w 1997"/>
                <a:gd name="T1" fmla="*/ 1260 h 1683"/>
                <a:gd name="T2" fmla="*/ 1718 w 1997"/>
                <a:gd name="T3" fmla="*/ 983 h 1683"/>
                <a:gd name="T4" fmla="*/ 1542 w 1997"/>
                <a:gd name="T5" fmla="*/ 730 h 1683"/>
                <a:gd name="T6" fmla="*/ 1381 w 1997"/>
                <a:gd name="T7" fmla="*/ 505 h 1683"/>
                <a:gd name="T8" fmla="*/ 1240 w 1997"/>
                <a:gd name="T9" fmla="*/ 317 h 1683"/>
                <a:gd name="T10" fmla="*/ 1125 w 1997"/>
                <a:gd name="T11" fmla="*/ 166 h 1683"/>
                <a:gd name="T12" fmla="*/ 1042 w 1997"/>
                <a:gd name="T13" fmla="*/ 62 h 1683"/>
                <a:gd name="T14" fmla="*/ 998 w 1997"/>
                <a:gd name="T15" fmla="*/ 8 h 1683"/>
                <a:gd name="T16" fmla="*/ 987 w 1997"/>
                <a:gd name="T17" fmla="*/ 8 h 1683"/>
                <a:gd name="T18" fmla="*/ 944 w 1997"/>
                <a:gd name="T19" fmla="*/ 62 h 1683"/>
                <a:gd name="T20" fmla="*/ 862 w 1997"/>
                <a:gd name="T21" fmla="*/ 167 h 1683"/>
                <a:gd name="T22" fmla="*/ 748 w 1997"/>
                <a:gd name="T23" fmla="*/ 318 h 1683"/>
                <a:gd name="T24" fmla="*/ 609 w 1997"/>
                <a:gd name="T25" fmla="*/ 508 h 1683"/>
                <a:gd name="T26" fmla="*/ 449 w 1997"/>
                <a:gd name="T27" fmla="*/ 732 h 1683"/>
                <a:gd name="T28" fmla="*/ 275 w 1997"/>
                <a:gd name="T29" fmla="*/ 986 h 1683"/>
                <a:gd name="T30" fmla="*/ 93 w 1997"/>
                <a:gd name="T31" fmla="*/ 1263 h 1683"/>
                <a:gd name="T32" fmla="*/ 61 w 1997"/>
                <a:gd name="T33" fmla="*/ 1423 h 1683"/>
                <a:gd name="T34" fmla="*/ 184 w 1997"/>
                <a:gd name="T35" fmla="*/ 1453 h 1683"/>
                <a:gd name="T36" fmla="*/ 309 w 1997"/>
                <a:gd name="T37" fmla="*/ 1483 h 1683"/>
                <a:gd name="T38" fmla="*/ 434 w 1997"/>
                <a:gd name="T39" fmla="*/ 1516 h 1683"/>
                <a:gd name="T40" fmla="*/ 559 w 1997"/>
                <a:gd name="T41" fmla="*/ 1551 h 1683"/>
                <a:gd name="T42" fmla="*/ 684 w 1997"/>
                <a:gd name="T43" fmla="*/ 1586 h 1683"/>
                <a:gd name="T44" fmla="*/ 809 w 1997"/>
                <a:gd name="T45" fmla="*/ 1624 h 1683"/>
                <a:gd name="T46" fmla="*/ 932 w 1997"/>
                <a:gd name="T47" fmla="*/ 1662 h 1683"/>
                <a:gd name="T48" fmla="*/ 1055 w 1997"/>
                <a:gd name="T49" fmla="*/ 1662 h 1683"/>
                <a:gd name="T50" fmla="*/ 1180 w 1997"/>
                <a:gd name="T51" fmla="*/ 1623 h 1683"/>
                <a:gd name="T52" fmla="*/ 1305 w 1997"/>
                <a:gd name="T53" fmla="*/ 1585 h 1683"/>
                <a:gd name="T54" fmla="*/ 1432 w 1997"/>
                <a:gd name="T55" fmla="*/ 1549 h 1683"/>
                <a:gd name="T56" fmla="*/ 1558 w 1997"/>
                <a:gd name="T57" fmla="*/ 1514 h 1683"/>
                <a:gd name="T58" fmla="*/ 1684 w 1997"/>
                <a:gd name="T59" fmla="*/ 1481 h 1683"/>
                <a:gd name="T60" fmla="*/ 1810 w 1997"/>
                <a:gd name="T61" fmla="*/ 1450 h 1683"/>
                <a:gd name="T62" fmla="*/ 1935 w 1997"/>
                <a:gd name="T63" fmla="*/ 142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7" h="1683">
                  <a:moveTo>
                    <a:pt x="1997" y="1407"/>
                  </a:moveTo>
                  <a:lnTo>
                    <a:pt x="1902" y="1260"/>
                  </a:lnTo>
                  <a:lnTo>
                    <a:pt x="1810" y="1118"/>
                  </a:lnTo>
                  <a:lnTo>
                    <a:pt x="1718" y="983"/>
                  </a:lnTo>
                  <a:lnTo>
                    <a:pt x="1629" y="853"/>
                  </a:lnTo>
                  <a:lnTo>
                    <a:pt x="1542" y="730"/>
                  </a:lnTo>
                  <a:lnTo>
                    <a:pt x="1460" y="614"/>
                  </a:lnTo>
                  <a:lnTo>
                    <a:pt x="1381" y="505"/>
                  </a:lnTo>
                  <a:lnTo>
                    <a:pt x="1307" y="407"/>
                  </a:lnTo>
                  <a:lnTo>
                    <a:pt x="1240" y="317"/>
                  </a:lnTo>
                  <a:lnTo>
                    <a:pt x="1179" y="236"/>
                  </a:lnTo>
                  <a:lnTo>
                    <a:pt x="1125" y="166"/>
                  </a:lnTo>
                  <a:lnTo>
                    <a:pt x="1079" y="108"/>
                  </a:lnTo>
                  <a:lnTo>
                    <a:pt x="1042" y="62"/>
                  </a:lnTo>
                  <a:lnTo>
                    <a:pt x="1016" y="28"/>
                  </a:lnTo>
                  <a:lnTo>
                    <a:pt x="998" y="8"/>
                  </a:lnTo>
                  <a:lnTo>
                    <a:pt x="993" y="0"/>
                  </a:lnTo>
                  <a:lnTo>
                    <a:pt x="987" y="8"/>
                  </a:lnTo>
                  <a:lnTo>
                    <a:pt x="970" y="28"/>
                  </a:lnTo>
                  <a:lnTo>
                    <a:pt x="944" y="62"/>
                  </a:lnTo>
                  <a:lnTo>
                    <a:pt x="907" y="109"/>
                  </a:lnTo>
                  <a:lnTo>
                    <a:pt x="862" y="167"/>
                  </a:lnTo>
                  <a:lnTo>
                    <a:pt x="810" y="237"/>
                  </a:lnTo>
                  <a:lnTo>
                    <a:pt x="748" y="318"/>
                  </a:lnTo>
                  <a:lnTo>
                    <a:pt x="682" y="409"/>
                  </a:lnTo>
                  <a:lnTo>
                    <a:pt x="609" y="508"/>
                  </a:lnTo>
                  <a:lnTo>
                    <a:pt x="532" y="616"/>
                  </a:lnTo>
                  <a:lnTo>
                    <a:pt x="449" y="732"/>
                  </a:lnTo>
                  <a:lnTo>
                    <a:pt x="365" y="855"/>
                  </a:lnTo>
                  <a:lnTo>
                    <a:pt x="275" y="986"/>
                  </a:lnTo>
                  <a:lnTo>
                    <a:pt x="184" y="1121"/>
                  </a:lnTo>
                  <a:lnTo>
                    <a:pt x="93" y="1263"/>
                  </a:lnTo>
                  <a:lnTo>
                    <a:pt x="0" y="1409"/>
                  </a:lnTo>
                  <a:lnTo>
                    <a:pt x="61" y="1423"/>
                  </a:lnTo>
                  <a:lnTo>
                    <a:pt x="123" y="1438"/>
                  </a:lnTo>
                  <a:lnTo>
                    <a:pt x="184" y="1453"/>
                  </a:lnTo>
                  <a:lnTo>
                    <a:pt x="247" y="1468"/>
                  </a:lnTo>
                  <a:lnTo>
                    <a:pt x="309" y="1483"/>
                  </a:lnTo>
                  <a:lnTo>
                    <a:pt x="372" y="1499"/>
                  </a:lnTo>
                  <a:lnTo>
                    <a:pt x="434" y="1516"/>
                  </a:lnTo>
                  <a:lnTo>
                    <a:pt x="496" y="1532"/>
                  </a:lnTo>
                  <a:lnTo>
                    <a:pt x="559" y="1551"/>
                  </a:lnTo>
                  <a:lnTo>
                    <a:pt x="622" y="1568"/>
                  </a:lnTo>
                  <a:lnTo>
                    <a:pt x="684" y="1586"/>
                  </a:lnTo>
                  <a:lnTo>
                    <a:pt x="746" y="1604"/>
                  </a:lnTo>
                  <a:lnTo>
                    <a:pt x="809" y="1624"/>
                  </a:lnTo>
                  <a:lnTo>
                    <a:pt x="870" y="1643"/>
                  </a:lnTo>
                  <a:lnTo>
                    <a:pt x="932" y="1662"/>
                  </a:lnTo>
                  <a:lnTo>
                    <a:pt x="993" y="1683"/>
                  </a:lnTo>
                  <a:lnTo>
                    <a:pt x="1055" y="1662"/>
                  </a:lnTo>
                  <a:lnTo>
                    <a:pt x="1117" y="1643"/>
                  </a:lnTo>
                  <a:lnTo>
                    <a:pt x="1180" y="1623"/>
                  </a:lnTo>
                  <a:lnTo>
                    <a:pt x="1243" y="1603"/>
                  </a:lnTo>
                  <a:lnTo>
                    <a:pt x="1305" y="1585"/>
                  </a:lnTo>
                  <a:lnTo>
                    <a:pt x="1368" y="1567"/>
                  </a:lnTo>
                  <a:lnTo>
                    <a:pt x="1432" y="1549"/>
                  </a:lnTo>
                  <a:lnTo>
                    <a:pt x="1495" y="1531"/>
                  </a:lnTo>
                  <a:lnTo>
                    <a:pt x="1558" y="1514"/>
                  </a:lnTo>
                  <a:lnTo>
                    <a:pt x="1621" y="1498"/>
                  </a:lnTo>
                  <a:lnTo>
                    <a:pt x="1684" y="1481"/>
                  </a:lnTo>
                  <a:lnTo>
                    <a:pt x="1747" y="1466"/>
                  </a:lnTo>
                  <a:lnTo>
                    <a:pt x="1810" y="1450"/>
                  </a:lnTo>
                  <a:lnTo>
                    <a:pt x="1872" y="1435"/>
                  </a:lnTo>
                  <a:lnTo>
                    <a:pt x="1935" y="1421"/>
                  </a:lnTo>
                  <a:lnTo>
                    <a:pt x="1997" y="1407"/>
                  </a:lnTo>
                  <a:close/>
                </a:path>
              </a:pathLst>
            </a:custGeom>
            <a:solidFill>
              <a:srgbClr val="D7D7D7"/>
            </a:solidFill>
            <a:ln>
              <a:noFill/>
            </a:ln>
          </p:spPr>
          <p:txBody>
            <a:bodyPr vert="horz" wrap="square" lIns="91440" tIns="45720" rIns="91440" bIns="45720" numCol="1" anchor="t" anchorCtr="0" compatLnSpc="1">
              <a:prstTxWarp prst="textNoShape">
                <a:avLst/>
              </a:prstTxWarp>
            </a:bodyPr>
            <a:lstStyle/>
            <a:p>
              <a:endParaRPr lang="lt-LT"/>
            </a:p>
          </p:txBody>
        </p:sp>
        <p:sp>
          <p:nvSpPr>
            <p:cNvPr id="27" name="Freeform 21"/>
            <p:cNvSpPr>
              <a:spLocks/>
            </p:cNvSpPr>
            <p:nvPr/>
          </p:nvSpPr>
          <p:spPr bwMode="auto">
            <a:xfrm>
              <a:off x="4946650" y="5495925"/>
              <a:ext cx="366712" cy="346075"/>
            </a:xfrm>
            <a:custGeom>
              <a:avLst/>
              <a:gdLst>
                <a:gd name="T0" fmla="*/ 487 w 1854"/>
                <a:gd name="T1" fmla="*/ 995 h 1740"/>
                <a:gd name="T2" fmla="*/ 551 w 1854"/>
                <a:gd name="T3" fmla="*/ 937 h 1740"/>
                <a:gd name="T4" fmla="*/ 618 w 1854"/>
                <a:gd name="T5" fmla="*/ 881 h 1740"/>
                <a:gd name="T6" fmla="*/ 690 w 1854"/>
                <a:gd name="T7" fmla="*/ 827 h 1740"/>
                <a:gd name="T8" fmla="*/ 766 w 1854"/>
                <a:gd name="T9" fmla="*/ 775 h 1740"/>
                <a:gd name="T10" fmla="*/ 847 w 1854"/>
                <a:gd name="T11" fmla="*/ 723 h 1740"/>
                <a:gd name="T12" fmla="*/ 931 w 1854"/>
                <a:gd name="T13" fmla="*/ 674 h 1740"/>
                <a:gd name="T14" fmla="*/ 1017 w 1854"/>
                <a:gd name="T15" fmla="*/ 626 h 1740"/>
                <a:gd name="T16" fmla="*/ 1106 w 1854"/>
                <a:gd name="T17" fmla="*/ 580 h 1740"/>
                <a:gd name="T18" fmla="*/ 1200 w 1854"/>
                <a:gd name="T19" fmla="*/ 533 h 1740"/>
                <a:gd name="T20" fmla="*/ 1294 w 1854"/>
                <a:gd name="T21" fmla="*/ 491 h 1740"/>
                <a:gd name="T22" fmla="*/ 1392 w 1854"/>
                <a:gd name="T23" fmla="*/ 448 h 1740"/>
                <a:gd name="T24" fmla="*/ 1542 w 1854"/>
                <a:gd name="T25" fmla="*/ 386 h 1740"/>
                <a:gd name="T26" fmla="*/ 1749 w 1854"/>
                <a:gd name="T27" fmla="*/ 310 h 1740"/>
                <a:gd name="T28" fmla="*/ 1793 w 1854"/>
                <a:gd name="T29" fmla="*/ 253 h 1740"/>
                <a:gd name="T30" fmla="*/ 1670 w 1854"/>
                <a:gd name="T31" fmla="*/ 215 h 1740"/>
                <a:gd name="T32" fmla="*/ 1545 w 1854"/>
                <a:gd name="T33" fmla="*/ 177 h 1740"/>
                <a:gd name="T34" fmla="*/ 1420 w 1854"/>
                <a:gd name="T35" fmla="*/ 142 h 1740"/>
                <a:gd name="T36" fmla="*/ 1295 w 1854"/>
                <a:gd name="T37" fmla="*/ 107 h 1740"/>
                <a:gd name="T38" fmla="*/ 1170 w 1854"/>
                <a:gd name="T39" fmla="*/ 74 h 1740"/>
                <a:gd name="T40" fmla="*/ 1045 w 1854"/>
                <a:gd name="T41" fmla="*/ 44 h 1740"/>
                <a:gd name="T42" fmla="*/ 922 w 1854"/>
                <a:gd name="T43" fmla="*/ 14 h 1740"/>
                <a:gd name="T44" fmla="*/ 813 w 1854"/>
                <a:gd name="T45" fmla="*/ 77 h 1740"/>
                <a:gd name="T46" fmla="*/ 717 w 1854"/>
                <a:gd name="T47" fmla="*/ 236 h 1740"/>
                <a:gd name="T48" fmla="*/ 622 w 1854"/>
                <a:gd name="T49" fmla="*/ 397 h 1740"/>
                <a:gd name="T50" fmla="*/ 529 w 1854"/>
                <a:gd name="T51" fmla="*/ 560 h 1740"/>
                <a:gd name="T52" fmla="*/ 439 w 1854"/>
                <a:gd name="T53" fmla="*/ 726 h 1740"/>
                <a:gd name="T54" fmla="*/ 354 w 1854"/>
                <a:gd name="T55" fmla="*/ 892 h 1740"/>
                <a:gd name="T56" fmla="*/ 272 w 1854"/>
                <a:gd name="T57" fmla="*/ 1058 h 1740"/>
                <a:gd name="T58" fmla="*/ 196 w 1854"/>
                <a:gd name="T59" fmla="*/ 1225 h 1740"/>
                <a:gd name="T60" fmla="*/ 137 w 1854"/>
                <a:gd name="T61" fmla="*/ 1363 h 1740"/>
                <a:gd name="T62" fmla="*/ 94 w 1854"/>
                <a:gd name="T63" fmla="*/ 1471 h 1740"/>
                <a:gd name="T64" fmla="*/ 53 w 1854"/>
                <a:gd name="T65" fmla="*/ 1580 h 1740"/>
                <a:gd name="T66" fmla="*/ 17 w 1854"/>
                <a:gd name="T67" fmla="*/ 1687 h 1740"/>
                <a:gd name="T68" fmla="*/ 19 w 1854"/>
                <a:gd name="T69" fmla="*/ 1691 h 1740"/>
                <a:gd name="T70" fmla="*/ 60 w 1854"/>
                <a:gd name="T71" fmla="*/ 1595 h 1740"/>
                <a:gd name="T72" fmla="*/ 106 w 1854"/>
                <a:gd name="T73" fmla="*/ 1500 h 1740"/>
                <a:gd name="T74" fmla="*/ 158 w 1854"/>
                <a:gd name="T75" fmla="*/ 1408 h 1740"/>
                <a:gd name="T76" fmla="*/ 215 w 1854"/>
                <a:gd name="T77" fmla="*/ 1318 h 1740"/>
                <a:gd name="T78" fmla="*/ 277 w 1854"/>
                <a:gd name="T79" fmla="*/ 1230 h 1740"/>
                <a:gd name="T80" fmla="*/ 345 w 1854"/>
                <a:gd name="T81" fmla="*/ 1145 h 1740"/>
                <a:gd name="T82" fmla="*/ 419 w 1854"/>
                <a:gd name="T83" fmla="*/ 106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4" h="1740">
                  <a:moveTo>
                    <a:pt x="458" y="1024"/>
                  </a:moveTo>
                  <a:lnTo>
                    <a:pt x="487" y="995"/>
                  </a:lnTo>
                  <a:lnTo>
                    <a:pt x="519" y="966"/>
                  </a:lnTo>
                  <a:lnTo>
                    <a:pt x="551" y="937"/>
                  </a:lnTo>
                  <a:lnTo>
                    <a:pt x="584" y="909"/>
                  </a:lnTo>
                  <a:lnTo>
                    <a:pt x="618" y="881"/>
                  </a:lnTo>
                  <a:lnTo>
                    <a:pt x="654" y="854"/>
                  </a:lnTo>
                  <a:lnTo>
                    <a:pt x="690" y="827"/>
                  </a:lnTo>
                  <a:lnTo>
                    <a:pt x="728" y="801"/>
                  </a:lnTo>
                  <a:lnTo>
                    <a:pt x="766" y="775"/>
                  </a:lnTo>
                  <a:lnTo>
                    <a:pt x="806" y="749"/>
                  </a:lnTo>
                  <a:lnTo>
                    <a:pt x="847" y="723"/>
                  </a:lnTo>
                  <a:lnTo>
                    <a:pt x="888" y="699"/>
                  </a:lnTo>
                  <a:lnTo>
                    <a:pt x="931" y="674"/>
                  </a:lnTo>
                  <a:lnTo>
                    <a:pt x="973" y="649"/>
                  </a:lnTo>
                  <a:lnTo>
                    <a:pt x="1017" y="626"/>
                  </a:lnTo>
                  <a:lnTo>
                    <a:pt x="1061" y="602"/>
                  </a:lnTo>
                  <a:lnTo>
                    <a:pt x="1106" y="580"/>
                  </a:lnTo>
                  <a:lnTo>
                    <a:pt x="1153" y="556"/>
                  </a:lnTo>
                  <a:lnTo>
                    <a:pt x="1200" y="533"/>
                  </a:lnTo>
                  <a:lnTo>
                    <a:pt x="1247" y="512"/>
                  </a:lnTo>
                  <a:lnTo>
                    <a:pt x="1294" y="491"/>
                  </a:lnTo>
                  <a:lnTo>
                    <a:pt x="1343" y="469"/>
                  </a:lnTo>
                  <a:lnTo>
                    <a:pt x="1392" y="448"/>
                  </a:lnTo>
                  <a:lnTo>
                    <a:pt x="1442" y="427"/>
                  </a:lnTo>
                  <a:lnTo>
                    <a:pt x="1542" y="386"/>
                  </a:lnTo>
                  <a:lnTo>
                    <a:pt x="1645" y="348"/>
                  </a:lnTo>
                  <a:lnTo>
                    <a:pt x="1749" y="310"/>
                  </a:lnTo>
                  <a:lnTo>
                    <a:pt x="1854" y="274"/>
                  </a:lnTo>
                  <a:lnTo>
                    <a:pt x="1793" y="253"/>
                  </a:lnTo>
                  <a:lnTo>
                    <a:pt x="1731" y="234"/>
                  </a:lnTo>
                  <a:lnTo>
                    <a:pt x="1670" y="215"/>
                  </a:lnTo>
                  <a:lnTo>
                    <a:pt x="1607" y="195"/>
                  </a:lnTo>
                  <a:lnTo>
                    <a:pt x="1545" y="177"/>
                  </a:lnTo>
                  <a:lnTo>
                    <a:pt x="1483" y="159"/>
                  </a:lnTo>
                  <a:lnTo>
                    <a:pt x="1420" y="142"/>
                  </a:lnTo>
                  <a:lnTo>
                    <a:pt x="1357" y="123"/>
                  </a:lnTo>
                  <a:lnTo>
                    <a:pt x="1295" y="107"/>
                  </a:lnTo>
                  <a:lnTo>
                    <a:pt x="1233" y="90"/>
                  </a:lnTo>
                  <a:lnTo>
                    <a:pt x="1170" y="74"/>
                  </a:lnTo>
                  <a:lnTo>
                    <a:pt x="1108" y="59"/>
                  </a:lnTo>
                  <a:lnTo>
                    <a:pt x="1045" y="44"/>
                  </a:lnTo>
                  <a:lnTo>
                    <a:pt x="984" y="29"/>
                  </a:lnTo>
                  <a:lnTo>
                    <a:pt x="922" y="14"/>
                  </a:lnTo>
                  <a:lnTo>
                    <a:pt x="861" y="0"/>
                  </a:lnTo>
                  <a:lnTo>
                    <a:pt x="813" y="77"/>
                  </a:lnTo>
                  <a:lnTo>
                    <a:pt x="764" y="157"/>
                  </a:lnTo>
                  <a:lnTo>
                    <a:pt x="717" y="236"/>
                  </a:lnTo>
                  <a:lnTo>
                    <a:pt x="669" y="316"/>
                  </a:lnTo>
                  <a:lnTo>
                    <a:pt x="622" y="397"/>
                  </a:lnTo>
                  <a:lnTo>
                    <a:pt x="576" y="479"/>
                  </a:lnTo>
                  <a:lnTo>
                    <a:pt x="529" y="560"/>
                  </a:lnTo>
                  <a:lnTo>
                    <a:pt x="484" y="643"/>
                  </a:lnTo>
                  <a:lnTo>
                    <a:pt x="439" y="726"/>
                  </a:lnTo>
                  <a:lnTo>
                    <a:pt x="396" y="809"/>
                  </a:lnTo>
                  <a:lnTo>
                    <a:pt x="354" y="892"/>
                  </a:lnTo>
                  <a:lnTo>
                    <a:pt x="312" y="976"/>
                  </a:lnTo>
                  <a:lnTo>
                    <a:pt x="272" y="1058"/>
                  </a:lnTo>
                  <a:lnTo>
                    <a:pt x="233" y="1142"/>
                  </a:lnTo>
                  <a:lnTo>
                    <a:pt x="196" y="1225"/>
                  </a:lnTo>
                  <a:lnTo>
                    <a:pt x="161" y="1307"/>
                  </a:lnTo>
                  <a:lnTo>
                    <a:pt x="137" y="1363"/>
                  </a:lnTo>
                  <a:lnTo>
                    <a:pt x="115" y="1418"/>
                  </a:lnTo>
                  <a:lnTo>
                    <a:pt x="94" y="1471"/>
                  </a:lnTo>
                  <a:lnTo>
                    <a:pt x="74" y="1526"/>
                  </a:lnTo>
                  <a:lnTo>
                    <a:pt x="53" y="1580"/>
                  </a:lnTo>
                  <a:lnTo>
                    <a:pt x="35" y="1633"/>
                  </a:lnTo>
                  <a:lnTo>
                    <a:pt x="17" y="1687"/>
                  </a:lnTo>
                  <a:lnTo>
                    <a:pt x="0" y="1740"/>
                  </a:lnTo>
                  <a:lnTo>
                    <a:pt x="19" y="1691"/>
                  </a:lnTo>
                  <a:lnTo>
                    <a:pt x="38" y="1643"/>
                  </a:lnTo>
                  <a:lnTo>
                    <a:pt x="60" y="1595"/>
                  </a:lnTo>
                  <a:lnTo>
                    <a:pt x="82" y="1548"/>
                  </a:lnTo>
                  <a:lnTo>
                    <a:pt x="106" y="1500"/>
                  </a:lnTo>
                  <a:lnTo>
                    <a:pt x="132" y="1454"/>
                  </a:lnTo>
                  <a:lnTo>
                    <a:pt x="158" y="1408"/>
                  </a:lnTo>
                  <a:lnTo>
                    <a:pt x="186" y="1363"/>
                  </a:lnTo>
                  <a:lnTo>
                    <a:pt x="215" y="1318"/>
                  </a:lnTo>
                  <a:lnTo>
                    <a:pt x="245" y="1274"/>
                  </a:lnTo>
                  <a:lnTo>
                    <a:pt x="277" y="1230"/>
                  </a:lnTo>
                  <a:lnTo>
                    <a:pt x="311" y="1187"/>
                  </a:lnTo>
                  <a:lnTo>
                    <a:pt x="345" y="1145"/>
                  </a:lnTo>
                  <a:lnTo>
                    <a:pt x="381" y="1104"/>
                  </a:lnTo>
                  <a:lnTo>
                    <a:pt x="419" y="1064"/>
                  </a:lnTo>
                  <a:lnTo>
                    <a:pt x="458" y="1024"/>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29" name="Freeform 22"/>
            <p:cNvSpPr>
              <a:spLocks/>
            </p:cNvSpPr>
            <p:nvPr/>
          </p:nvSpPr>
          <p:spPr bwMode="auto">
            <a:xfrm>
              <a:off x="5313363" y="5495925"/>
              <a:ext cx="376237" cy="365125"/>
            </a:xfrm>
            <a:custGeom>
              <a:avLst/>
              <a:gdLst>
                <a:gd name="T0" fmla="*/ 1441 w 1890"/>
                <a:gd name="T1" fmla="*/ 1070 h 1843"/>
                <a:gd name="T2" fmla="*/ 1523 w 1890"/>
                <a:gd name="T3" fmla="*/ 1163 h 1843"/>
                <a:gd name="T4" fmla="*/ 1598 w 1890"/>
                <a:gd name="T5" fmla="*/ 1260 h 1843"/>
                <a:gd name="T6" fmla="*/ 1666 w 1890"/>
                <a:gd name="T7" fmla="*/ 1360 h 1843"/>
                <a:gd name="T8" fmla="*/ 1728 w 1890"/>
                <a:gd name="T9" fmla="*/ 1463 h 1843"/>
                <a:gd name="T10" fmla="*/ 1782 w 1890"/>
                <a:gd name="T11" fmla="*/ 1568 h 1843"/>
                <a:gd name="T12" fmla="*/ 1830 w 1890"/>
                <a:gd name="T13" fmla="*/ 1676 h 1843"/>
                <a:gd name="T14" fmla="*/ 1872 w 1890"/>
                <a:gd name="T15" fmla="*/ 1787 h 1843"/>
                <a:gd name="T16" fmla="*/ 1874 w 1890"/>
                <a:gd name="T17" fmla="*/ 1787 h 1843"/>
                <a:gd name="T18" fmla="*/ 1839 w 1890"/>
                <a:gd name="T19" fmla="*/ 1673 h 1843"/>
                <a:gd name="T20" fmla="*/ 1800 w 1890"/>
                <a:gd name="T21" fmla="*/ 1558 h 1843"/>
                <a:gd name="T22" fmla="*/ 1757 w 1890"/>
                <a:gd name="T23" fmla="*/ 1442 h 1843"/>
                <a:gd name="T24" fmla="*/ 1711 w 1890"/>
                <a:gd name="T25" fmla="*/ 1326 h 1843"/>
                <a:gd name="T26" fmla="*/ 1660 w 1890"/>
                <a:gd name="T27" fmla="*/ 1208 h 1843"/>
                <a:gd name="T28" fmla="*/ 1608 w 1890"/>
                <a:gd name="T29" fmla="*/ 1091 h 1843"/>
                <a:gd name="T30" fmla="*/ 1551 w 1890"/>
                <a:gd name="T31" fmla="*/ 973 h 1843"/>
                <a:gd name="T32" fmla="*/ 1463 w 1890"/>
                <a:gd name="T33" fmla="*/ 796 h 1843"/>
                <a:gd name="T34" fmla="*/ 1337 w 1890"/>
                <a:gd name="T35" fmla="*/ 562 h 1843"/>
                <a:gd name="T36" fmla="*/ 1207 w 1890"/>
                <a:gd name="T37" fmla="*/ 333 h 1843"/>
                <a:gd name="T38" fmla="*/ 1071 w 1890"/>
                <a:gd name="T39" fmla="*/ 108 h 1843"/>
                <a:gd name="T40" fmla="*/ 942 w 1890"/>
                <a:gd name="T41" fmla="*/ 14 h 1843"/>
                <a:gd name="T42" fmla="*/ 817 w 1890"/>
                <a:gd name="T43" fmla="*/ 43 h 1843"/>
                <a:gd name="T44" fmla="*/ 691 w 1890"/>
                <a:gd name="T45" fmla="*/ 74 h 1843"/>
                <a:gd name="T46" fmla="*/ 565 w 1890"/>
                <a:gd name="T47" fmla="*/ 107 h 1843"/>
                <a:gd name="T48" fmla="*/ 439 w 1890"/>
                <a:gd name="T49" fmla="*/ 142 h 1843"/>
                <a:gd name="T50" fmla="*/ 312 w 1890"/>
                <a:gd name="T51" fmla="*/ 178 h 1843"/>
                <a:gd name="T52" fmla="*/ 187 w 1890"/>
                <a:gd name="T53" fmla="*/ 216 h 1843"/>
                <a:gd name="T54" fmla="*/ 62 w 1890"/>
                <a:gd name="T55" fmla="*/ 255 h 1843"/>
                <a:gd name="T56" fmla="*/ 105 w 1890"/>
                <a:gd name="T57" fmla="*/ 312 h 1843"/>
                <a:gd name="T58" fmla="*/ 312 w 1890"/>
                <a:gd name="T59" fmla="*/ 388 h 1843"/>
                <a:gd name="T60" fmla="*/ 462 w 1890"/>
                <a:gd name="T61" fmla="*/ 450 h 1843"/>
                <a:gd name="T62" fmla="*/ 560 w 1890"/>
                <a:gd name="T63" fmla="*/ 491 h 1843"/>
                <a:gd name="T64" fmla="*/ 655 w 1890"/>
                <a:gd name="T65" fmla="*/ 535 h 1843"/>
                <a:gd name="T66" fmla="*/ 748 w 1890"/>
                <a:gd name="T67" fmla="*/ 581 h 1843"/>
                <a:gd name="T68" fmla="*/ 838 w 1890"/>
                <a:gd name="T69" fmla="*/ 628 h 1843"/>
                <a:gd name="T70" fmla="*/ 924 w 1890"/>
                <a:gd name="T71" fmla="*/ 675 h 1843"/>
                <a:gd name="T72" fmla="*/ 1007 w 1890"/>
                <a:gd name="T73" fmla="*/ 725 h 1843"/>
                <a:gd name="T74" fmla="*/ 1088 w 1890"/>
                <a:gd name="T75" fmla="*/ 776 h 1843"/>
                <a:gd name="T76" fmla="*/ 1164 w 1890"/>
                <a:gd name="T77" fmla="*/ 828 h 1843"/>
                <a:gd name="T78" fmla="*/ 1236 w 1890"/>
                <a:gd name="T79" fmla="*/ 883 h 1843"/>
                <a:gd name="T80" fmla="*/ 1304 w 1890"/>
                <a:gd name="T81" fmla="*/ 939 h 1843"/>
                <a:gd name="T82" fmla="*/ 1367 w 1890"/>
                <a:gd name="T83" fmla="*/ 996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0" h="1843">
                  <a:moveTo>
                    <a:pt x="1397" y="1025"/>
                  </a:moveTo>
                  <a:lnTo>
                    <a:pt x="1441" y="1070"/>
                  </a:lnTo>
                  <a:lnTo>
                    <a:pt x="1483" y="1116"/>
                  </a:lnTo>
                  <a:lnTo>
                    <a:pt x="1523" y="1163"/>
                  </a:lnTo>
                  <a:lnTo>
                    <a:pt x="1562" y="1210"/>
                  </a:lnTo>
                  <a:lnTo>
                    <a:pt x="1598" y="1260"/>
                  </a:lnTo>
                  <a:lnTo>
                    <a:pt x="1632" y="1309"/>
                  </a:lnTo>
                  <a:lnTo>
                    <a:pt x="1666" y="1360"/>
                  </a:lnTo>
                  <a:lnTo>
                    <a:pt x="1698" y="1410"/>
                  </a:lnTo>
                  <a:lnTo>
                    <a:pt x="1728" y="1463"/>
                  </a:lnTo>
                  <a:lnTo>
                    <a:pt x="1756" y="1515"/>
                  </a:lnTo>
                  <a:lnTo>
                    <a:pt x="1782" y="1568"/>
                  </a:lnTo>
                  <a:lnTo>
                    <a:pt x="1807" y="1621"/>
                  </a:lnTo>
                  <a:lnTo>
                    <a:pt x="1830" y="1676"/>
                  </a:lnTo>
                  <a:lnTo>
                    <a:pt x="1851" y="1731"/>
                  </a:lnTo>
                  <a:lnTo>
                    <a:pt x="1872" y="1787"/>
                  </a:lnTo>
                  <a:lnTo>
                    <a:pt x="1890" y="1843"/>
                  </a:lnTo>
                  <a:lnTo>
                    <a:pt x="1874" y="1787"/>
                  </a:lnTo>
                  <a:lnTo>
                    <a:pt x="1856" y="1730"/>
                  </a:lnTo>
                  <a:lnTo>
                    <a:pt x="1839" y="1673"/>
                  </a:lnTo>
                  <a:lnTo>
                    <a:pt x="1820" y="1616"/>
                  </a:lnTo>
                  <a:lnTo>
                    <a:pt x="1800" y="1558"/>
                  </a:lnTo>
                  <a:lnTo>
                    <a:pt x="1779" y="1501"/>
                  </a:lnTo>
                  <a:lnTo>
                    <a:pt x="1757" y="1442"/>
                  </a:lnTo>
                  <a:lnTo>
                    <a:pt x="1734" y="1384"/>
                  </a:lnTo>
                  <a:lnTo>
                    <a:pt x="1711" y="1326"/>
                  </a:lnTo>
                  <a:lnTo>
                    <a:pt x="1686" y="1267"/>
                  </a:lnTo>
                  <a:lnTo>
                    <a:pt x="1660" y="1208"/>
                  </a:lnTo>
                  <a:lnTo>
                    <a:pt x="1634" y="1150"/>
                  </a:lnTo>
                  <a:lnTo>
                    <a:pt x="1608" y="1091"/>
                  </a:lnTo>
                  <a:lnTo>
                    <a:pt x="1580" y="1032"/>
                  </a:lnTo>
                  <a:lnTo>
                    <a:pt x="1551" y="973"/>
                  </a:lnTo>
                  <a:lnTo>
                    <a:pt x="1522" y="914"/>
                  </a:lnTo>
                  <a:lnTo>
                    <a:pt x="1463" y="796"/>
                  </a:lnTo>
                  <a:lnTo>
                    <a:pt x="1401" y="679"/>
                  </a:lnTo>
                  <a:lnTo>
                    <a:pt x="1337" y="562"/>
                  </a:lnTo>
                  <a:lnTo>
                    <a:pt x="1273" y="447"/>
                  </a:lnTo>
                  <a:lnTo>
                    <a:pt x="1207" y="333"/>
                  </a:lnTo>
                  <a:lnTo>
                    <a:pt x="1139" y="220"/>
                  </a:lnTo>
                  <a:lnTo>
                    <a:pt x="1071" y="108"/>
                  </a:lnTo>
                  <a:lnTo>
                    <a:pt x="1004" y="0"/>
                  </a:lnTo>
                  <a:lnTo>
                    <a:pt x="942" y="14"/>
                  </a:lnTo>
                  <a:lnTo>
                    <a:pt x="879" y="28"/>
                  </a:lnTo>
                  <a:lnTo>
                    <a:pt x="817" y="43"/>
                  </a:lnTo>
                  <a:lnTo>
                    <a:pt x="754" y="59"/>
                  </a:lnTo>
                  <a:lnTo>
                    <a:pt x="691" y="74"/>
                  </a:lnTo>
                  <a:lnTo>
                    <a:pt x="628" y="91"/>
                  </a:lnTo>
                  <a:lnTo>
                    <a:pt x="565" y="107"/>
                  </a:lnTo>
                  <a:lnTo>
                    <a:pt x="502" y="124"/>
                  </a:lnTo>
                  <a:lnTo>
                    <a:pt x="439" y="142"/>
                  </a:lnTo>
                  <a:lnTo>
                    <a:pt x="375" y="160"/>
                  </a:lnTo>
                  <a:lnTo>
                    <a:pt x="312" y="178"/>
                  </a:lnTo>
                  <a:lnTo>
                    <a:pt x="250" y="196"/>
                  </a:lnTo>
                  <a:lnTo>
                    <a:pt x="187" y="216"/>
                  </a:lnTo>
                  <a:lnTo>
                    <a:pt x="124" y="236"/>
                  </a:lnTo>
                  <a:lnTo>
                    <a:pt x="62" y="255"/>
                  </a:lnTo>
                  <a:lnTo>
                    <a:pt x="0" y="276"/>
                  </a:lnTo>
                  <a:lnTo>
                    <a:pt x="105" y="312"/>
                  </a:lnTo>
                  <a:lnTo>
                    <a:pt x="209" y="350"/>
                  </a:lnTo>
                  <a:lnTo>
                    <a:pt x="312" y="388"/>
                  </a:lnTo>
                  <a:lnTo>
                    <a:pt x="413" y="429"/>
                  </a:lnTo>
                  <a:lnTo>
                    <a:pt x="462" y="450"/>
                  </a:lnTo>
                  <a:lnTo>
                    <a:pt x="512" y="470"/>
                  </a:lnTo>
                  <a:lnTo>
                    <a:pt x="560" y="491"/>
                  </a:lnTo>
                  <a:lnTo>
                    <a:pt x="607" y="514"/>
                  </a:lnTo>
                  <a:lnTo>
                    <a:pt x="655" y="535"/>
                  </a:lnTo>
                  <a:lnTo>
                    <a:pt x="701" y="558"/>
                  </a:lnTo>
                  <a:lnTo>
                    <a:pt x="748" y="581"/>
                  </a:lnTo>
                  <a:lnTo>
                    <a:pt x="793" y="604"/>
                  </a:lnTo>
                  <a:lnTo>
                    <a:pt x="838" y="628"/>
                  </a:lnTo>
                  <a:lnTo>
                    <a:pt x="881" y="651"/>
                  </a:lnTo>
                  <a:lnTo>
                    <a:pt x="924" y="675"/>
                  </a:lnTo>
                  <a:lnTo>
                    <a:pt x="966" y="700"/>
                  </a:lnTo>
                  <a:lnTo>
                    <a:pt x="1007" y="725"/>
                  </a:lnTo>
                  <a:lnTo>
                    <a:pt x="1048" y="750"/>
                  </a:lnTo>
                  <a:lnTo>
                    <a:pt x="1088" y="776"/>
                  </a:lnTo>
                  <a:lnTo>
                    <a:pt x="1126" y="803"/>
                  </a:lnTo>
                  <a:lnTo>
                    <a:pt x="1164" y="828"/>
                  </a:lnTo>
                  <a:lnTo>
                    <a:pt x="1200" y="855"/>
                  </a:lnTo>
                  <a:lnTo>
                    <a:pt x="1236" y="883"/>
                  </a:lnTo>
                  <a:lnTo>
                    <a:pt x="1270" y="911"/>
                  </a:lnTo>
                  <a:lnTo>
                    <a:pt x="1304" y="939"/>
                  </a:lnTo>
                  <a:lnTo>
                    <a:pt x="1336" y="967"/>
                  </a:lnTo>
                  <a:lnTo>
                    <a:pt x="1367" y="996"/>
                  </a:lnTo>
                  <a:lnTo>
                    <a:pt x="1397" y="1025"/>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lt-LT"/>
            </a:p>
          </p:txBody>
        </p:sp>
        <p:sp>
          <p:nvSpPr>
            <p:cNvPr id="30" name="Freeform 23"/>
            <p:cNvSpPr>
              <a:spLocks/>
            </p:cNvSpPr>
            <p:nvPr/>
          </p:nvSpPr>
          <p:spPr bwMode="auto">
            <a:xfrm>
              <a:off x="4921250" y="5549900"/>
              <a:ext cx="784225" cy="819150"/>
            </a:xfrm>
            <a:custGeom>
              <a:avLst/>
              <a:gdLst>
                <a:gd name="T0" fmla="*/ 3848 w 3953"/>
                <a:gd name="T1" fmla="*/ 2784 h 4125"/>
                <a:gd name="T2" fmla="*/ 3875 w 3953"/>
                <a:gd name="T3" fmla="*/ 2694 h 4125"/>
                <a:gd name="T4" fmla="*/ 3905 w 3953"/>
                <a:gd name="T5" fmla="*/ 2579 h 4125"/>
                <a:gd name="T6" fmla="*/ 3929 w 3953"/>
                <a:gd name="T7" fmla="*/ 2452 h 4125"/>
                <a:gd name="T8" fmla="*/ 3942 w 3953"/>
                <a:gd name="T9" fmla="*/ 2356 h 4125"/>
                <a:gd name="T10" fmla="*/ 3949 w 3953"/>
                <a:gd name="T11" fmla="*/ 2257 h 4125"/>
                <a:gd name="T12" fmla="*/ 3952 w 3953"/>
                <a:gd name="T13" fmla="*/ 2112 h 4125"/>
                <a:gd name="T14" fmla="*/ 3898 w 3953"/>
                <a:gd name="T15" fmla="*/ 1699 h 4125"/>
                <a:gd name="T16" fmla="*/ 3732 w 3953"/>
                <a:gd name="T17" fmla="*/ 1239 h 4125"/>
                <a:gd name="T18" fmla="*/ 3459 w 3953"/>
                <a:gd name="T19" fmla="*/ 840 h 4125"/>
                <a:gd name="T20" fmla="*/ 3176 w 3953"/>
                <a:gd name="T21" fmla="*/ 579 h 4125"/>
                <a:gd name="T22" fmla="*/ 2857 w 3953"/>
                <a:gd name="T23" fmla="*/ 375 h 4125"/>
                <a:gd name="T24" fmla="*/ 2488 w 3953"/>
                <a:gd name="T25" fmla="*/ 194 h 4125"/>
                <a:gd name="T26" fmla="*/ 1767 w 3953"/>
                <a:gd name="T27" fmla="*/ 74 h 4125"/>
                <a:gd name="T28" fmla="*/ 1275 w 3953"/>
                <a:gd name="T29" fmla="*/ 282 h 4125"/>
                <a:gd name="T30" fmla="*/ 928 w 3953"/>
                <a:gd name="T31" fmla="*/ 475 h 4125"/>
                <a:gd name="T32" fmla="*/ 641 w 3953"/>
                <a:gd name="T33" fmla="*/ 692 h 4125"/>
                <a:gd name="T34" fmla="*/ 367 w 3953"/>
                <a:gd name="T35" fmla="*/ 1000 h 4125"/>
                <a:gd name="T36" fmla="*/ 160 w 3953"/>
                <a:gd name="T37" fmla="*/ 1369 h 4125"/>
                <a:gd name="T38" fmla="*/ 43 w 3953"/>
                <a:gd name="T39" fmla="*/ 1770 h 4125"/>
                <a:gd name="T40" fmla="*/ 5 w 3953"/>
                <a:gd name="T41" fmla="*/ 2052 h 4125"/>
                <a:gd name="T42" fmla="*/ 0 w 3953"/>
                <a:gd name="T43" fmla="*/ 2173 h 4125"/>
                <a:gd name="T44" fmla="*/ 7 w 3953"/>
                <a:gd name="T45" fmla="*/ 2305 h 4125"/>
                <a:gd name="T46" fmla="*/ 19 w 3953"/>
                <a:gd name="T47" fmla="*/ 2409 h 4125"/>
                <a:gd name="T48" fmla="*/ 34 w 3953"/>
                <a:gd name="T49" fmla="*/ 2508 h 4125"/>
                <a:gd name="T50" fmla="*/ 55 w 3953"/>
                <a:gd name="T51" fmla="*/ 2611 h 4125"/>
                <a:gd name="T52" fmla="*/ 82 w 3953"/>
                <a:gd name="T53" fmla="*/ 2712 h 4125"/>
                <a:gd name="T54" fmla="*/ 112 w 3953"/>
                <a:gd name="T55" fmla="*/ 2804 h 4125"/>
                <a:gd name="T56" fmla="*/ 146 w 3953"/>
                <a:gd name="T57" fmla="*/ 2894 h 4125"/>
                <a:gd name="T58" fmla="*/ 180 w 3953"/>
                <a:gd name="T59" fmla="*/ 2970 h 4125"/>
                <a:gd name="T60" fmla="*/ 370 w 3953"/>
                <a:gd name="T61" fmla="*/ 3292 h 4125"/>
                <a:gd name="T62" fmla="*/ 543 w 3953"/>
                <a:gd name="T63" fmla="*/ 3508 h 4125"/>
                <a:gd name="T64" fmla="*/ 659 w 3953"/>
                <a:gd name="T65" fmla="*/ 3622 h 4125"/>
                <a:gd name="T66" fmla="*/ 735 w 3953"/>
                <a:gd name="T67" fmla="*/ 3686 h 4125"/>
                <a:gd name="T68" fmla="*/ 837 w 3953"/>
                <a:gd name="T69" fmla="*/ 3763 h 4125"/>
                <a:gd name="T70" fmla="*/ 945 w 3953"/>
                <a:gd name="T71" fmla="*/ 3834 h 4125"/>
                <a:gd name="T72" fmla="*/ 1057 w 3953"/>
                <a:gd name="T73" fmla="*/ 3897 h 4125"/>
                <a:gd name="T74" fmla="*/ 1143 w 3953"/>
                <a:gd name="T75" fmla="*/ 3940 h 4125"/>
                <a:gd name="T76" fmla="*/ 1232 w 3953"/>
                <a:gd name="T77" fmla="*/ 3979 h 4125"/>
                <a:gd name="T78" fmla="*/ 1322 w 3953"/>
                <a:gd name="T79" fmla="*/ 4013 h 4125"/>
                <a:gd name="T80" fmla="*/ 1414 w 3953"/>
                <a:gd name="T81" fmla="*/ 4043 h 4125"/>
                <a:gd name="T82" fmla="*/ 1515 w 3953"/>
                <a:gd name="T83" fmla="*/ 4070 h 4125"/>
                <a:gd name="T84" fmla="*/ 1641 w 3953"/>
                <a:gd name="T85" fmla="*/ 4096 h 4125"/>
                <a:gd name="T86" fmla="*/ 1739 w 3953"/>
                <a:gd name="T87" fmla="*/ 4110 h 4125"/>
                <a:gd name="T88" fmla="*/ 1844 w 3953"/>
                <a:gd name="T89" fmla="*/ 4120 h 4125"/>
                <a:gd name="T90" fmla="*/ 1976 w 3953"/>
                <a:gd name="T91" fmla="*/ 4125 h 4125"/>
                <a:gd name="T92" fmla="*/ 2086 w 3953"/>
                <a:gd name="T93" fmla="*/ 4122 h 4125"/>
                <a:gd name="T94" fmla="*/ 2185 w 3953"/>
                <a:gd name="T95" fmla="*/ 4114 h 4125"/>
                <a:gd name="T96" fmla="*/ 2282 w 3953"/>
                <a:gd name="T97" fmla="*/ 4101 h 4125"/>
                <a:gd name="T98" fmla="*/ 2408 w 3953"/>
                <a:gd name="T99" fmla="*/ 4077 h 4125"/>
                <a:gd name="T100" fmla="*/ 2523 w 3953"/>
                <a:gd name="T101" fmla="*/ 4048 h 4125"/>
                <a:gd name="T102" fmla="*/ 2613 w 3953"/>
                <a:gd name="T103" fmla="*/ 4020 h 4125"/>
                <a:gd name="T104" fmla="*/ 2701 w 3953"/>
                <a:gd name="T105" fmla="*/ 3988 h 4125"/>
                <a:gd name="T106" fmla="*/ 2788 w 3953"/>
                <a:gd name="T107" fmla="*/ 3951 h 4125"/>
                <a:gd name="T108" fmla="*/ 2872 w 3953"/>
                <a:gd name="T109" fmla="*/ 3910 h 4125"/>
                <a:gd name="T110" fmla="*/ 2982 w 3953"/>
                <a:gd name="T111" fmla="*/ 3850 h 4125"/>
                <a:gd name="T112" fmla="*/ 3090 w 3953"/>
                <a:gd name="T113" fmla="*/ 3782 h 4125"/>
                <a:gd name="T114" fmla="*/ 3196 w 3953"/>
                <a:gd name="T115" fmla="*/ 3703 h 4125"/>
                <a:gd name="T116" fmla="*/ 3278 w 3953"/>
                <a:gd name="T117" fmla="*/ 3636 h 4125"/>
                <a:gd name="T118" fmla="*/ 3386 w 3953"/>
                <a:gd name="T119" fmla="*/ 3533 h 4125"/>
                <a:gd name="T120" fmla="*/ 3539 w 3953"/>
                <a:gd name="T121" fmla="*/ 3353 h 4125"/>
                <a:gd name="T122" fmla="*/ 3731 w 3953"/>
                <a:gd name="T123" fmla="*/ 3051 h 4125"/>
                <a:gd name="T124" fmla="*/ 3807 w 3953"/>
                <a:gd name="T125" fmla="*/ 2893 h 4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3" h="4125">
                  <a:moveTo>
                    <a:pt x="3820" y="2862"/>
                  </a:moveTo>
                  <a:lnTo>
                    <a:pt x="3824" y="2849"/>
                  </a:lnTo>
                  <a:lnTo>
                    <a:pt x="3828" y="2837"/>
                  </a:lnTo>
                  <a:lnTo>
                    <a:pt x="3834" y="2824"/>
                  </a:lnTo>
                  <a:lnTo>
                    <a:pt x="3838" y="2813"/>
                  </a:lnTo>
                  <a:lnTo>
                    <a:pt x="3841" y="2803"/>
                  </a:lnTo>
                  <a:lnTo>
                    <a:pt x="3844" y="2793"/>
                  </a:lnTo>
                  <a:lnTo>
                    <a:pt x="3848" y="2784"/>
                  </a:lnTo>
                  <a:lnTo>
                    <a:pt x="3851" y="2775"/>
                  </a:lnTo>
                  <a:lnTo>
                    <a:pt x="3855" y="2761"/>
                  </a:lnTo>
                  <a:lnTo>
                    <a:pt x="3859" y="2747"/>
                  </a:lnTo>
                  <a:lnTo>
                    <a:pt x="3864" y="2733"/>
                  </a:lnTo>
                  <a:lnTo>
                    <a:pt x="3868" y="2719"/>
                  </a:lnTo>
                  <a:lnTo>
                    <a:pt x="3871" y="2711"/>
                  </a:lnTo>
                  <a:lnTo>
                    <a:pt x="3873" y="2702"/>
                  </a:lnTo>
                  <a:lnTo>
                    <a:pt x="3875" y="2694"/>
                  </a:lnTo>
                  <a:lnTo>
                    <a:pt x="3878" y="2686"/>
                  </a:lnTo>
                  <a:lnTo>
                    <a:pt x="3882" y="2671"/>
                  </a:lnTo>
                  <a:lnTo>
                    <a:pt x="3886" y="2656"/>
                  </a:lnTo>
                  <a:lnTo>
                    <a:pt x="3890" y="2641"/>
                  </a:lnTo>
                  <a:lnTo>
                    <a:pt x="3894" y="2626"/>
                  </a:lnTo>
                  <a:lnTo>
                    <a:pt x="3898" y="2610"/>
                  </a:lnTo>
                  <a:lnTo>
                    <a:pt x="3901" y="2594"/>
                  </a:lnTo>
                  <a:lnTo>
                    <a:pt x="3905" y="2579"/>
                  </a:lnTo>
                  <a:lnTo>
                    <a:pt x="3909" y="2562"/>
                  </a:lnTo>
                  <a:lnTo>
                    <a:pt x="3912" y="2547"/>
                  </a:lnTo>
                  <a:lnTo>
                    <a:pt x="3915" y="2531"/>
                  </a:lnTo>
                  <a:lnTo>
                    <a:pt x="3918" y="2515"/>
                  </a:lnTo>
                  <a:lnTo>
                    <a:pt x="3920" y="2499"/>
                  </a:lnTo>
                  <a:lnTo>
                    <a:pt x="3924" y="2483"/>
                  </a:lnTo>
                  <a:lnTo>
                    <a:pt x="3926" y="2468"/>
                  </a:lnTo>
                  <a:lnTo>
                    <a:pt x="3929" y="2452"/>
                  </a:lnTo>
                  <a:lnTo>
                    <a:pt x="3931" y="2437"/>
                  </a:lnTo>
                  <a:lnTo>
                    <a:pt x="3932" y="2427"/>
                  </a:lnTo>
                  <a:lnTo>
                    <a:pt x="3933" y="2418"/>
                  </a:lnTo>
                  <a:lnTo>
                    <a:pt x="3934" y="2409"/>
                  </a:lnTo>
                  <a:lnTo>
                    <a:pt x="3935" y="2399"/>
                  </a:lnTo>
                  <a:lnTo>
                    <a:pt x="3938" y="2385"/>
                  </a:lnTo>
                  <a:lnTo>
                    <a:pt x="3940" y="2370"/>
                  </a:lnTo>
                  <a:lnTo>
                    <a:pt x="3942" y="2356"/>
                  </a:lnTo>
                  <a:lnTo>
                    <a:pt x="3943" y="2341"/>
                  </a:lnTo>
                  <a:lnTo>
                    <a:pt x="3944" y="2329"/>
                  </a:lnTo>
                  <a:lnTo>
                    <a:pt x="3945" y="2317"/>
                  </a:lnTo>
                  <a:lnTo>
                    <a:pt x="3946" y="2304"/>
                  </a:lnTo>
                  <a:lnTo>
                    <a:pt x="3947" y="2292"/>
                  </a:lnTo>
                  <a:lnTo>
                    <a:pt x="3947" y="2280"/>
                  </a:lnTo>
                  <a:lnTo>
                    <a:pt x="3948" y="2268"/>
                  </a:lnTo>
                  <a:lnTo>
                    <a:pt x="3949" y="2257"/>
                  </a:lnTo>
                  <a:lnTo>
                    <a:pt x="3950" y="2245"/>
                  </a:lnTo>
                  <a:lnTo>
                    <a:pt x="3952" y="2220"/>
                  </a:lnTo>
                  <a:lnTo>
                    <a:pt x="3952" y="2197"/>
                  </a:lnTo>
                  <a:lnTo>
                    <a:pt x="3953" y="2172"/>
                  </a:lnTo>
                  <a:lnTo>
                    <a:pt x="3953" y="2147"/>
                  </a:lnTo>
                  <a:lnTo>
                    <a:pt x="3953" y="2147"/>
                  </a:lnTo>
                  <a:lnTo>
                    <a:pt x="3953" y="2129"/>
                  </a:lnTo>
                  <a:lnTo>
                    <a:pt x="3952" y="2112"/>
                  </a:lnTo>
                  <a:lnTo>
                    <a:pt x="3952" y="2093"/>
                  </a:lnTo>
                  <a:lnTo>
                    <a:pt x="3950" y="2075"/>
                  </a:lnTo>
                  <a:lnTo>
                    <a:pt x="3947" y="2015"/>
                  </a:lnTo>
                  <a:lnTo>
                    <a:pt x="3941" y="1953"/>
                  </a:lnTo>
                  <a:lnTo>
                    <a:pt x="3933" y="1891"/>
                  </a:lnTo>
                  <a:lnTo>
                    <a:pt x="3924" y="1827"/>
                  </a:lnTo>
                  <a:lnTo>
                    <a:pt x="3912" y="1763"/>
                  </a:lnTo>
                  <a:lnTo>
                    <a:pt x="3898" y="1699"/>
                  </a:lnTo>
                  <a:lnTo>
                    <a:pt x="3883" y="1633"/>
                  </a:lnTo>
                  <a:lnTo>
                    <a:pt x="3866" y="1567"/>
                  </a:lnTo>
                  <a:lnTo>
                    <a:pt x="3848" y="1511"/>
                  </a:lnTo>
                  <a:lnTo>
                    <a:pt x="3827" y="1455"/>
                  </a:lnTo>
                  <a:lnTo>
                    <a:pt x="3806" y="1400"/>
                  </a:lnTo>
                  <a:lnTo>
                    <a:pt x="3783" y="1345"/>
                  </a:lnTo>
                  <a:lnTo>
                    <a:pt x="3758" y="1292"/>
                  </a:lnTo>
                  <a:lnTo>
                    <a:pt x="3732" y="1239"/>
                  </a:lnTo>
                  <a:lnTo>
                    <a:pt x="3704" y="1187"/>
                  </a:lnTo>
                  <a:lnTo>
                    <a:pt x="3674" y="1134"/>
                  </a:lnTo>
                  <a:lnTo>
                    <a:pt x="3642" y="1084"/>
                  </a:lnTo>
                  <a:lnTo>
                    <a:pt x="3608" y="1033"/>
                  </a:lnTo>
                  <a:lnTo>
                    <a:pt x="3574" y="984"/>
                  </a:lnTo>
                  <a:lnTo>
                    <a:pt x="3538" y="934"/>
                  </a:lnTo>
                  <a:lnTo>
                    <a:pt x="3499" y="887"/>
                  </a:lnTo>
                  <a:lnTo>
                    <a:pt x="3459" y="840"/>
                  </a:lnTo>
                  <a:lnTo>
                    <a:pt x="3417" y="794"/>
                  </a:lnTo>
                  <a:lnTo>
                    <a:pt x="3373" y="749"/>
                  </a:lnTo>
                  <a:lnTo>
                    <a:pt x="3343" y="720"/>
                  </a:lnTo>
                  <a:lnTo>
                    <a:pt x="3312" y="691"/>
                  </a:lnTo>
                  <a:lnTo>
                    <a:pt x="3280" y="663"/>
                  </a:lnTo>
                  <a:lnTo>
                    <a:pt x="3246" y="635"/>
                  </a:lnTo>
                  <a:lnTo>
                    <a:pt x="3212" y="607"/>
                  </a:lnTo>
                  <a:lnTo>
                    <a:pt x="3176" y="579"/>
                  </a:lnTo>
                  <a:lnTo>
                    <a:pt x="3140" y="552"/>
                  </a:lnTo>
                  <a:lnTo>
                    <a:pt x="3102" y="527"/>
                  </a:lnTo>
                  <a:lnTo>
                    <a:pt x="3064" y="500"/>
                  </a:lnTo>
                  <a:lnTo>
                    <a:pt x="3024" y="474"/>
                  </a:lnTo>
                  <a:lnTo>
                    <a:pt x="2983" y="449"/>
                  </a:lnTo>
                  <a:lnTo>
                    <a:pt x="2942" y="424"/>
                  </a:lnTo>
                  <a:lnTo>
                    <a:pt x="2900" y="399"/>
                  </a:lnTo>
                  <a:lnTo>
                    <a:pt x="2857" y="375"/>
                  </a:lnTo>
                  <a:lnTo>
                    <a:pt x="2814" y="352"/>
                  </a:lnTo>
                  <a:lnTo>
                    <a:pt x="2769" y="328"/>
                  </a:lnTo>
                  <a:lnTo>
                    <a:pt x="2724" y="305"/>
                  </a:lnTo>
                  <a:lnTo>
                    <a:pt x="2677" y="282"/>
                  </a:lnTo>
                  <a:lnTo>
                    <a:pt x="2631" y="259"/>
                  </a:lnTo>
                  <a:lnTo>
                    <a:pt x="2583" y="238"/>
                  </a:lnTo>
                  <a:lnTo>
                    <a:pt x="2536" y="215"/>
                  </a:lnTo>
                  <a:lnTo>
                    <a:pt x="2488" y="194"/>
                  </a:lnTo>
                  <a:lnTo>
                    <a:pt x="2438" y="174"/>
                  </a:lnTo>
                  <a:lnTo>
                    <a:pt x="2389" y="153"/>
                  </a:lnTo>
                  <a:lnTo>
                    <a:pt x="2288" y="112"/>
                  </a:lnTo>
                  <a:lnTo>
                    <a:pt x="2185" y="74"/>
                  </a:lnTo>
                  <a:lnTo>
                    <a:pt x="2081" y="36"/>
                  </a:lnTo>
                  <a:lnTo>
                    <a:pt x="1976" y="0"/>
                  </a:lnTo>
                  <a:lnTo>
                    <a:pt x="1871" y="36"/>
                  </a:lnTo>
                  <a:lnTo>
                    <a:pt x="1767" y="74"/>
                  </a:lnTo>
                  <a:lnTo>
                    <a:pt x="1664" y="112"/>
                  </a:lnTo>
                  <a:lnTo>
                    <a:pt x="1564" y="153"/>
                  </a:lnTo>
                  <a:lnTo>
                    <a:pt x="1514" y="174"/>
                  </a:lnTo>
                  <a:lnTo>
                    <a:pt x="1465" y="195"/>
                  </a:lnTo>
                  <a:lnTo>
                    <a:pt x="1416" y="217"/>
                  </a:lnTo>
                  <a:lnTo>
                    <a:pt x="1369" y="238"/>
                  </a:lnTo>
                  <a:lnTo>
                    <a:pt x="1322" y="259"/>
                  </a:lnTo>
                  <a:lnTo>
                    <a:pt x="1275" y="282"/>
                  </a:lnTo>
                  <a:lnTo>
                    <a:pt x="1228" y="306"/>
                  </a:lnTo>
                  <a:lnTo>
                    <a:pt x="1183" y="328"/>
                  </a:lnTo>
                  <a:lnTo>
                    <a:pt x="1139" y="352"/>
                  </a:lnTo>
                  <a:lnTo>
                    <a:pt x="1095" y="375"/>
                  </a:lnTo>
                  <a:lnTo>
                    <a:pt x="1053" y="400"/>
                  </a:lnTo>
                  <a:lnTo>
                    <a:pt x="1010" y="425"/>
                  </a:lnTo>
                  <a:lnTo>
                    <a:pt x="969" y="449"/>
                  </a:lnTo>
                  <a:lnTo>
                    <a:pt x="928" y="475"/>
                  </a:lnTo>
                  <a:lnTo>
                    <a:pt x="888" y="501"/>
                  </a:lnTo>
                  <a:lnTo>
                    <a:pt x="850" y="527"/>
                  </a:lnTo>
                  <a:lnTo>
                    <a:pt x="812" y="553"/>
                  </a:lnTo>
                  <a:lnTo>
                    <a:pt x="776" y="580"/>
                  </a:lnTo>
                  <a:lnTo>
                    <a:pt x="740" y="607"/>
                  </a:lnTo>
                  <a:lnTo>
                    <a:pt x="706" y="635"/>
                  </a:lnTo>
                  <a:lnTo>
                    <a:pt x="673" y="663"/>
                  </a:lnTo>
                  <a:lnTo>
                    <a:pt x="641" y="692"/>
                  </a:lnTo>
                  <a:lnTo>
                    <a:pt x="609" y="721"/>
                  </a:lnTo>
                  <a:lnTo>
                    <a:pt x="580" y="750"/>
                  </a:lnTo>
                  <a:lnTo>
                    <a:pt x="541" y="790"/>
                  </a:lnTo>
                  <a:lnTo>
                    <a:pt x="503" y="830"/>
                  </a:lnTo>
                  <a:lnTo>
                    <a:pt x="467" y="871"/>
                  </a:lnTo>
                  <a:lnTo>
                    <a:pt x="433" y="913"/>
                  </a:lnTo>
                  <a:lnTo>
                    <a:pt x="399" y="956"/>
                  </a:lnTo>
                  <a:lnTo>
                    <a:pt x="367" y="1000"/>
                  </a:lnTo>
                  <a:lnTo>
                    <a:pt x="337" y="1044"/>
                  </a:lnTo>
                  <a:lnTo>
                    <a:pt x="308" y="1089"/>
                  </a:lnTo>
                  <a:lnTo>
                    <a:pt x="280" y="1134"/>
                  </a:lnTo>
                  <a:lnTo>
                    <a:pt x="254" y="1180"/>
                  </a:lnTo>
                  <a:lnTo>
                    <a:pt x="228" y="1226"/>
                  </a:lnTo>
                  <a:lnTo>
                    <a:pt x="204" y="1274"/>
                  </a:lnTo>
                  <a:lnTo>
                    <a:pt x="182" y="1321"/>
                  </a:lnTo>
                  <a:lnTo>
                    <a:pt x="160" y="1369"/>
                  </a:lnTo>
                  <a:lnTo>
                    <a:pt x="141" y="1417"/>
                  </a:lnTo>
                  <a:lnTo>
                    <a:pt x="122" y="1466"/>
                  </a:lnTo>
                  <a:lnTo>
                    <a:pt x="122" y="1468"/>
                  </a:lnTo>
                  <a:lnTo>
                    <a:pt x="121" y="1470"/>
                  </a:lnTo>
                  <a:lnTo>
                    <a:pt x="98" y="1547"/>
                  </a:lnTo>
                  <a:lnTo>
                    <a:pt x="77" y="1622"/>
                  </a:lnTo>
                  <a:lnTo>
                    <a:pt x="58" y="1697"/>
                  </a:lnTo>
                  <a:lnTo>
                    <a:pt x="43" y="1770"/>
                  </a:lnTo>
                  <a:lnTo>
                    <a:pt x="36" y="1807"/>
                  </a:lnTo>
                  <a:lnTo>
                    <a:pt x="29" y="1842"/>
                  </a:lnTo>
                  <a:lnTo>
                    <a:pt x="24" y="1879"/>
                  </a:lnTo>
                  <a:lnTo>
                    <a:pt x="19" y="1914"/>
                  </a:lnTo>
                  <a:lnTo>
                    <a:pt x="14" y="1949"/>
                  </a:lnTo>
                  <a:lnTo>
                    <a:pt x="10" y="1983"/>
                  </a:lnTo>
                  <a:lnTo>
                    <a:pt x="7" y="2017"/>
                  </a:lnTo>
                  <a:lnTo>
                    <a:pt x="5" y="2052"/>
                  </a:lnTo>
                  <a:lnTo>
                    <a:pt x="4" y="2066"/>
                  </a:lnTo>
                  <a:lnTo>
                    <a:pt x="3" y="2080"/>
                  </a:lnTo>
                  <a:lnTo>
                    <a:pt x="2" y="2097"/>
                  </a:lnTo>
                  <a:lnTo>
                    <a:pt x="2" y="2114"/>
                  </a:lnTo>
                  <a:lnTo>
                    <a:pt x="0" y="2131"/>
                  </a:lnTo>
                  <a:lnTo>
                    <a:pt x="0" y="2148"/>
                  </a:lnTo>
                  <a:lnTo>
                    <a:pt x="0" y="2148"/>
                  </a:lnTo>
                  <a:lnTo>
                    <a:pt x="0" y="2173"/>
                  </a:lnTo>
                  <a:lnTo>
                    <a:pt x="2" y="2198"/>
                  </a:lnTo>
                  <a:lnTo>
                    <a:pt x="2" y="2221"/>
                  </a:lnTo>
                  <a:lnTo>
                    <a:pt x="3" y="2246"/>
                  </a:lnTo>
                  <a:lnTo>
                    <a:pt x="4" y="2258"/>
                  </a:lnTo>
                  <a:lnTo>
                    <a:pt x="5" y="2269"/>
                  </a:lnTo>
                  <a:lnTo>
                    <a:pt x="6" y="2280"/>
                  </a:lnTo>
                  <a:lnTo>
                    <a:pt x="6" y="2292"/>
                  </a:lnTo>
                  <a:lnTo>
                    <a:pt x="7" y="2305"/>
                  </a:lnTo>
                  <a:lnTo>
                    <a:pt x="8" y="2317"/>
                  </a:lnTo>
                  <a:lnTo>
                    <a:pt x="9" y="2330"/>
                  </a:lnTo>
                  <a:lnTo>
                    <a:pt x="10" y="2342"/>
                  </a:lnTo>
                  <a:lnTo>
                    <a:pt x="12" y="2356"/>
                  </a:lnTo>
                  <a:lnTo>
                    <a:pt x="13" y="2371"/>
                  </a:lnTo>
                  <a:lnTo>
                    <a:pt x="15" y="2385"/>
                  </a:lnTo>
                  <a:lnTo>
                    <a:pt x="18" y="2400"/>
                  </a:lnTo>
                  <a:lnTo>
                    <a:pt x="19" y="2409"/>
                  </a:lnTo>
                  <a:lnTo>
                    <a:pt x="20" y="2419"/>
                  </a:lnTo>
                  <a:lnTo>
                    <a:pt x="21" y="2428"/>
                  </a:lnTo>
                  <a:lnTo>
                    <a:pt x="22" y="2438"/>
                  </a:lnTo>
                  <a:lnTo>
                    <a:pt x="24" y="2453"/>
                  </a:lnTo>
                  <a:lnTo>
                    <a:pt x="27" y="2469"/>
                  </a:lnTo>
                  <a:lnTo>
                    <a:pt x="29" y="2484"/>
                  </a:lnTo>
                  <a:lnTo>
                    <a:pt x="33" y="2500"/>
                  </a:lnTo>
                  <a:lnTo>
                    <a:pt x="34" y="2508"/>
                  </a:lnTo>
                  <a:lnTo>
                    <a:pt x="35" y="2516"/>
                  </a:lnTo>
                  <a:lnTo>
                    <a:pt x="37" y="2524"/>
                  </a:lnTo>
                  <a:lnTo>
                    <a:pt x="38" y="2532"/>
                  </a:lnTo>
                  <a:lnTo>
                    <a:pt x="41" y="2547"/>
                  </a:lnTo>
                  <a:lnTo>
                    <a:pt x="44" y="2564"/>
                  </a:lnTo>
                  <a:lnTo>
                    <a:pt x="49" y="2580"/>
                  </a:lnTo>
                  <a:lnTo>
                    <a:pt x="52" y="2595"/>
                  </a:lnTo>
                  <a:lnTo>
                    <a:pt x="55" y="2611"/>
                  </a:lnTo>
                  <a:lnTo>
                    <a:pt x="59" y="2627"/>
                  </a:lnTo>
                  <a:lnTo>
                    <a:pt x="63" y="2642"/>
                  </a:lnTo>
                  <a:lnTo>
                    <a:pt x="67" y="2657"/>
                  </a:lnTo>
                  <a:lnTo>
                    <a:pt x="71" y="2672"/>
                  </a:lnTo>
                  <a:lnTo>
                    <a:pt x="76" y="2687"/>
                  </a:lnTo>
                  <a:lnTo>
                    <a:pt x="78" y="2694"/>
                  </a:lnTo>
                  <a:lnTo>
                    <a:pt x="80" y="2703"/>
                  </a:lnTo>
                  <a:lnTo>
                    <a:pt x="82" y="2712"/>
                  </a:lnTo>
                  <a:lnTo>
                    <a:pt x="85" y="2720"/>
                  </a:lnTo>
                  <a:lnTo>
                    <a:pt x="89" y="2734"/>
                  </a:lnTo>
                  <a:lnTo>
                    <a:pt x="94" y="2748"/>
                  </a:lnTo>
                  <a:lnTo>
                    <a:pt x="98" y="2762"/>
                  </a:lnTo>
                  <a:lnTo>
                    <a:pt x="102" y="2775"/>
                  </a:lnTo>
                  <a:lnTo>
                    <a:pt x="106" y="2785"/>
                  </a:lnTo>
                  <a:lnTo>
                    <a:pt x="109" y="2794"/>
                  </a:lnTo>
                  <a:lnTo>
                    <a:pt x="112" y="2804"/>
                  </a:lnTo>
                  <a:lnTo>
                    <a:pt x="115" y="2814"/>
                  </a:lnTo>
                  <a:lnTo>
                    <a:pt x="119" y="2825"/>
                  </a:lnTo>
                  <a:lnTo>
                    <a:pt x="125" y="2838"/>
                  </a:lnTo>
                  <a:lnTo>
                    <a:pt x="129" y="2850"/>
                  </a:lnTo>
                  <a:lnTo>
                    <a:pt x="135" y="2862"/>
                  </a:lnTo>
                  <a:lnTo>
                    <a:pt x="138" y="2873"/>
                  </a:lnTo>
                  <a:lnTo>
                    <a:pt x="142" y="2883"/>
                  </a:lnTo>
                  <a:lnTo>
                    <a:pt x="146" y="2894"/>
                  </a:lnTo>
                  <a:lnTo>
                    <a:pt x="151" y="2905"/>
                  </a:lnTo>
                  <a:lnTo>
                    <a:pt x="156" y="2916"/>
                  </a:lnTo>
                  <a:lnTo>
                    <a:pt x="160" y="2926"/>
                  </a:lnTo>
                  <a:lnTo>
                    <a:pt x="165" y="2937"/>
                  </a:lnTo>
                  <a:lnTo>
                    <a:pt x="169" y="2947"/>
                  </a:lnTo>
                  <a:lnTo>
                    <a:pt x="173" y="2955"/>
                  </a:lnTo>
                  <a:lnTo>
                    <a:pt x="176" y="2963"/>
                  </a:lnTo>
                  <a:lnTo>
                    <a:pt x="180" y="2970"/>
                  </a:lnTo>
                  <a:lnTo>
                    <a:pt x="183" y="2978"/>
                  </a:lnTo>
                  <a:lnTo>
                    <a:pt x="224" y="3052"/>
                  </a:lnTo>
                  <a:lnTo>
                    <a:pt x="264" y="3124"/>
                  </a:lnTo>
                  <a:lnTo>
                    <a:pt x="285" y="3159"/>
                  </a:lnTo>
                  <a:lnTo>
                    <a:pt x="306" y="3193"/>
                  </a:lnTo>
                  <a:lnTo>
                    <a:pt x="328" y="3227"/>
                  </a:lnTo>
                  <a:lnTo>
                    <a:pt x="349" y="3260"/>
                  </a:lnTo>
                  <a:lnTo>
                    <a:pt x="370" y="3292"/>
                  </a:lnTo>
                  <a:lnTo>
                    <a:pt x="393" y="3323"/>
                  </a:lnTo>
                  <a:lnTo>
                    <a:pt x="416" y="3353"/>
                  </a:lnTo>
                  <a:lnTo>
                    <a:pt x="438" y="3383"/>
                  </a:lnTo>
                  <a:lnTo>
                    <a:pt x="461" y="3412"/>
                  </a:lnTo>
                  <a:lnTo>
                    <a:pt x="484" y="3441"/>
                  </a:lnTo>
                  <a:lnTo>
                    <a:pt x="508" y="3468"/>
                  </a:lnTo>
                  <a:lnTo>
                    <a:pt x="531" y="3495"/>
                  </a:lnTo>
                  <a:lnTo>
                    <a:pt x="543" y="3508"/>
                  </a:lnTo>
                  <a:lnTo>
                    <a:pt x="555" y="3521"/>
                  </a:lnTo>
                  <a:lnTo>
                    <a:pt x="568" y="3534"/>
                  </a:lnTo>
                  <a:lnTo>
                    <a:pt x="580" y="3547"/>
                  </a:lnTo>
                  <a:lnTo>
                    <a:pt x="597" y="3564"/>
                  </a:lnTo>
                  <a:lnTo>
                    <a:pt x="615" y="3581"/>
                  </a:lnTo>
                  <a:lnTo>
                    <a:pt x="632" y="3597"/>
                  </a:lnTo>
                  <a:lnTo>
                    <a:pt x="650" y="3613"/>
                  </a:lnTo>
                  <a:lnTo>
                    <a:pt x="659" y="3622"/>
                  </a:lnTo>
                  <a:lnTo>
                    <a:pt x="668" y="3628"/>
                  </a:lnTo>
                  <a:lnTo>
                    <a:pt x="676" y="3636"/>
                  </a:lnTo>
                  <a:lnTo>
                    <a:pt x="685" y="3643"/>
                  </a:lnTo>
                  <a:lnTo>
                    <a:pt x="694" y="3652"/>
                  </a:lnTo>
                  <a:lnTo>
                    <a:pt x="704" y="3660"/>
                  </a:lnTo>
                  <a:lnTo>
                    <a:pt x="714" y="3669"/>
                  </a:lnTo>
                  <a:lnTo>
                    <a:pt x="723" y="3676"/>
                  </a:lnTo>
                  <a:lnTo>
                    <a:pt x="735" y="3686"/>
                  </a:lnTo>
                  <a:lnTo>
                    <a:pt x="746" y="3695"/>
                  </a:lnTo>
                  <a:lnTo>
                    <a:pt x="758" y="3703"/>
                  </a:lnTo>
                  <a:lnTo>
                    <a:pt x="769" y="3712"/>
                  </a:lnTo>
                  <a:lnTo>
                    <a:pt x="784" y="3724"/>
                  </a:lnTo>
                  <a:lnTo>
                    <a:pt x="799" y="3735"/>
                  </a:lnTo>
                  <a:lnTo>
                    <a:pt x="812" y="3745"/>
                  </a:lnTo>
                  <a:lnTo>
                    <a:pt x="824" y="3754"/>
                  </a:lnTo>
                  <a:lnTo>
                    <a:pt x="837" y="3763"/>
                  </a:lnTo>
                  <a:lnTo>
                    <a:pt x="850" y="3772"/>
                  </a:lnTo>
                  <a:lnTo>
                    <a:pt x="864" y="3782"/>
                  </a:lnTo>
                  <a:lnTo>
                    <a:pt x="878" y="3791"/>
                  </a:lnTo>
                  <a:lnTo>
                    <a:pt x="891" y="3800"/>
                  </a:lnTo>
                  <a:lnTo>
                    <a:pt x="905" y="3808"/>
                  </a:lnTo>
                  <a:lnTo>
                    <a:pt x="917" y="3817"/>
                  </a:lnTo>
                  <a:lnTo>
                    <a:pt x="931" y="3826"/>
                  </a:lnTo>
                  <a:lnTo>
                    <a:pt x="945" y="3834"/>
                  </a:lnTo>
                  <a:lnTo>
                    <a:pt x="959" y="3843"/>
                  </a:lnTo>
                  <a:lnTo>
                    <a:pt x="972" y="3850"/>
                  </a:lnTo>
                  <a:lnTo>
                    <a:pt x="986" y="3859"/>
                  </a:lnTo>
                  <a:lnTo>
                    <a:pt x="999" y="3866"/>
                  </a:lnTo>
                  <a:lnTo>
                    <a:pt x="1013" y="3874"/>
                  </a:lnTo>
                  <a:lnTo>
                    <a:pt x="1028" y="3882"/>
                  </a:lnTo>
                  <a:lnTo>
                    <a:pt x="1044" y="3891"/>
                  </a:lnTo>
                  <a:lnTo>
                    <a:pt x="1057" y="3897"/>
                  </a:lnTo>
                  <a:lnTo>
                    <a:pt x="1069" y="3904"/>
                  </a:lnTo>
                  <a:lnTo>
                    <a:pt x="1082" y="3910"/>
                  </a:lnTo>
                  <a:lnTo>
                    <a:pt x="1094" y="3917"/>
                  </a:lnTo>
                  <a:lnTo>
                    <a:pt x="1104" y="3922"/>
                  </a:lnTo>
                  <a:lnTo>
                    <a:pt x="1113" y="3926"/>
                  </a:lnTo>
                  <a:lnTo>
                    <a:pt x="1122" y="3931"/>
                  </a:lnTo>
                  <a:lnTo>
                    <a:pt x="1131" y="3935"/>
                  </a:lnTo>
                  <a:lnTo>
                    <a:pt x="1143" y="3940"/>
                  </a:lnTo>
                  <a:lnTo>
                    <a:pt x="1154" y="3946"/>
                  </a:lnTo>
                  <a:lnTo>
                    <a:pt x="1166" y="3951"/>
                  </a:lnTo>
                  <a:lnTo>
                    <a:pt x="1178" y="3957"/>
                  </a:lnTo>
                  <a:lnTo>
                    <a:pt x="1189" y="3961"/>
                  </a:lnTo>
                  <a:lnTo>
                    <a:pt x="1200" y="3966"/>
                  </a:lnTo>
                  <a:lnTo>
                    <a:pt x="1210" y="3970"/>
                  </a:lnTo>
                  <a:lnTo>
                    <a:pt x="1221" y="3975"/>
                  </a:lnTo>
                  <a:lnTo>
                    <a:pt x="1232" y="3979"/>
                  </a:lnTo>
                  <a:lnTo>
                    <a:pt x="1242" y="3983"/>
                  </a:lnTo>
                  <a:lnTo>
                    <a:pt x="1253" y="3988"/>
                  </a:lnTo>
                  <a:lnTo>
                    <a:pt x="1263" y="3992"/>
                  </a:lnTo>
                  <a:lnTo>
                    <a:pt x="1276" y="3996"/>
                  </a:lnTo>
                  <a:lnTo>
                    <a:pt x="1287" y="4002"/>
                  </a:lnTo>
                  <a:lnTo>
                    <a:pt x="1300" y="4006"/>
                  </a:lnTo>
                  <a:lnTo>
                    <a:pt x="1312" y="4010"/>
                  </a:lnTo>
                  <a:lnTo>
                    <a:pt x="1322" y="4013"/>
                  </a:lnTo>
                  <a:lnTo>
                    <a:pt x="1331" y="4017"/>
                  </a:lnTo>
                  <a:lnTo>
                    <a:pt x="1341" y="4020"/>
                  </a:lnTo>
                  <a:lnTo>
                    <a:pt x="1350" y="4023"/>
                  </a:lnTo>
                  <a:lnTo>
                    <a:pt x="1364" y="4027"/>
                  </a:lnTo>
                  <a:lnTo>
                    <a:pt x="1378" y="4032"/>
                  </a:lnTo>
                  <a:lnTo>
                    <a:pt x="1391" y="4037"/>
                  </a:lnTo>
                  <a:lnTo>
                    <a:pt x="1405" y="4041"/>
                  </a:lnTo>
                  <a:lnTo>
                    <a:pt x="1414" y="4043"/>
                  </a:lnTo>
                  <a:lnTo>
                    <a:pt x="1423" y="4046"/>
                  </a:lnTo>
                  <a:lnTo>
                    <a:pt x="1430" y="4048"/>
                  </a:lnTo>
                  <a:lnTo>
                    <a:pt x="1439" y="4050"/>
                  </a:lnTo>
                  <a:lnTo>
                    <a:pt x="1454" y="4054"/>
                  </a:lnTo>
                  <a:lnTo>
                    <a:pt x="1469" y="4058"/>
                  </a:lnTo>
                  <a:lnTo>
                    <a:pt x="1484" y="4063"/>
                  </a:lnTo>
                  <a:lnTo>
                    <a:pt x="1499" y="4067"/>
                  </a:lnTo>
                  <a:lnTo>
                    <a:pt x="1515" y="4070"/>
                  </a:lnTo>
                  <a:lnTo>
                    <a:pt x="1531" y="4073"/>
                  </a:lnTo>
                  <a:lnTo>
                    <a:pt x="1546" y="4078"/>
                  </a:lnTo>
                  <a:lnTo>
                    <a:pt x="1562" y="4081"/>
                  </a:lnTo>
                  <a:lnTo>
                    <a:pt x="1578" y="4084"/>
                  </a:lnTo>
                  <a:lnTo>
                    <a:pt x="1593" y="4087"/>
                  </a:lnTo>
                  <a:lnTo>
                    <a:pt x="1609" y="4091"/>
                  </a:lnTo>
                  <a:lnTo>
                    <a:pt x="1625" y="4093"/>
                  </a:lnTo>
                  <a:lnTo>
                    <a:pt x="1641" y="4096"/>
                  </a:lnTo>
                  <a:lnTo>
                    <a:pt x="1656" y="4099"/>
                  </a:lnTo>
                  <a:lnTo>
                    <a:pt x="1672" y="4101"/>
                  </a:lnTo>
                  <a:lnTo>
                    <a:pt x="1687" y="4104"/>
                  </a:lnTo>
                  <a:lnTo>
                    <a:pt x="1697" y="4105"/>
                  </a:lnTo>
                  <a:lnTo>
                    <a:pt x="1707" y="4107"/>
                  </a:lnTo>
                  <a:lnTo>
                    <a:pt x="1715" y="4108"/>
                  </a:lnTo>
                  <a:lnTo>
                    <a:pt x="1725" y="4109"/>
                  </a:lnTo>
                  <a:lnTo>
                    <a:pt x="1739" y="4110"/>
                  </a:lnTo>
                  <a:lnTo>
                    <a:pt x="1754" y="4112"/>
                  </a:lnTo>
                  <a:lnTo>
                    <a:pt x="1769" y="4114"/>
                  </a:lnTo>
                  <a:lnTo>
                    <a:pt x="1783" y="4115"/>
                  </a:lnTo>
                  <a:lnTo>
                    <a:pt x="1796" y="4116"/>
                  </a:lnTo>
                  <a:lnTo>
                    <a:pt x="1808" y="4117"/>
                  </a:lnTo>
                  <a:lnTo>
                    <a:pt x="1820" y="4119"/>
                  </a:lnTo>
                  <a:lnTo>
                    <a:pt x="1832" y="4120"/>
                  </a:lnTo>
                  <a:lnTo>
                    <a:pt x="1844" y="4120"/>
                  </a:lnTo>
                  <a:lnTo>
                    <a:pt x="1856" y="4121"/>
                  </a:lnTo>
                  <a:lnTo>
                    <a:pt x="1868" y="4122"/>
                  </a:lnTo>
                  <a:lnTo>
                    <a:pt x="1879" y="4123"/>
                  </a:lnTo>
                  <a:lnTo>
                    <a:pt x="1903" y="4124"/>
                  </a:lnTo>
                  <a:lnTo>
                    <a:pt x="1927" y="4124"/>
                  </a:lnTo>
                  <a:lnTo>
                    <a:pt x="1951" y="4125"/>
                  </a:lnTo>
                  <a:lnTo>
                    <a:pt x="1975" y="4125"/>
                  </a:lnTo>
                  <a:lnTo>
                    <a:pt x="1976" y="4125"/>
                  </a:lnTo>
                  <a:lnTo>
                    <a:pt x="1977" y="4125"/>
                  </a:lnTo>
                  <a:lnTo>
                    <a:pt x="1978" y="4125"/>
                  </a:lnTo>
                  <a:lnTo>
                    <a:pt x="1978" y="4125"/>
                  </a:lnTo>
                  <a:lnTo>
                    <a:pt x="2003" y="4125"/>
                  </a:lnTo>
                  <a:lnTo>
                    <a:pt x="2027" y="4124"/>
                  </a:lnTo>
                  <a:lnTo>
                    <a:pt x="2051" y="4124"/>
                  </a:lnTo>
                  <a:lnTo>
                    <a:pt x="2075" y="4123"/>
                  </a:lnTo>
                  <a:lnTo>
                    <a:pt x="2086" y="4122"/>
                  </a:lnTo>
                  <a:lnTo>
                    <a:pt x="2098" y="4121"/>
                  </a:lnTo>
                  <a:lnTo>
                    <a:pt x="2110" y="4120"/>
                  </a:lnTo>
                  <a:lnTo>
                    <a:pt x="2122" y="4120"/>
                  </a:lnTo>
                  <a:lnTo>
                    <a:pt x="2134" y="4119"/>
                  </a:lnTo>
                  <a:lnTo>
                    <a:pt x="2147" y="4117"/>
                  </a:lnTo>
                  <a:lnTo>
                    <a:pt x="2158" y="4116"/>
                  </a:lnTo>
                  <a:lnTo>
                    <a:pt x="2171" y="4115"/>
                  </a:lnTo>
                  <a:lnTo>
                    <a:pt x="2185" y="4114"/>
                  </a:lnTo>
                  <a:lnTo>
                    <a:pt x="2200" y="4112"/>
                  </a:lnTo>
                  <a:lnTo>
                    <a:pt x="2215" y="4110"/>
                  </a:lnTo>
                  <a:lnTo>
                    <a:pt x="2229" y="4109"/>
                  </a:lnTo>
                  <a:lnTo>
                    <a:pt x="2239" y="4107"/>
                  </a:lnTo>
                  <a:lnTo>
                    <a:pt x="2247" y="4106"/>
                  </a:lnTo>
                  <a:lnTo>
                    <a:pt x="2257" y="4105"/>
                  </a:lnTo>
                  <a:lnTo>
                    <a:pt x="2266" y="4104"/>
                  </a:lnTo>
                  <a:lnTo>
                    <a:pt x="2282" y="4101"/>
                  </a:lnTo>
                  <a:lnTo>
                    <a:pt x="2298" y="4098"/>
                  </a:lnTo>
                  <a:lnTo>
                    <a:pt x="2313" y="4096"/>
                  </a:lnTo>
                  <a:lnTo>
                    <a:pt x="2329" y="4093"/>
                  </a:lnTo>
                  <a:lnTo>
                    <a:pt x="2345" y="4091"/>
                  </a:lnTo>
                  <a:lnTo>
                    <a:pt x="2361" y="4087"/>
                  </a:lnTo>
                  <a:lnTo>
                    <a:pt x="2376" y="4084"/>
                  </a:lnTo>
                  <a:lnTo>
                    <a:pt x="2392" y="4081"/>
                  </a:lnTo>
                  <a:lnTo>
                    <a:pt x="2408" y="4077"/>
                  </a:lnTo>
                  <a:lnTo>
                    <a:pt x="2423" y="4073"/>
                  </a:lnTo>
                  <a:lnTo>
                    <a:pt x="2439" y="4070"/>
                  </a:lnTo>
                  <a:lnTo>
                    <a:pt x="2454" y="4066"/>
                  </a:lnTo>
                  <a:lnTo>
                    <a:pt x="2470" y="4063"/>
                  </a:lnTo>
                  <a:lnTo>
                    <a:pt x="2485" y="4058"/>
                  </a:lnTo>
                  <a:lnTo>
                    <a:pt x="2500" y="4054"/>
                  </a:lnTo>
                  <a:lnTo>
                    <a:pt x="2515" y="4050"/>
                  </a:lnTo>
                  <a:lnTo>
                    <a:pt x="2523" y="4048"/>
                  </a:lnTo>
                  <a:lnTo>
                    <a:pt x="2532" y="4046"/>
                  </a:lnTo>
                  <a:lnTo>
                    <a:pt x="2540" y="4043"/>
                  </a:lnTo>
                  <a:lnTo>
                    <a:pt x="2549" y="4040"/>
                  </a:lnTo>
                  <a:lnTo>
                    <a:pt x="2563" y="4036"/>
                  </a:lnTo>
                  <a:lnTo>
                    <a:pt x="2577" y="4032"/>
                  </a:lnTo>
                  <a:lnTo>
                    <a:pt x="2591" y="4027"/>
                  </a:lnTo>
                  <a:lnTo>
                    <a:pt x="2604" y="4023"/>
                  </a:lnTo>
                  <a:lnTo>
                    <a:pt x="2613" y="4020"/>
                  </a:lnTo>
                  <a:lnTo>
                    <a:pt x="2623" y="4017"/>
                  </a:lnTo>
                  <a:lnTo>
                    <a:pt x="2632" y="4013"/>
                  </a:lnTo>
                  <a:lnTo>
                    <a:pt x="2641" y="4010"/>
                  </a:lnTo>
                  <a:lnTo>
                    <a:pt x="2654" y="4006"/>
                  </a:lnTo>
                  <a:lnTo>
                    <a:pt x="2666" y="4001"/>
                  </a:lnTo>
                  <a:lnTo>
                    <a:pt x="2678" y="3996"/>
                  </a:lnTo>
                  <a:lnTo>
                    <a:pt x="2690" y="3992"/>
                  </a:lnTo>
                  <a:lnTo>
                    <a:pt x="2701" y="3988"/>
                  </a:lnTo>
                  <a:lnTo>
                    <a:pt x="2712" y="3983"/>
                  </a:lnTo>
                  <a:lnTo>
                    <a:pt x="2722" y="3979"/>
                  </a:lnTo>
                  <a:lnTo>
                    <a:pt x="2733" y="3975"/>
                  </a:lnTo>
                  <a:lnTo>
                    <a:pt x="2744" y="3970"/>
                  </a:lnTo>
                  <a:lnTo>
                    <a:pt x="2755" y="3965"/>
                  </a:lnTo>
                  <a:lnTo>
                    <a:pt x="2765" y="3961"/>
                  </a:lnTo>
                  <a:lnTo>
                    <a:pt x="2776" y="3957"/>
                  </a:lnTo>
                  <a:lnTo>
                    <a:pt x="2788" y="3951"/>
                  </a:lnTo>
                  <a:lnTo>
                    <a:pt x="2800" y="3946"/>
                  </a:lnTo>
                  <a:lnTo>
                    <a:pt x="2811" y="3940"/>
                  </a:lnTo>
                  <a:lnTo>
                    <a:pt x="2823" y="3935"/>
                  </a:lnTo>
                  <a:lnTo>
                    <a:pt x="2832" y="3931"/>
                  </a:lnTo>
                  <a:lnTo>
                    <a:pt x="2841" y="3925"/>
                  </a:lnTo>
                  <a:lnTo>
                    <a:pt x="2850" y="3921"/>
                  </a:lnTo>
                  <a:lnTo>
                    <a:pt x="2859" y="3917"/>
                  </a:lnTo>
                  <a:lnTo>
                    <a:pt x="2872" y="3910"/>
                  </a:lnTo>
                  <a:lnTo>
                    <a:pt x="2884" y="3904"/>
                  </a:lnTo>
                  <a:lnTo>
                    <a:pt x="2897" y="3897"/>
                  </a:lnTo>
                  <a:lnTo>
                    <a:pt x="2910" y="3890"/>
                  </a:lnTo>
                  <a:lnTo>
                    <a:pt x="2926" y="3881"/>
                  </a:lnTo>
                  <a:lnTo>
                    <a:pt x="2941" y="3873"/>
                  </a:lnTo>
                  <a:lnTo>
                    <a:pt x="2955" y="3865"/>
                  </a:lnTo>
                  <a:lnTo>
                    <a:pt x="2968" y="3858"/>
                  </a:lnTo>
                  <a:lnTo>
                    <a:pt x="2982" y="3850"/>
                  </a:lnTo>
                  <a:lnTo>
                    <a:pt x="2995" y="3843"/>
                  </a:lnTo>
                  <a:lnTo>
                    <a:pt x="3009" y="3834"/>
                  </a:lnTo>
                  <a:lnTo>
                    <a:pt x="3023" y="3825"/>
                  </a:lnTo>
                  <a:lnTo>
                    <a:pt x="3036" y="3817"/>
                  </a:lnTo>
                  <a:lnTo>
                    <a:pt x="3050" y="3808"/>
                  </a:lnTo>
                  <a:lnTo>
                    <a:pt x="3062" y="3800"/>
                  </a:lnTo>
                  <a:lnTo>
                    <a:pt x="3076" y="3790"/>
                  </a:lnTo>
                  <a:lnTo>
                    <a:pt x="3090" y="3782"/>
                  </a:lnTo>
                  <a:lnTo>
                    <a:pt x="3103" y="3772"/>
                  </a:lnTo>
                  <a:lnTo>
                    <a:pt x="3116" y="3762"/>
                  </a:lnTo>
                  <a:lnTo>
                    <a:pt x="3129" y="3754"/>
                  </a:lnTo>
                  <a:lnTo>
                    <a:pt x="3142" y="3744"/>
                  </a:lnTo>
                  <a:lnTo>
                    <a:pt x="3155" y="3735"/>
                  </a:lnTo>
                  <a:lnTo>
                    <a:pt x="3170" y="3724"/>
                  </a:lnTo>
                  <a:lnTo>
                    <a:pt x="3185" y="3712"/>
                  </a:lnTo>
                  <a:lnTo>
                    <a:pt x="3196" y="3703"/>
                  </a:lnTo>
                  <a:lnTo>
                    <a:pt x="3207" y="3694"/>
                  </a:lnTo>
                  <a:lnTo>
                    <a:pt x="3219" y="3685"/>
                  </a:lnTo>
                  <a:lnTo>
                    <a:pt x="3230" y="3676"/>
                  </a:lnTo>
                  <a:lnTo>
                    <a:pt x="3240" y="3668"/>
                  </a:lnTo>
                  <a:lnTo>
                    <a:pt x="3250" y="3659"/>
                  </a:lnTo>
                  <a:lnTo>
                    <a:pt x="3260" y="3651"/>
                  </a:lnTo>
                  <a:lnTo>
                    <a:pt x="3269" y="3643"/>
                  </a:lnTo>
                  <a:lnTo>
                    <a:pt x="3278" y="3636"/>
                  </a:lnTo>
                  <a:lnTo>
                    <a:pt x="3287" y="3628"/>
                  </a:lnTo>
                  <a:lnTo>
                    <a:pt x="3295" y="3621"/>
                  </a:lnTo>
                  <a:lnTo>
                    <a:pt x="3303" y="3613"/>
                  </a:lnTo>
                  <a:lnTo>
                    <a:pt x="3321" y="3597"/>
                  </a:lnTo>
                  <a:lnTo>
                    <a:pt x="3339" y="3580"/>
                  </a:lnTo>
                  <a:lnTo>
                    <a:pt x="3356" y="3563"/>
                  </a:lnTo>
                  <a:lnTo>
                    <a:pt x="3375" y="3545"/>
                  </a:lnTo>
                  <a:lnTo>
                    <a:pt x="3386" y="3533"/>
                  </a:lnTo>
                  <a:lnTo>
                    <a:pt x="3398" y="3520"/>
                  </a:lnTo>
                  <a:lnTo>
                    <a:pt x="3411" y="3507"/>
                  </a:lnTo>
                  <a:lnTo>
                    <a:pt x="3423" y="3494"/>
                  </a:lnTo>
                  <a:lnTo>
                    <a:pt x="3446" y="3468"/>
                  </a:lnTo>
                  <a:lnTo>
                    <a:pt x="3470" y="3440"/>
                  </a:lnTo>
                  <a:lnTo>
                    <a:pt x="3493" y="3412"/>
                  </a:lnTo>
                  <a:lnTo>
                    <a:pt x="3516" y="3383"/>
                  </a:lnTo>
                  <a:lnTo>
                    <a:pt x="3539" y="3353"/>
                  </a:lnTo>
                  <a:lnTo>
                    <a:pt x="3561" y="3322"/>
                  </a:lnTo>
                  <a:lnTo>
                    <a:pt x="3583" y="3291"/>
                  </a:lnTo>
                  <a:lnTo>
                    <a:pt x="3605" y="3259"/>
                  </a:lnTo>
                  <a:lnTo>
                    <a:pt x="3627" y="3226"/>
                  </a:lnTo>
                  <a:lnTo>
                    <a:pt x="3648" y="3192"/>
                  </a:lnTo>
                  <a:lnTo>
                    <a:pt x="3668" y="3158"/>
                  </a:lnTo>
                  <a:lnTo>
                    <a:pt x="3690" y="3123"/>
                  </a:lnTo>
                  <a:lnTo>
                    <a:pt x="3731" y="3051"/>
                  </a:lnTo>
                  <a:lnTo>
                    <a:pt x="3770" y="2977"/>
                  </a:lnTo>
                  <a:lnTo>
                    <a:pt x="3777" y="2962"/>
                  </a:lnTo>
                  <a:lnTo>
                    <a:pt x="3784" y="2947"/>
                  </a:lnTo>
                  <a:lnTo>
                    <a:pt x="3789" y="2936"/>
                  </a:lnTo>
                  <a:lnTo>
                    <a:pt x="3794" y="2925"/>
                  </a:lnTo>
                  <a:lnTo>
                    <a:pt x="3798" y="2914"/>
                  </a:lnTo>
                  <a:lnTo>
                    <a:pt x="3802" y="2904"/>
                  </a:lnTo>
                  <a:lnTo>
                    <a:pt x="3807" y="2893"/>
                  </a:lnTo>
                  <a:lnTo>
                    <a:pt x="3811" y="2882"/>
                  </a:lnTo>
                  <a:lnTo>
                    <a:pt x="3815" y="2873"/>
                  </a:lnTo>
                  <a:lnTo>
                    <a:pt x="3820" y="2862"/>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lt-LT"/>
            </a:p>
          </p:txBody>
        </p:sp>
        <p:grpSp>
          <p:nvGrpSpPr>
            <p:cNvPr id="2064" name="Grupė 2063"/>
            <p:cNvGrpSpPr/>
            <p:nvPr/>
          </p:nvGrpSpPr>
          <p:grpSpPr>
            <a:xfrm>
              <a:off x="6062663" y="5418138"/>
              <a:ext cx="2119312" cy="949325"/>
              <a:chOff x="6062663" y="5418138"/>
              <a:chExt cx="2119312" cy="949325"/>
            </a:xfrm>
            <a:solidFill>
              <a:srgbClr val="C5C6C6"/>
            </a:solidFill>
          </p:grpSpPr>
          <p:sp>
            <p:nvSpPr>
              <p:cNvPr id="31" name="Freeform 24"/>
              <p:cNvSpPr>
                <a:spLocks/>
              </p:cNvSpPr>
              <p:nvPr/>
            </p:nvSpPr>
            <p:spPr bwMode="auto">
              <a:xfrm>
                <a:off x="6062663" y="5424488"/>
                <a:ext cx="485775" cy="517525"/>
              </a:xfrm>
              <a:custGeom>
                <a:avLst/>
                <a:gdLst>
                  <a:gd name="T0" fmla="*/ 3 w 2444"/>
                  <a:gd name="T1" fmla="*/ 86 h 2604"/>
                  <a:gd name="T2" fmla="*/ 0 w 2444"/>
                  <a:gd name="T3" fmla="*/ 69 h 2604"/>
                  <a:gd name="T4" fmla="*/ 1 w 2444"/>
                  <a:gd name="T5" fmla="*/ 52 h 2604"/>
                  <a:gd name="T6" fmla="*/ 5 w 2444"/>
                  <a:gd name="T7" fmla="*/ 37 h 2604"/>
                  <a:gd name="T8" fmla="*/ 14 w 2444"/>
                  <a:gd name="T9" fmla="*/ 23 h 2604"/>
                  <a:gd name="T10" fmla="*/ 26 w 2444"/>
                  <a:gd name="T11" fmla="*/ 12 h 2604"/>
                  <a:gd name="T12" fmla="*/ 42 w 2444"/>
                  <a:gd name="T13" fmla="*/ 5 h 2604"/>
                  <a:gd name="T14" fmla="*/ 59 w 2444"/>
                  <a:gd name="T15" fmla="*/ 1 h 2604"/>
                  <a:gd name="T16" fmla="*/ 443 w 2444"/>
                  <a:gd name="T17" fmla="*/ 0 h 2604"/>
                  <a:gd name="T18" fmla="*/ 466 w 2444"/>
                  <a:gd name="T19" fmla="*/ 4 h 2604"/>
                  <a:gd name="T20" fmla="*/ 484 w 2444"/>
                  <a:gd name="T21" fmla="*/ 14 h 2604"/>
                  <a:gd name="T22" fmla="*/ 498 w 2444"/>
                  <a:gd name="T23" fmla="*/ 26 h 2604"/>
                  <a:gd name="T24" fmla="*/ 505 w 2444"/>
                  <a:gd name="T25" fmla="*/ 40 h 2604"/>
                  <a:gd name="T26" fmla="*/ 1236 w 2444"/>
                  <a:gd name="T27" fmla="*/ 1618 h 2604"/>
                  <a:gd name="T28" fmla="*/ 1942 w 2444"/>
                  <a:gd name="T29" fmla="*/ 33 h 2604"/>
                  <a:gd name="T30" fmla="*/ 1953 w 2444"/>
                  <a:gd name="T31" fmla="*/ 20 h 2604"/>
                  <a:gd name="T32" fmla="*/ 1969 w 2444"/>
                  <a:gd name="T33" fmla="*/ 8 h 2604"/>
                  <a:gd name="T34" fmla="*/ 1990 w 2444"/>
                  <a:gd name="T35" fmla="*/ 1 h 2604"/>
                  <a:gd name="T36" fmla="*/ 2375 w 2444"/>
                  <a:gd name="T37" fmla="*/ 0 h 2604"/>
                  <a:gd name="T38" fmla="*/ 2394 w 2444"/>
                  <a:gd name="T39" fmla="*/ 2 h 2604"/>
                  <a:gd name="T40" fmla="*/ 2411 w 2444"/>
                  <a:gd name="T41" fmla="*/ 8 h 2604"/>
                  <a:gd name="T42" fmla="*/ 2425 w 2444"/>
                  <a:gd name="T43" fmla="*/ 18 h 2604"/>
                  <a:gd name="T44" fmla="*/ 2435 w 2444"/>
                  <a:gd name="T45" fmla="*/ 30 h 2604"/>
                  <a:gd name="T46" fmla="*/ 2442 w 2444"/>
                  <a:gd name="T47" fmla="*/ 45 h 2604"/>
                  <a:gd name="T48" fmla="*/ 2444 w 2444"/>
                  <a:gd name="T49" fmla="*/ 61 h 2604"/>
                  <a:gd name="T50" fmla="*/ 2443 w 2444"/>
                  <a:gd name="T51" fmla="*/ 78 h 2604"/>
                  <a:gd name="T52" fmla="*/ 2437 w 2444"/>
                  <a:gd name="T53" fmla="*/ 95 h 2604"/>
                  <a:gd name="T54" fmla="*/ 1297 w 2444"/>
                  <a:gd name="T55" fmla="*/ 2572 h 2604"/>
                  <a:gd name="T56" fmla="*/ 1285 w 2444"/>
                  <a:gd name="T57" fmla="*/ 2586 h 2604"/>
                  <a:gd name="T58" fmla="*/ 1270 w 2444"/>
                  <a:gd name="T59" fmla="*/ 2597 h 2604"/>
                  <a:gd name="T60" fmla="*/ 1251 w 2444"/>
                  <a:gd name="T61" fmla="*/ 2603 h 2604"/>
                  <a:gd name="T62" fmla="*/ 1202 w 2444"/>
                  <a:gd name="T63" fmla="*/ 2604 h 2604"/>
                  <a:gd name="T64" fmla="*/ 1180 w 2444"/>
                  <a:gd name="T65" fmla="*/ 2601 h 2604"/>
                  <a:gd name="T66" fmla="*/ 1163 w 2444"/>
                  <a:gd name="T67" fmla="*/ 2592 h 2604"/>
                  <a:gd name="T68" fmla="*/ 1150 w 2444"/>
                  <a:gd name="T69" fmla="*/ 2579 h 2604"/>
                  <a:gd name="T70" fmla="*/ 1140 w 2444"/>
                  <a:gd name="T71" fmla="*/ 2563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4" h="2604">
                    <a:moveTo>
                      <a:pt x="8" y="95"/>
                    </a:moveTo>
                    <a:lnTo>
                      <a:pt x="3" y="86"/>
                    </a:lnTo>
                    <a:lnTo>
                      <a:pt x="1" y="78"/>
                    </a:lnTo>
                    <a:lnTo>
                      <a:pt x="0" y="69"/>
                    </a:lnTo>
                    <a:lnTo>
                      <a:pt x="0" y="61"/>
                    </a:lnTo>
                    <a:lnTo>
                      <a:pt x="1" y="52"/>
                    </a:lnTo>
                    <a:lnTo>
                      <a:pt x="2" y="45"/>
                    </a:lnTo>
                    <a:lnTo>
                      <a:pt x="5" y="37"/>
                    </a:lnTo>
                    <a:lnTo>
                      <a:pt x="10" y="30"/>
                    </a:lnTo>
                    <a:lnTo>
                      <a:pt x="14" y="23"/>
                    </a:lnTo>
                    <a:lnTo>
                      <a:pt x="19" y="18"/>
                    </a:lnTo>
                    <a:lnTo>
                      <a:pt x="26" y="12"/>
                    </a:lnTo>
                    <a:lnTo>
                      <a:pt x="33" y="8"/>
                    </a:lnTo>
                    <a:lnTo>
                      <a:pt x="42" y="5"/>
                    </a:lnTo>
                    <a:lnTo>
                      <a:pt x="51" y="2"/>
                    </a:lnTo>
                    <a:lnTo>
                      <a:pt x="59" y="1"/>
                    </a:lnTo>
                    <a:lnTo>
                      <a:pt x="70" y="0"/>
                    </a:lnTo>
                    <a:lnTo>
                      <a:pt x="443" y="0"/>
                    </a:lnTo>
                    <a:lnTo>
                      <a:pt x="455" y="1"/>
                    </a:lnTo>
                    <a:lnTo>
                      <a:pt x="466" y="4"/>
                    </a:lnTo>
                    <a:lnTo>
                      <a:pt x="475" y="8"/>
                    </a:lnTo>
                    <a:lnTo>
                      <a:pt x="484" y="14"/>
                    </a:lnTo>
                    <a:lnTo>
                      <a:pt x="491" y="20"/>
                    </a:lnTo>
                    <a:lnTo>
                      <a:pt x="498" y="26"/>
                    </a:lnTo>
                    <a:lnTo>
                      <a:pt x="502" y="33"/>
                    </a:lnTo>
                    <a:lnTo>
                      <a:pt x="505" y="40"/>
                    </a:lnTo>
                    <a:lnTo>
                      <a:pt x="1209" y="1618"/>
                    </a:lnTo>
                    <a:lnTo>
                      <a:pt x="1236" y="1618"/>
                    </a:lnTo>
                    <a:lnTo>
                      <a:pt x="1939" y="40"/>
                    </a:lnTo>
                    <a:lnTo>
                      <a:pt x="1942" y="33"/>
                    </a:lnTo>
                    <a:lnTo>
                      <a:pt x="1947" y="26"/>
                    </a:lnTo>
                    <a:lnTo>
                      <a:pt x="1953" y="20"/>
                    </a:lnTo>
                    <a:lnTo>
                      <a:pt x="1961" y="14"/>
                    </a:lnTo>
                    <a:lnTo>
                      <a:pt x="1969" y="8"/>
                    </a:lnTo>
                    <a:lnTo>
                      <a:pt x="1979" y="4"/>
                    </a:lnTo>
                    <a:lnTo>
                      <a:pt x="1990" y="1"/>
                    </a:lnTo>
                    <a:lnTo>
                      <a:pt x="2001" y="0"/>
                    </a:lnTo>
                    <a:lnTo>
                      <a:pt x="2375" y="0"/>
                    </a:lnTo>
                    <a:lnTo>
                      <a:pt x="2385" y="1"/>
                    </a:lnTo>
                    <a:lnTo>
                      <a:pt x="2394" y="2"/>
                    </a:lnTo>
                    <a:lnTo>
                      <a:pt x="2403" y="5"/>
                    </a:lnTo>
                    <a:lnTo>
                      <a:pt x="2411" y="8"/>
                    </a:lnTo>
                    <a:lnTo>
                      <a:pt x="2419" y="12"/>
                    </a:lnTo>
                    <a:lnTo>
                      <a:pt x="2425" y="18"/>
                    </a:lnTo>
                    <a:lnTo>
                      <a:pt x="2430" y="23"/>
                    </a:lnTo>
                    <a:lnTo>
                      <a:pt x="2435" y="30"/>
                    </a:lnTo>
                    <a:lnTo>
                      <a:pt x="2439" y="37"/>
                    </a:lnTo>
                    <a:lnTo>
                      <a:pt x="2442" y="45"/>
                    </a:lnTo>
                    <a:lnTo>
                      <a:pt x="2443" y="52"/>
                    </a:lnTo>
                    <a:lnTo>
                      <a:pt x="2444" y="61"/>
                    </a:lnTo>
                    <a:lnTo>
                      <a:pt x="2444" y="69"/>
                    </a:lnTo>
                    <a:lnTo>
                      <a:pt x="2443" y="78"/>
                    </a:lnTo>
                    <a:lnTo>
                      <a:pt x="2441" y="86"/>
                    </a:lnTo>
                    <a:lnTo>
                      <a:pt x="2437" y="95"/>
                    </a:lnTo>
                    <a:lnTo>
                      <a:pt x="1301" y="2563"/>
                    </a:lnTo>
                    <a:lnTo>
                      <a:pt x="1297" y="2572"/>
                    </a:lnTo>
                    <a:lnTo>
                      <a:pt x="1291" y="2579"/>
                    </a:lnTo>
                    <a:lnTo>
                      <a:pt x="1285" y="2586"/>
                    </a:lnTo>
                    <a:lnTo>
                      <a:pt x="1279" y="2592"/>
                    </a:lnTo>
                    <a:lnTo>
                      <a:pt x="1270" y="2597"/>
                    </a:lnTo>
                    <a:lnTo>
                      <a:pt x="1260" y="2601"/>
                    </a:lnTo>
                    <a:lnTo>
                      <a:pt x="1251" y="2603"/>
                    </a:lnTo>
                    <a:lnTo>
                      <a:pt x="1239" y="2604"/>
                    </a:lnTo>
                    <a:lnTo>
                      <a:pt x="1202" y="2604"/>
                    </a:lnTo>
                    <a:lnTo>
                      <a:pt x="1191" y="2603"/>
                    </a:lnTo>
                    <a:lnTo>
                      <a:pt x="1180" y="2601"/>
                    </a:lnTo>
                    <a:lnTo>
                      <a:pt x="1170" y="2597"/>
                    </a:lnTo>
                    <a:lnTo>
                      <a:pt x="1163" y="2592"/>
                    </a:lnTo>
                    <a:lnTo>
                      <a:pt x="1155" y="2586"/>
                    </a:lnTo>
                    <a:lnTo>
                      <a:pt x="1150" y="2579"/>
                    </a:lnTo>
                    <a:lnTo>
                      <a:pt x="1144" y="2572"/>
                    </a:lnTo>
                    <a:lnTo>
                      <a:pt x="1140" y="2563"/>
                    </a:lnTo>
                    <a:lnTo>
                      <a:pt x="8"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25"/>
              <p:cNvSpPr>
                <a:spLocks noEditPoints="1"/>
              </p:cNvSpPr>
              <p:nvPr/>
            </p:nvSpPr>
            <p:spPr bwMode="auto">
              <a:xfrm>
                <a:off x="6492875" y="5418138"/>
                <a:ext cx="485775" cy="515938"/>
              </a:xfrm>
              <a:custGeom>
                <a:avLst/>
                <a:gdLst>
                  <a:gd name="T0" fmla="*/ 1225 w 2445"/>
                  <a:gd name="T1" fmla="*/ 921 h 2605"/>
                  <a:gd name="T2" fmla="*/ 854 w 2445"/>
                  <a:gd name="T3" fmla="*/ 1728 h 2605"/>
                  <a:gd name="T4" fmla="*/ 7 w 2445"/>
                  <a:gd name="T5" fmla="*/ 2509 h 2605"/>
                  <a:gd name="T6" fmla="*/ 1152 w 2445"/>
                  <a:gd name="T7" fmla="*/ 32 h 2605"/>
                  <a:gd name="T8" fmla="*/ 1164 w 2445"/>
                  <a:gd name="T9" fmla="*/ 18 h 2605"/>
                  <a:gd name="T10" fmla="*/ 1179 w 2445"/>
                  <a:gd name="T11" fmla="*/ 8 h 2605"/>
                  <a:gd name="T12" fmla="*/ 1198 w 2445"/>
                  <a:gd name="T13" fmla="*/ 1 h 2605"/>
                  <a:gd name="T14" fmla="*/ 1246 w 2445"/>
                  <a:gd name="T15" fmla="*/ 0 h 2605"/>
                  <a:gd name="T16" fmla="*/ 1270 w 2445"/>
                  <a:gd name="T17" fmla="*/ 3 h 2605"/>
                  <a:gd name="T18" fmla="*/ 1287 w 2445"/>
                  <a:gd name="T19" fmla="*/ 12 h 2605"/>
                  <a:gd name="T20" fmla="*/ 1300 w 2445"/>
                  <a:gd name="T21" fmla="*/ 25 h 2605"/>
                  <a:gd name="T22" fmla="*/ 1308 w 2445"/>
                  <a:gd name="T23" fmla="*/ 41 h 2605"/>
                  <a:gd name="T24" fmla="*/ 2441 w 2445"/>
                  <a:gd name="T25" fmla="*/ 2518 h 2605"/>
                  <a:gd name="T26" fmla="*/ 2444 w 2445"/>
                  <a:gd name="T27" fmla="*/ 2536 h 2605"/>
                  <a:gd name="T28" fmla="*/ 2444 w 2445"/>
                  <a:gd name="T29" fmla="*/ 2552 h 2605"/>
                  <a:gd name="T30" fmla="*/ 2439 w 2445"/>
                  <a:gd name="T31" fmla="*/ 2567 h 2605"/>
                  <a:gd name="T32" fmla="*/ 2430 w 2445"/>
                  <a:gd name="T33" fmla="*/ 2581 h 2605"/>
                  <a:gd name="T34" fmla="*/ 2418 w 2445"/>
                  <a:gd name="T35" fmla="*/ 2592 h 2605"/>
                  <a:gd name="T36" fmla="*/ 2403 w 2445"/>
                  <a:gd name="T37" fmla="*/ 2599 h 2605"/>
                  <a:gd name="T38" fmla="*/ 2385 w 2445"/>
                  <a:gd name="T39" fmla="*/ 2604 h 2605"/>
                  <a:gd name="T40" fmla="*/ 2056 w 2445"/>
                  <a:gd name="T41" fmla="*/ 2605 h 2605"/>
                  <a:gd name="T42" fmla="*/ 2037 w 2445"/>
                  <a:gd name="T43" fmla="*/ 2604 h 2605"/>
                  <a:gd name="T44" fmla="*/ 2020 w 2445"/>
                  <a:gd name="T45" fmla="*/ 2600 h 2605"/>
                  <a:gd name="T46" fmla="*/ 2005 w 2445"/>
                  <a:gd name="T47" fmla="*/ 2595 h 2605"/>
                  <a:gd name="T48" fmla="*/ 1993 w 2445"/>
                  <a:gd name="T49" fmla="*/ 2586 h 2605"/>
                  <a:gd name="T50" fmla="*/ 1981 w 2445"/>
                  <a:gd name="T51" fmla="*/ 2577 h 2605"/>
                  <a:gd name="T52" fmla="*/ 1970 w 2445"/>
                  <a:gd name="T53" fmla="*/ 2564 h 2605"/>
                  <a:gd name="T54" fmla="*/ 1950 w 2445"/>
                  <a:gd name="T55" fmla="*/ 2531 h 2605"/>
                  <a:gd name="T56" fmla="*/ 674 w 2445"/>
                  <a:gd name="T57" fmla="*/ 2135 h 2605"/>
                  <a:gd name="T58" fmla="*/ 489 w 2445"/>
                  <a:gd name="T59" fmla="*/ 2545 h 2605"/>
                  <a:gd name="T60" fmla="*/ 475 w 2445"/>
                  <a:gd name="T61" fmla="*/ 2564 h 2605"/>
                  <a:gd name="T62" fmla="*/ 464 w 2445"/>
                  <a:gd name="T63" fmla="*/ 2576 h 2605"/>
                  <a:gd name="T64" fmla="*/ 451 w 2445"/>
                  <a:gd name="T65" fmla="*/ 2586 h 2605"/>
                  <a:gd name="T66" fmla="*/ 436 w 2445"/>
                  <a:gd name="T67" fmla="*/ 2595 h 2605"/>
                  <a:gd name="T68" fmla="*/ 419 w 2445"/>
                  <a:gd name="T69" fmla="*/ 2600 h 2605"/>
                  <a:gd name="T70" fmla="*/ 399 w 2445"/>
                  <a:gd name="T71" fmla="*/ 2604 h 2605"/>
                  <a:gd name="T72" fmla="*/ 70 w 2445"/>
                  <a:gd name="T73" fmla="*/ 2605 h 2605"/>
                  <a:gd name="T74" fmla="*/ 50 w 2445"/>
                  <a:gd name="T75" fmla="*/ 2603 h 2605"/>
                  <a:gd name="T76" fmla="*/ 34 w 2445"/>
                  <a:gd name="T77" fmla="*/ 2596 h 2605"/>
                  <a:gd name="T78" fmla="*/ 20 w 2445"/>
                  <a:gd name="T79" fmla="*/ 2586 h 2605"/>
                  <a:gd name="T80" fmla="*/ 10 w 2445"/>
                  <a:gd name="T81" fmla="*/ 2575 h 2605"/>
                  <a:gd name="T82" fmla="*/ 3 w 2445"/>
                  <a:gd name="T83" fmla="*/ 2560 h 2605"/>
                  <a:gd name="T84" fmla="*/ 0 w 2445"/>
                  <a:gd name="T85" fmla="*/ 2543 h 2605"/>
                  <a:gd name="T86" fmla="*/ 1 w 2445"/>
                  <a:gd name="T87" fmla="*/ 2526 h 2605"/>
                  <a:gd name="T88" fmla="*/ 7 w 2445"/>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5" h="2605">
                    <a:moveTo>
                      <a:pt x="1590" y="1728"/>
                    </a:moveTo>
                    <a:lnTo>
                      <a:pt x="1225" y="921"/>
                    </a:lnTo>
                    <a:lnTo>
                      <a:pt x="1213" y="921"/>
                    </a:lnTo>
                    <a:lnTo>
                      <a:pt x="854" y="1728"/>
                    </a:lnTo>
                    <a:lnTo>
                      <a:pt x="1590" y="1728"/>
                    </a:lnTo>
                    <a:close/>
                    <a:moveTo>
                      <a:pt x="7" y="2509"/>
                    </a:moveTo>
                    <a:lnTo>
                      <a:pt x="1147" y="41"/>
                    </a:lnTo>
                    <a:lnTo>
                      <a:pt x="1152" y="32"/>
                    </a:lnTo>
                    <a:lnTo>
                      <a:pt x="1157" y="25"/>
                    </a:lnTo>
                    <a:lnTo>
                      <a:pt x="1164" y="18"/>
                    </a:lnTo>
                    <a:lnTo>
                      <a:pt x="1170" y="12"/>
                    </a:lnTo>
                    <a:lnTo>
                      <a:pt x="1179" y="8"/>
                    </a:lnTo>
                    <a:lnTo>
                      <a:pt x="1187" y="3"/>
                    </a:lnTo>
                    <a:lnTo>
                      <a:pt x="1198" y="1"/>
                    </a:lnTo>
                    <a:lnTo>
                      <a:pt x="1210" y="0"/>
                    </a:lnTo>
                    <a:lnTo>
                      <a:pt x="1246" y="0"/>
                    </a:lnTo>
                    <a:lnTo>
                      <a:pt x="1259" y="1"/>
                    </a:lnTo>
                    <a:lnTo>
                      <a:pt x="1270" y="3"/>
                    </a:lnTo>
                    <a:lnTo>
                      <a:pt x="1279" y="8"/>
                    </a:lnTo>
                    <a:lnTo>
                      <a:pt x="1287" y="12"/>
                    </a:lnTo>
                    <a:lnTo>
                      <a:pt x="1293" y="18"/>
                    </a:lnTo>
                    <a:lnTo>
                      <a:pt x="1300" y="25"/>
                    </a:lnTo>
                    <a:lnTo>
                      <a:pt x="1304" y="32"/>
                    </a:lnTo>
                    <a:lnTo>
                      <a:pt x="1308" y="41"/>
                    </a:lnTo>
                    <a:lnTo>
                      <a:pt x="2438" y="2509"/>
                    </a:lnTo>
                    <a:lnTo>
                      <a:pt x="2441" y="2518"/>
                    </a:lnTo>
                    <a:lnTo>
                      <a:pt x="2443" y="2526"/>
                    </a:lnTo>
                    <a:lnTo>
                      <a:pt x="2444" y="2536"/>
                    </a:lnTo>
                    <a:lnTo>
                      <a:pt x="2445" y="2543"/>
                    </a:lnTo>
                    <a:lnTo>
                      <a:pt x="2444" y="2552"/>
                    </a:lnTo>
                    <a:lnTo>
                      <a:pt x="2442" y="2560"/>
                    </a:lnTo>
                    <a:lnTo>
                      <a:pt x="2439" y="2567"/>
                    </a:lnTo>
                    <a:lnTo>
                      <a:pt x="2436" y="2575"/>
                    </a:lnTo>
                    <a:lnTo>
                      <a:pt x="2430" y="2581"/>
                    </a:lnTo>
                    <a:lnTo>
                      <a:pt x="2425" y="2586"/>
                    </a:lnTo>
                    <a:lnTo>
                      <a:pt x="2418" y="2592"/>
                    </a:lnTo>
                    <a:lnTo>
                      <a:pt x="2411" y="2596"/>
                    </a:lnTo>
                    <a:lnTo>
                      <a:pt x="2403" y="2599"/>
                    </a:lnTo>
                    <a:lnTo>
                      <a:pt x="2395" y="2603"/>
                    </a:lnTo>
                    <a:lnTo>
                      <a:pt x="2385" y="2604"/>
                    </a:lnTo>
                    <a:lnTo>
                      <a:pt x="2375" y="2605"/>
                    </a:lnTo>
                    <a:lnTo>
                      <a:pt x="2056" y="2605"/>
                    </a:lnTo>
                    <a:lnTo>
                      <a:pt x="2046" y="2605"/>
                    </a:lnTo>
                    <a:lnTo>
                      <a:pt x="2037" y="2604"/>
                    </a:lnTo>
                    <a:lnTo>
                      <a:pt x="2028" y="2603"/>
                    </a:lnTo>
                    <a:lnTo>
                      <a:pt x="2020" y="2600"/>
                    </a:lnTo>
                    <a:lnTo>
                      <a:pt x="2012" y="2598"/>
                    </a:lnTo>
                    <a:lnTo>
                      <a:pt x="2005" y="2595"/>
                    </a:lnTo>
                    <a:lnTo>
                      <a:pt x="1998" y="2591"/>
                    </a:lnTo>
                    <a:lnTo>
                      <a:pt x="1993" y="2586"/>
                    </a:lnTo>
                    <a:lnTo>
                      <a:pt x="1986" y="2582"/>
                    </a:lnTo>
                    <a:lnTo>
                      <a:pt x="1981" y="2577"/>
                    </a:lnTo>
                    <a:lnTo>
                      <a:pt x="1975" y="2570"/>
                    </a:lnTo>
                    <a:lnTo>
                      <a:pt x="1970" y="2564"/>
                    </a:lnTo>
                    <a:lnTo>
                      <a:pt x="1959" y="2549"/>
                    </a:lnTo>
                    <a:lnTo>
                      <a:pt x="1950" y="2531"/>
                    </a:lnTo>
                    <a:lnTo>
                      <a:pt x="1771" y="2135"/>
                    </a:lnTo>
                    <a:lnTo>
                      <a:pt x="674" y="2135"/>
                    </a:lnTo>
                    <a:lnTo>
                      <a:pt x="494" y="2531"/>
                    </a:lnTo>
                    <a:lnTo>
                      <a:pt x="489" y="2545"/>
                    </a:lnTo>
                    <a:lnTo>
                      <a:pt x="480" y="2557"/>
                    </a:lnTo>
                    <a:lnTo>
                      <a:pt x="475" y="2564"/>
                    </a:lnTo>
                    <a:lnTo>
                      <a:pt x="471" y="2570"/>
                    </a:lnTo>
                    <a:lnTo>
                      <a:pt x="464" y="2576"/>
                    </a:lnTo>
                    <a:lnTo>
                      <a:pt x="458" y="2581"/>
                    </a:lnTo>
                    <a:lnTo>
                      <a:pt x="451" y="2586"/>
                    </a:lnTo>
                    <a:lnTo>
                      <a:pt x="444" y="2591"/>
                    </a:lnTo>
                    <a:lnTo>
                      <a:pt x="436" y="2595"/>
                    </a:lnTo>
                    <a:lnTo>
                      <a:pt x="428" y="2598"/>
                    </a:lnTo>
                    <a:lnTo>
                      <a:pt x="419" y="2600"/>
                    </a:lnTo>
                    <a:lnTo>
                      <a:pt x="410" y="2603"/>
                    </a:lnTo>
                    <a:lnTo>
                      <a:pt x="399" y="2604"/>
                    </a:lnTo>
                    <a:lnTo>
                      <a:pt x="388" y="2605"/>
                    </a:lnTo>
                    <a:lnTo>
                      <a:pt x="70" y="2605"/>
                    </a:lnTo>
                    <a:lnTo>
                      <a:pt x="60" y="2604"/>
                    </a:lnTo>
                    <a:lnTo>
                      <a:pt x="50" y="2603"/>
                    </a:lnTo>
                    <a:lnTo>
                      <a:pt x="42" y="2599"/>
                    </a:lnTo>
                    <a:lnTo>
                      <a:pt x="34" y="2596"/>
                    </a:lnTo>
                    <a:lnTo>
                      <a:pt x="27" y="2592"/>
                    </a:lnTo>
                    <a:lnTo>
                      <a:pt x="20" y="2586"/>
                    </a:lnTo>
                    <a:lnTo>
                      <a:pt x="15" y="2581"/>
                    </a:lnTo>
                    <a:lnTo>
                      <a:pt x="10" y="2575"/>
                    </a:lnTo>
                    <a:lnTo>
                      <a:pt x="6" y="2567"/>
                    </a:lnTo>
                    <a:lnTo>
                      <a:pt x="3" y="2560"/>
                    </a:lnTo>
                    <a:lnTo>
                      <a:pt x="1" y="2552"/>
                    </a:lnTo>
                    <a:lnTo>
                      <a:pt x="0" y="2543"/>
                    </a:lnTo>
                    <a:lnTo>
                      <a:pt x="0" y="2536"/>
                    </a:lnTo>
                    <a:lnTo>
                      <a:pt x="1" y="2526"/>
                    </a:lnTo>
                    <a:lnTo>
                      <a:pt x="4" y="2518"/>
                    </a:lnTo>
                    <a:lnTo>
                      <a:pt x="7"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26"/>
              <p:cNvSpPr>
                <a:spLocks/>
              </p:cNvSpPr>
              <p:nvPr/>
            </p:nvSpPr>
            <p:spPr bwMode="auto">
              <a:xfrm>
                <a:off x="7034213" y="5418138"/>
                <a:ext cx="334962" cy="523875"/>
              </a:xfrm>
              <a:custGeom>
                <a:avLst/>
                <a:gdLst>
                  <a:gd name="T0" fmla="*/ 185 w 1685"/>
                  <a:gd name="T1" fmla="*/ 1983 h 2641"/>
                  <a:gd name="T2" fmla="*/ 245 w 1685"/>
                  <a:gd name="T3" fmla="*/ 1978 h 2641"/>
                  <a:gd name="T4" fmla="*/ 363 w 1685"/>
                  <a:gd name="T5" fmla="*/ 2050 h 2641"/>
                  <a:gd name="T6" fmla="*/ 596 w 1685"/>
                  <a:gd name="T7" fmla="*/ 2169 h 2641"/>
                  <a:gd name="T8" fmla="*/ 758 w 1685"/>
                  <a:gd name="T9" fmla="*/ 2214 h 2641"/>
                  <a:gd name="T10" fmla="*/ 896 w 1685"/>
                  <a:gd name="T11" fmla="*/ 2214 h 2641"/>
                  <a:gd name="T12" fmla="*/ 1003 w 1685"/>
                  <a:gd name="T13" fmla="*/ 2179 h 2641"/>
                  <a:gd name="T14" fmla="*/ 1087 w 1685"/>
                  <a:gd name="T15" fmla="*/ 2117 h 2641"/>
                  <a:gd name="T16" fmla="*/ 1141 w 1685"/>
                  <a:gd name="T17" fmla="*/ 2035 h 2641"/>
                  <a:gd name="T18" fmla="*/ 1161 w 1685"/>
                  <a:gd name="T19" fmla="*/ 1937 h 2641"/>
                  <a:gd name="T20" fmla="*/ 1138 w 1685"/>
                  <a:gd name="T21" fmla="*/ 1822 h 2641"/>
                  <a:gd name="T22" fmla="*/ 1070 w 1685"/>
                  <a:gd name="T23" fmla="*/ 1720 h 2641"/>
                  <a:gd name="T24" fmla="*/ 959 w 1685"/>
                  <a:gd name="T25" fmla="*/ 1629 h 2641"/>
                  <a:gd name="T26" fmla="*/ 695 w 1685"/>
                  <a:gd name="T27" fmla="*/ 1497 h 2641"/>
                  <a:gd name="T28" fmla="*/ 412 w 1685"/>
                  <a:gd name="T29" fmla="*/ 1357 h 2641"/>
                  <a:gd name="T30" fmla="*/ 221 w 1685"/>
                  <a:gd name="T31" fmla="*/ 1211 h 2641"/>
                  <a:gd name="T32" fmla="*/ 81 w 1685"/>
                  <a:gd name="T33" fmla="*/ 1022 h 2641"/>
                  <a:gd name="T34" fmla="*/ 10 w 1685"/>
                  <a:gd name="T35" fmla="*/ 783 h 2641"/>
                  <a:gd name="T36" fmla="*/ 24 w 1685"/>
                  <a:gd name="T37" fmla="*/ 550 h 2641"/>
                  <a:gd name="T38" fmla="*/ 114 w 1685"/>
                  <a:gd name="T39" fmla="*/ 338 h 2641"/>
                  <a:gd name="T40" fmla="*/ 282 w 1685"/>
                  <a:gd name="T41" fmla="*/ 159 h 2641"/>
                  <a:gd name="T42" fmla="*/ 538 w 1685"/>
                  <a:gd name="T43" fmla="*/ 38 h 2641"/>
                  <a:gd name="T44" fmla="*/ 866 w 1685"/>
                  <a:gd name="T45" fmla="*/ 1 h 2641"/>
                  <a:gd name="T46" fmla="*/ 1093 w 1685"/>
                  <a:gd name="T47" fmla="*/ 31 h 2641"/>
                  <a:gd name="T48" fmla="*/ 1286 w 1685"/>
                  <a:gd name="T49" fmla="*/ 92 h 2641"/>
                  <a:gd name="T50" fmla="*/ 1526 w 1685"/>
                  <a:gd name="T51" fmla="*/ 220 h 2641"/>
                  <a:gd name="T52" fmla="*/ 1591 w 1685"/>
                  <a:gd name="T53" fmla="*/ 277 h 2641"/>
                  <a:gd name="T54" fmla="*/ 1598 w 1685"/>
                  <a:gd name="T55" fmla="*/ 336 h 2641"/>
                  <a:gd name="T56" fmla="*/ 1434 w 1685"/>
                  <a:gd name="T57" fmla="*/ 591 h 2641"/>
                  <a:gd name="T58" fmla="*/ 1379 w 1685"/>
                  <a:gd name="T59" fmla="*/ 629 h 2641"/>
                  <a:gd name="T60" fmla="*/ 1318 w 1685"/>
                  <a:gd name="T61" fmla="*/ 620 h 2641"/>
                  <a:gd name="T62" fmla="*/ 1090 w 1685"/>
                  <a:gd name="T63" fmla="*/ 495 h 2641"/>
                  <a:gd name="T64" fmla="*/ 887 w 1685"/>
                  <a:gd name="T65" fmla="*/ 426 h 2641"/>
                  <a:gd name="T66" fmla="*/ 753 w 1685"/>
                  <a:gd name="T67" fmla="*/ 422 h 2641"/>
                  <a:gd name="T68" fmla="*/ 641 w 1685"/>
                  <a:gd name="T69" fmla="*/ 454 h 2641"/>
                  <a:gd name="T70" fmla="*/ 559 w 1685"/>
                  <a:gd name="T71" fmla="*/ 512 h 2641"/>
                  <a:gd name="T72" fmla="*/ 507 w 1685"/>
                  <a:gd name="T73" fmla="*/ 586 h 2641"/>
                  <a:gd name="T74" fmla="*/ 487 w 1685"/>
                  <a:gd name="T75" fmla="*/ 664 h 2641"/>
                  <a:gd name="T76" fmla="*/ 501 w 1685"/>
                  <a:gd name="T77" fmla="*/ 766 h 2641"/>
                  <a:gd name="T78" fmla="*/ 555 w 1685"/>
                  <a:gd name="T79" fmla="*/ 862 h 2641"/>
                  <a:gd name="T80" fmla="*/ 651 w 1685"/>
                  <a:gd name="T81" fmla="*/ 949 h 2641"/>
                  <a:gd name="T82" fmla="*/ 865 w 1685"/>
                  <a:gd name="T83" fmla="*/ 1064 h 2641"/>
                  <a:gd name="T84" fmla="*/ 1188 w 1685"/>
                  <a:gd name="T85" fmla="*/ 1210 h 2641"/>
                  <a:gd name="T86" fmla="*/ 1407 w 1685"/>
                  <a:gd name="T87" fmla="*/ 1352 h 2641"/>
                  <a:gd name="T88" fmla="*/ 1579 w 1685"/>
                  <a:gd name="T89" fmla="*/ 1542 h 2641"/>
                  <a:gd name="T90" fmla="*/ 1674 w 1685"/>
                  <a:gd name="T91" fmla="*/ 1788 h 2641"/>
                  <a:gd name="T92" fmla="*/ 1670 w 1685"/>
                  <a:gd name="T93" fmla="*/ 2054 h 2641"/>
                  <a:gd name="T94" fmla="*/ 1575 w 1685"/>
                  <a:gd name="T95" fmla="*/ 2281 h 2641"/>
                  <a:gd name="T96" fmla="*/ 1400 w 1685"/>
                  <a:gd name="T97" fmla="*/ 2467 h 2641"/>
                  <a:gd name="T98" fmla="*/ 1152 w 1685"/>
                  <a:gd name="T99" fmla="*/ 2594 h 2641"/>
                  <a:gd name="T100" fmla="*/ 842 w 1685"/>
                  <a:gd name="T101" fmla="*/ 2641 h 2641"/>
                  <a:gd name="T102" fmla="*/ 566 w 1685"/>
                  <a:gd name="T103" fmla="*/ 2613 h 2641"/>
                  <a:gd name="T104" fmla="*/ 345 w 1685"/>
                  <a:gd name="T105" fmla="*/ 2547 h 2641"/>
                  <a:gd name="T106" fmla="*/ 162 w 1685"/>
                  <a:gd name="T107" fmla="*/ 2452 h 2641"/>
                  <a:gd name="T108" fmla="*/ 14 w 1685"/>
                  <a:gd name="T109" fmla="*/ 2332 h 2641"/>
                  <a:gd name="T110" fmla="*/ 0 w 1685"/>
                  <a:gd name="T111" fmla="*/ 2290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5" h="2641">
                    <a:moveTo>
                      <a:pt x="17" y="2245"/>
                    </a:moveTo>
                    <a:lnTo>
                      <a:pt x="149" y="2018"/>
                    </a:lnTo>
                    <a:lnTo>
                      <a:pt x="155" y="2009"/>
                    </a:lnTo>
                    <a:lnTo>
                      <a:pt x="161" y="2000"/>
                    </a:lnTo>
                    <a:lnTo>
                      <a:pt x="168" y="1994"/>
                    </a:lnTo>
                    <a:lnTo>
                      <a:pt x="176" y="1989"/>
                    </a:lnTo>
                    <a:lnTo>
                      <a:pt x="185" y="1983"/>
                    </a:lnTo>
                    <a:lnTo>
                      <a:pt x="193" y="1980"/>
                    </a:lnTo>
                    <a:lnTo>
                      <a:pt x="202" y="1978"/>
                    </a:lnTo>
                    <a:lnTo>
                      <a:pt x="210" y="1976"/>
                    </a:lnTo>
                    <a:lnTo>
                      <a:pt x="219" y="1975"/>
                    </a:lnTo>
                    <a:lnTo>
                      <a:pt x="227" y="1975"/>
                    </a:lnTo>
                    <a:lnTo>
                      <a:pt x="236" y="1976"/>
                    </a:lnTo>
                    <a:lnTo>
                      <a:pt x="245" y="1978"/>
                    </a:lnTo>
                    <a:lnTo>
                      <a:pt x="252" y="1980"/>
                    </a:lnTo>
                    <a:lnTo>
                      <a:pt x="260" y="1983"/>
                    </a:lnTo>
                    <a:lnTo>
                      <a:pt x="267" y="1988"/>
                    </a:lnTo>
                    <a:lnTo>
                      <a:pt x="274" y="1992"/>
                    </a:lnTo>
                    <a:lnTo>
                      <a:pt x="293" y="2005"/>
                    </a:lnTo>
                    <a:lnTo>
                      <a:pt x="335" y="2032"/>
                    </a:lnTo>
                    <a:lnTo>
                      <a:pt x="363" y="2050"/>
                    </a:lnTo>
                    <a:lnTo>
                      <a:pt x="394" y="2069"/>
                    </a:lnTo>
                    <a:lnTo>
                      <a:pt x="429" y="2088"/>
                    </a:lnTo>
                    <a:lnTo>
                      <a:pt x="468" y="2110"/>
                    </a:lnTo>
                    <a:lnTo>
                      <a:pt x="508" y="2130"/>
                    </a:lnTo>
                    <a:lnTo>
                      <a:pt x="552" y="2151"/>
                    </a:lnTo>
                    <a:lnTo>
                      <a:pt x="574" y="2159"/>
                    </a:lnTo>
                    <a:lnTo>
                      <a:pt x="596" y="2169"/>
                    </a:lnTo>
                    <a:lnTo>
                      <a:pt x="620" y="2178"/>
                    </a:lnTo>
                    <a:lnTo>
                      <a:pt x="643" y="2185"/>
                    </a:lnTo>
                    <a:lnTo>
                      <a:pt x="666" y="2193"/>
                    </a:lnTo>
                    <a:lnTo>
                      <a:pt x="689" y="2199"/>
                    </a:lnTo>
                    <a:lnTo>
                      <a:pt x="712" y="2205"/>
                    </a:lnTo>
                    <a:lnTo>
                      <a:pt x="736" y="2210"/>
                    </a:lnTo>
                    <a:lnTo>
                      <a:pt x="758" y="2214"/>
                    </a:lnTo>
                    <a:lnTo>
                      <a:pt x="782" y="2217"/>
                    </a:lnTo>
                    <a:lnTo>
                      <a:pt x="804" y="2218"/>
                    </a:lnTo>
                    <a:lnTo>
                      <a:pt x="827" y="2219"/>
                    </a:lnTo>
                    <a:lnTo>
                      <a:pt x="845" y="2219"/>
                    </a:lnTo>
                    <a:lnTo>
                      <a:pt x="862" y="2218"/>
                    </a:lnTo>
                    <a:lnTo>
                      <a:pt x="880" y="2216"/>
                    </a:lnTo>
                    <a:lnTo>
                      <a:pt x="896" y="2214"/>
                    </a:lnTo>
                    <a:lnTo>
                      <a:pt x="913" y="2211"/>
                    </a:lnTo>
                    <a:lnTo>
                      <a:pt x="929" y="2207"/>
                    </a:lnTo>
                    <a:lnTo>
                      <a:pt x="944" y="2202"/>
                    </a:lnTo>
                    <a:lnTo>
                      <a:pt x="960" y="2197"/>
                    </a:lnTo>
                    <a:lnTo>
                      <a:pt x="974" y="2191"/>
                    </a:lnTo>
                    <a:lnTo>
                      <a:pt x="989" y="2185"/>
                    </a:lnTo>
                    <a:lnTo>
                      <a:pt x="1003" y="2179"/>
                    </a:lnTo>
                    <a:lnTo>
                      <a:pt x="1017" y="2171"/>
                    </a:lnTo>
                    <a:lnTo>
                      <a:pt x="1030" y="2164"/>
                    </a:lnTo>
                    <a:lnTo>
                      <a:pt x="1041" y="2155"/>
                    </a:lnTo>
                    <a:lnTo>
                      <a:pt x="1053" y="2146"/>
                    </a:lnTo>
                    <a:lnTo>
                      <a:pt x="1065" y="2137"/>
                    </a:lnTo>
                    <a:lnTo>
                      <a:pt x="1076" y="2127"/>
                    </a:lnTo>
                    <a:lnTo>
                      <a:pt x="1087" y="2117"/>
                    </a:lnTo>
                    <a:lnTo>
                      <a:pt x="1096" y="2107"/>
                    </a:lnTo>
                    <a:lnTo>
                      <a:pt x="1105" y="2096"/>
                    </a:lnTo>
                    <a:lnTo>
                      <a:pt x="1113" y="2084"/>
                    </a:lnTo>
                    <a:lnTo>
                      <a:pt x="1122" y="2072"/>
                    </a:lnTo>
                    <a:lnTo>
                      <a:pt x="1128" y="2059"/>
                    </a:lnTo>
                    <a:lnTo>
                      <a:pt x="1135" y="2048"/>
                    </a:lnTo>
                    <a:lnTo>
                      <a:pt x="1141" y="2035"/>
                    </a:lnTo>
                    <a:lnTo>
                      <a:pt x="1147" y="2022"/>
                    </a:lnTo>
                    <a:lnTo>
                      <a:pt x="1151" y="2008"/>
                    </a:lnTo>
                    <a:lnTo>
                      <a:pt x="1154" y="1994"/>
                    </a:lnTo>
                    <a:lnTo>
                      <a:pt x="1157" y="1980"/>
                    </a:lnTo>
                    <a:lnTo>
                      <a:pt x="1159" y="1966"/>
                    </a:lnTo>
                    <a:lnTo>
                      <a:pt x="1161" y="1951"/>
                    </a:lnTo>
                    <a:lnTo>
                      <a:pt x="1161" y="1937"/>
                    </a:lnTo>
                    <a:lnTo>
                      <a:pt x="1161" y="1920"/>
                    </a:lnTo>
                    <a:lnTo>
                      <a:pt x="1158" y="1903"/>
                    </a:lnTo>
                    <a:lnTo>
                      <a:pt x="1156" y="1886"/>
                    </a:lnTo>
                    <a:lnTo>
                      <a:pt x="1153" y="1870"/>
                    </a:lnTo>
                    <a:lnTo>
                      <a:pt x="1149" y="1853"/>
                    </a:lnTo>
                    <a:lnTo>
                      <a:pt x="1144" y="1837"/>
                    </a:lnTo>
                    <a:lnTo>
                      <a:pt x="1138" y="1822"/>
                    </a:lnTo>
                    <a:lnTo>
                      <a:pt x="1132" y="1806"/>
                    </a:lnTo>
                    <a:lnTo>
                      <a:pt x="1123" y="1792"/>
                    </a:lnTo>
                    <a:lnTo>
                      <a:pt x="1114" y="1777"/>
                    </a:lnTo>
                    <a:lnTo>
                      <a:pt x="1105" y="1762"/>
                    </a:lnTo>
                    <a:lnTo>
                      <a:pt x="1094" y="1748"/>
                    </a:lnTo>
                    <a:lnTo>
                      <a:pt x="1083" y="1734"/>
                    </a:lnTo>
                    <a:lnTo>
                      <a:pt x="1070" y="1720"/>
                    </a:lnTo>
                    <a:lnTo>
                      <a:pt x="1058" y="1706"/>
                    </a:lnTo>
                    <a:lnTo>
                      <a:pt x="1044" y="1694"/>
                    </a:lnTo>
                    <a:lnTo>
                      <a:pt x="1029" y="1681"/>
                    </a:lnTo>
                    <a:lnTo>
                      <a:pt x="1013" y="1667"/>
                    </a:lnTo>
                    <a:lnTo>
                      <a:pt x="995" y="1654"/>
                    </a:lnTo>
                    <a:lnTo>
                      <a:pt x="978" y="1641"/>
                    </a:lnTo>
                    <a:lnTo>
                      <a:pt x="959" y="1629"/>
                    </a:lnTo>
                    <a:lnTo>
                      <a:pt x="940" y="1616"/>
                    </a:lnTo>
                    <a:lnTo>
                      <a:pt x="919" y="1604"/>
                    </a:lnTo>
                    <a:lnTo>
                      <a:pt x="898" y="1592"/>
                    </a:lnTo>
                    <a:lnTo>
                      <a:pt x="853" y="1568"/>
                    </a:lnTo>
                    <a:lnTo>
                      <a:pt x="803" y="1543"/>
                    </a:lnTo>
                    <a:lnTo>
                      <a:pt x="751" y="1520"/>
                    </a:lnTo>
                    <a:lnTo>
                      <a:pt x="695" y="1497"/>
                    </a:lnTo>
                    <a:lnTo>
                      <a:pt x="631" y="1469"/>
                    </a:lnTo>
                    <a:lnTo>
                      <a:pt x="566" y="1440"/>
                    </a:lnTo>
                    <a:lnTo>
                      <a:pt x="535" y="1425"/>
                    </a:lnTo>
                    <a:lnTo>
                      <a:pt x="503" y="1409"/>
                    </a:lnTo>
                    <a:lnTo>
                      <a:pt x="473" y="1392"/>
                    </a:lnTo>
                    <a:lnTo>
                      <a:pt x="442" y="1375"/>
                    </a:lnTo>
                    <a:lnTo>
                      <a:pt x="412" y="1357"/>
                    </a:lnTo>
                    <a:lnTo>
                      <a:pt x="383" y="1338"/>
                    </a:lnTo>
                    <a:lnTo>
                      <a:pt x="354" y="1319"/>
                    </a:lnTo>
                    <a:lnTo>
                      <a:pt x="326" y="1299"/>
                    </a:lnTo>
                    <a:lnTo>
                      <a:pt x="298" y="1278"/>
                    </a:lnTo>
                    <a:lnTo>
                      <a:pt x="271" y="1257"/>
                    </a:lnTo>
                    <a:lnTo>
                      <a:pt x="246" y="1234"/>
                    </a:lnTo>
                    <a:lnTo>
                      <a:pt x="221" y="1211"/>
                    </a:lnTo>
                    <a:lnTo>
                      <a:pt x="197" y="1187"/>
                    </a:lnTo>
                    <a:lnTo>
                      <a:pt x="175" y="1161"/>
                    </a:lnTo>
                    <a:lnTo>
                      <a:pt x="153" y="1135"/>
                    </a:lnTo>
                    <a:lnTo>
                      <a:pt x="133" y="1109"/>
                    </a:lnTo>
                    <a:lnTo>
                      <a:pt x="114" y="1081"/>
                    </a:lnTo>
                    <a:lnTo>
                      <a:pt x="97" y="1052"/>
                    </a:lnTo>
                    <a:lnTo>
                      <a:pt x="81" y="1022"/>
                    </a:lnTo>
                    <a:lnTo>
                      <a:pt x="66" y="992"/>
                    </a:lnTo>
                    <a:lnTo>
                      <a:pt x="52" y="959"/>
                    </a:lnTo>
                    <a:lnTo>
                      <a:pt x="40" y="926"/>
                    </a:lnTo>
                    <a:lnTo>
                      <a:pt x="30" y="892"/>
                    </a:lnTo>
                    <a:lnTo>
                      <a:pt x="22" y="858"/>
                    </a:lnTo>
                    <a:lnTo>
                      <a:pt x="15" y="821"/>
                    </a:lnTo>
                    <a:lnTo>
                      <a:pt x="10" y="783"/>
                    </a:lnTo>
                    <a:lnTo>
                      <a:pt x="7" y="745"/>
                    </a:lnTo>
                    <a:lnTo>
                      <a:pt x="7" y="704"/>
                    </a:lnTo>
                    <a:lnTo>
                      <a:pt x="7" y="674"/>
                    </a:lnTo>
                    <a:lnTo>
                      <a:pt x="9" y="643"/>
                    </a:lnTo>
                    <a:lnTo>
                      <a:pt x="13" y="612"/>
                    </a:lnTo>
                    <a:lnTo>
                      <a:pt x="17" y="581"/>
                    </a:lnTo>
                    <a:lnTo>
                      <a:pt x="24" y="550"/>
                    </a:lnTo>
                    <a:lnTo>
                      <a:pt x="32" y="518"/>
                    </a:lnTo>
                    <a:lnTo>
                      <a:pt x="42" y="487"/>
                    </a:lnTo>
                    <a:lnTo>
                      <a:pt x="53" y="456"/>
                    </a:lnTo>
                    <a:lnTo>
                      <a:pt x="66" y="426"/>
                    </a:lnTo>
                    <a:lnTo>
                      <a:pt x="79" y="396"/>
                    </a:lnTo>
                    <a:lnTo>
                      <a:pt x="96" y="367"/>
                    </a:lnTo>
                    <a:lnTo>
                      <a:pt x="114" y="338"/>
                    </a:lnTo>
                    <a:lnTo>
                      <a:pt x="132" y="310"/>
                    </a:lnTo>
                    <a:lnTo>
                      <a:pt x="153" y="282"/>
                    </a:lnTo>
                    <a:lnTo>
                      <a:pt x="176" y="255"/>
                    </a:lnTo>
                    <a:lnTo>
                      <a:pt x="200" y="230"/>
                    </a:lnTo>
                    <a:lnTo>
                      <a:pt x="225" y="205"/>
                    </a:lnTo>
                    <a:lnTo>
                      <a:pt x="253" y="181"/>
                    </a:lnTo>
                    <a:lnTo>
                      <a:pt x="282" y="159"/>
                    </a:lnTo>
                    <a:lnTo>
                      <a:pt x="313" y="137"/>
                    </a:lnTo>
                    <a:lnTo>
                      <a:pt x="346" y="117"/>
                    </a:lnTo>
                    <a:lnTo>
                      <a:pt x="381" y="98"/>
                    </a:lnTo>
                    <a:lnTo>
                      <a:pt x="417" y="81"/>
                    </a:lnTo>
                    <a:lnTo>
                      <a:pt x="456" y="64"/>
                    </a:lnTo>
                    <a:lnTo>
                      <a:pt x="497" y="51"/>
                    </a:lnTo>
                    <a:lnTo>
                      <a:pt x="538" y="38"/>
                    </a:lnTo>
                    <a:lnTo>
                      <a:pt x="582" y="26"/>
                    </a:lnTo>
                    <a:lnTo>
                      <a:pt x="627" y="17"/>
                    </a:lnTo>
                    <a:lnTo>
                      <a:pt x="676" y="10"/>
                    </a:lnTo>
                    <a:lnTo>
                      <a:pt x="725" y="4"/>
                    </a:lnTo>
                    <a:lnTo>
                      <a:pt x="778" y="1"/>
                    </a:lnTo>
                    <a:lnTo>
                      <a:pt x="831" y="0"/>
                    </a:lnTo>
                    <a:lnTo>
                      <a:pt x="866" y="1"/>
                    </a:lnTo>
                    <a:lnTo>
                      <a:pt x="900" y="2"/>
                    </a:lnTo>
                    <a:lnTo>
                      <a:pt x="933" y="5"/>
                    </a:lnTo>
                    <a:lnTo>
                      <a:pt x="966" y="9"/>
                    </a:lnTo>
                    <a:lnTo>
                      <a:pt x="999" y="13"/>
                    </a:lnTo>
                    <a:lnTo>
                      <a:pt x="1031" y="18"/>
                    </a:lnTo>
                    <a:lnTo>
                      <a:pt x="1062" y="25"/>
                    </a:lnTo>
                    <a:lnTo>
                      <a:pt x="1093" y="31"/>
                    </a:lnTo>
                    <a:lnTo>
                      <a:pt x="1123" y="39"/>
                    </a:lnTo>
                    <a:lnTo>
                      <a:pt x="1152" y="46"/>
                    </a:lnTo>
                    <a:lnTo>
                      <a:pt x="1180" y="55"/>
                    </a:lnTo>
                    <a:lnTo>
                      <a:pt x="1208" y="63"/>
                    </a:lnTo>
                    <a:lnTo>
                      <a:pt x="1235" y="73"/>
                    </a:lnTo>
                    <a:lnTo>
                      <a:pt x="1260" y="83"/>
                    </a:lnTo>
                    <a:lnTo>
                      <a:pt x="1286" y="92"/>
                    </a:lnTo>
                    <a:lnTo>
                      <a:pt x="1310" y="103"/>
                    </a:lnTo>
                    <a:lnTo>
                      <a:pt x="1356" y="123"/>
                    </a:lnTo>
                    <a:lnTo>
                      <a:pt x="1399" y="144"/>
                    </a:lnTo>
                    <a:lnTo>
                      <a:pt x="1436" y="164"/>
                    </a:lnTo>
                    <a:lnTo>
                      <a:pt x="1470" y="185"/>
                    </a:lnTo>
                    <a:lnTo>
                      <a:pt x="1501" y="203"/>
                    </a:lnTo>
                    <a:lnTo>
                      <a:pt x="1526" y="220"/>
                    </a:lnTo>
                    <a:lnTo>
                      <a:pt x="1548" y="234"/>
                    </a:lnTo>
                    <a:lnTo>
                      <a:pt x="1564" y="246"/>
                    </a:lnTo>
                    <a:lnTo>
                      <a:pt x="1570" y="251"/>
                    </a:lnTo>
                    <a:lnTo>
                      <a:pt x="1577" y="257"/>
                    </a:lnTo>
                    <a:lnTo>
                      <a:pt x="1582" y="262"/>
                    </a:lnTo>
                    <a:lnTo>
                      <a:pt x="1586" y="269"/>
                    </a:lnTo>
                    <a:lnTo>
                      <a:pt x="1591" y="277"/>
                    </a:lnTo>
                    <a:lnTo>
                      <a:pt x="1594" y="284"/>
                    </a:lnTo>
                    <a:lnTo>
                      <a:pt x="1596" y="293"/>
                    </a:lnTo>
                    <a:lnTo>
                      <a:pt x="1598" y="301"/>
                    </a:lnTo>
                    <a:lnTo>
                      <a:pt x="1599" y="310"/>
                    </a:lnTo>
                    <a:lnTo>
                      <a:pt x="1600" y="319"/>
                    </a:lnTo>
                    <a:lnTo>
                      <a:pt x="1599" y="327"/>
                    </a:lnTo>
                    <a:lnTo>
                      <a:pt x="1598" y="336"/>
                    </a:lnTo>
                    <a:lnTo>
                      <a:pt x="1596" y="345"/>
                    </a:lnTo>
                    <a:lnTo>
                      <a:pt x="1594" y="352"/>
                    </a:lnTo>
                    <a:lnTo>
                      <a:pt x="1591" y="360"/>
                    </a:lnTo>
                    <a:lnTo>
                      <a:pt x="1586" y="367"/>
                    </a:lnTo>
                    <a:lnTo>
                      <a:pt x="1447" y="576"/>
                    </a:lnTo>
                    <a:lnTo>
                      <a:pt x="1440" y="584"/>
                    </a:lnTo>
                    <a:lnTo>
                      <a:pt x="1434" y="591"/>
                    </a:lnTo>
                    <a:lnTo>
                      <a:pt x="1428" y="599"/>
                    </a:lnTo>
                    <a:lnTo>
                      <a:pt x="1420" y="605"/>
                    </a:lnTo>
                    <a:lnTo>
                      <a:pt x="1413" y="612"/>
                    </a:lnTo>
                    <a:lnTo>
                      <a:pt x="1405" y="617"/>
                    </a:lnTo>
                    <a:lnTo>
                      <a:pt x="1396" y="621"/>
                    </a:lnTo>
                    <a:lnTo>
                      <a:pt x="1388" y="626"/>
                    </a:lnTo>
                    <a:lnTo>
                      <a:pt x="1379" y="629"/>
                    </a:lnTo>
                    <a:lnTo>
                      <a:pt x="1371" y="631"/>
                    </a:lnTo>
                    <a:lnTo>
                      <a:pt x="1361" y="632"/>
                    </a:lnTo>
                    <a:lnTo>
                      <a:pt x="1353" y="632"/>
                    </a:lnTo>
                    <a:lnTo>
                      <a:pt x="1344" y="631"/>
                    </a:lnTo>
                    <a:lnTo>
                      <a:pt x="1335" y="629"/>
                    </a:lnTo>
                    <a:lnTo>
                      <a:pt x="1327" y="625"/>
                    </a:lnTo>
                    <a:lnTo>
                      <a:pt x="1318" y="620"/>
                    </a:lnTo>
                    <a:lnTo>
                      <a:pt x="1296" y="606"/>
                    </a:lnTo>
                    <a:lnTo>
                      <a:pt x="1255" y="581"/>
                    </a:lnTo>
                    <a:lnTo>
                      <a:pt x="1228" y="566"/>
                    </a:lnTo>
                    <a:lnTo>
                      <a:pt x="1197" y="548"/>
                    </a:lnTo>
                    <a:lnTo>
                      <a:pt x="1164" y="530"/>
                    </a:lnTo>
                    <a:lnTo>
                      <a:pt x="1128" y="512"/>
                    </a:lnTo>
                    <a:lnTo>
                      <a:pt x="1090" y="495"/>
                    </a:lnTo>
                    <a:lnTo>
                      <a:pt x="1051" y="478"/>
                    </a:lnTo>
                    <a:lnTo>
                      <a:pt x="1010" y="462"/>
                    </a:lnTo>
                    <a:lnTo>
                      <a:pt x="970" y="448"/>
                    </a:lnTo>
                    <a:lnTo>
                      <a:pt x="948" y="441"/>
                    </a:lnTo>
                    <a:lnTo>
                      <a:pt x="928" y="436"/>
                    </a:lnTo>
                    <a:lnTo>
                      <a:pt x="907" y="430"/>
                    </a:lnTo>
                    <a:lnTo>
                      <a:pt x="887" y="426"/>
                    </a:lnTo>
                    <a:lnTo>
                      <a:pt x="867" y="423"/>
                    </a:lnTo>
                    <a:lnTo>
                      <a:pt x="847" y="421"/>
                    </a:lnTo>
                    <a:lnTo>
                      <a:pt x="828" y="419"/>
                    </a:lnTo>
                    <a:lnTo>
                      <a:pt x="809" y="419"/>
                    </a:lnTo>
                    <a:lnTo>
                      <a:pt x="789" y="419"/>
                    </a:lnTo>
                    <a:lnTo>
                      <a:pt x="770" y="420"/>
                    </a:lnTo>
                    <a:lnTo>
                      <a:pt x="753" y="422"/>
                    </a:lnTo>
                    <a:lnTo>
                      <a:pt x="735" y="425"/>
                    </a:lnTo>
                    <a:lnTo>
                      <a:pt x="718" y="428"/>
                    </a:lnTo>
                    <a:lnTo>
                      <a:pt x="701" y="433"/>
                    </a:lnTo>
                    <a:lnTo>
                      <a:pt x="685" y="437"/>
                    </a:lnTo>
                    <a:lnTo>
                      <a:pt x="670" y="442"/>
                    </a:lnTo>
                    <a:lnTo>
                      <a:pt x="655" y="448"/>
                    </a:lnTo>
                    <a:lnTo>
                      <a:pt x="641" y="454"/>
                    </a:lnTo>
                    <a:lnTo>
                      <a:pt x="627" y="462"/>
                    </a:lnTo>
                    <a:lnTo>
                      <a:pt x="615" y="469"/>
                    </a:lnTo>
                    <a:lnTo>
                      <a:pt x="603" y="477"/>
                    </a:lnTo>
                    <a:lnTo>
                      <a:pt x="591" y="485"/>
                    </a:lnTo>
                    <a:lnTo>
                      <a:pt x="579" y="494"/>
                    </a:lnTo>
                    <a:lnTo>
                      <a:pt x="570" y="502"/>
                    </a:lnTo>
                    <a:lnTo>
                      <a:pt x="559" y="512"/>
                    </a:lnTo>
                    <a:lnTo>
                      <a:pt x="550" y="522"/>
                    </a:lnTo>
                    <a:lnTo>
                      <a:pt x="542" y="532"/>
                    </a:lnTo>
                    <a:lnTo>
                      <a:pt x="533" y="542"/>
                    </a:lnTo>
                    <a:lnTo>
                      <a:pt x="526" y="553"/>
                    </a:lnTo>
                    <a:lnTo>
                      <a:pt x="519" y="563"/>
                    </a:lnTo>
                    <a:lnTo>
                      <a:pt x="513" y="574"/>
                    </a:lnTo>
                    <a:lnTo>
                      <a:pt x="507" y="586"/>
                    </a:lnTo>
                    <a:lnTo>
                      <a:pt x="502" y="597"/>
                    </a:lnTo>
                    <a:lnTo>
                      <a:pt x="498" y="607"/>
                    </a:lnTo>
                    <a:lnTo>
                      <a:pt x="495" y="619"/>
                    </a:lnTo>
                    <a:lnTo>
                      <a:pt x="491" y="630"/>
                    </a:lnTo>
                    <a:lnTo>
                      <a:pt x="489" y="642"/>
                    </a:lnTo>
                    <a:lnTo>
                      <a:pt x="487" y="653"/>
                    </a:lnTo>
                    <a:lnTo>
                      <a:pt x="487" y="664"/>
                    </a:lnTo>
                    <a:lnTo>
                      <a:pt x="486" y="675"/>
                    </a:lnTo>
                    <a:lnTo>
                      <a:pt x="487" y="691"/>
                    </a:lnTo>
                    <a:lnTo>
                      <a:pt x="488" y="707"/>
                    </a:lnTo>
                    <a:lnTo>
                      <a:pt x="490" y="722"/>
                    </a:lnTo>
                    <a:lnTo>
                      <a:pt x="492" y="737"/>
                    </a:lnTo>
                    <a:lnTo>
                      <a:pt x="497" y="752"/>
                    </a:lnTo>
                    <a:lnTo>
                      <a:pt x="501" y="766"/>
                    </a:lnTo>
                    <a:lnTo>
                      <a:pt x="506" y="781"/>
                    </a:lnTo>
                    <a:lnTo>
                      <a:pt x="512" y="795"/>
                    </a:lnTo>
                    <a:lnTo>
                      <a:pt x="519" y="809"/>
                    </a:lnTo>
                    <a:lnTo>
                      <a:pt x="527" y="822"/>
                    </a:lnTo>
                    <a:lnTo>
                      <a:pt x="535" y="836"/>
                    </a:lnTo>
                    <a:lnTo>
                      <a:pt x="545" y="849"/>
                    </a:lnTo>
                    <a:lnTo>
                      <a:pt x="555" y="862"/>
                    </a:lnTo>
                    <a:lnTo>
                      <a:pt x="566" y="875"/>
                    </a:lnTo>
                    <a:lnTo>
                      <a:pt x="578" y="888"/>
                    </a:lnTo>
                    <a:lnTo>
                      <a:pt x="591" y="899"/>
                    </a:lnTo>
                    <a:lnTo>
                      <a:pt x="605" y="912"/>
                    </a:lnTo>
                    <a:lnTo>
                      <a:pt x="619" y="924"/>
                    </a:lnTo>
                    <a:lnTo>
                      <a:pt x="635" y="936"/>
                    </a:lnTo>
                    <a:lnTo>
                      <a:pt x="651" y="949"/>
                    </a:lnTo>
                    <a:lnTo>
                      <a:pt x="668" y="961"/>
                    </a:lnTo>
                    <a:lnTo>
                      <a:pt x="686" y="971"/>
                    </a:lnTo>
                    <a:lnTo>
                      <a:pt x="706" y="983"/>
                    </a:lnTo>
                    <a:lnTo>
                      <a:pt x="726" y="995"/>
                    </a:lnTo>
                    <a:lnTo>
                      <a:pt x="768" y="1017"/>
                    </a:lnTo>
                    <a:lnTo>
                      <a:pt x="815" y="1041"/>
                    </a:lnTo>
                    <a:lnTo>
                      <a:pt x="865" y="1064"/>
                    </a:lnTo>
                    <a:lnTo>
                      <a:pt x="918" y="1086"/>
                    </a:lnTo>
                    <a:lnTo>
                      <a:pt x="986" y="1114"/>
                    </a:lnTo>
                    <a:lnTo>
                      <a:pt x="1053" y="1143"/>
                    </a:lnTo>
                    <a:lnTo>
                      <a:pt x="1088" y="1159"/>
                    </a:lnTo>
                    <a:lnTo>
                      <a:pt x="1121" y="1175"/>
                    </a:lnTo>
                    <a:lnTo>
                      <a:pt x="1155" y="1191"/>
                    </a:lnTo>
                    <a:lnTo>
                      <a:pt x="1188" y="1210"/>
                    </a:lnTo>
                    <a:lnTo>
                      <a:pt x="1222" y="1228"/>
                    </a:lnTo>
                    <a:lnTo>
                      <a:pt x="1254" y="1246"/>
                    </a:lnTo>
                    <a:lnTo>
                      <a:pt x="1286" y="1266"/>
                    </a:lnTo>
                    <a:lnTo>
                      <a:pt x="1317" y="1287"/>
                    </a:lnTo>
                    <a:lnTo>
                      <a:pt x="1348" y="1307"/>
                    </a:lnTo>
                    <a:lnTo>
                      <a:pt x="1378" y="1330"/>
                    </a:lnTo>
                    <a:lnTo>
                      <a:pt x="1407" y="1352"/>
                    </a:lnTo>
                    <a:lnTo>
                      <a:pt x="1435" y="1377"/>
                    </a:lnTo>
                    <a:lnTo>
                      <a:pt x="1462" y="1402"/>
                    </a:lnTo>
                    <a:lnTo>
                      <a:pt x="1488" y="1427"/>
                    </a:lnTo>
                    <a:lnTo>
                      <a:pt x="1512" y="1454"/>
                    </a:lnTo>
                    <a:lnTo>
                      <a:pt x="1536" y="1482"/>
                    </a:lnTo>
                    <a:lnTo>
                      <a:pt x="1558" y="1511"/>
                    </a:lnTo>
                    <a:lnTo>
                      <a:pt x="1579" y="1542"/>
                    </a:lnTo>
                    <a:lnTo>
                      <a:pt x="1598" y="1573"/>
                    </a:lnTo>
                    <a:lnTo>
                      <a:pt x="1615" y="1606"/>
                    </a:lnTo>
                    <a:lnTo>
                      <a:pt x="1630" y="1640"/>
                    </a:lnTo>
                    <a:lnTo>
                      <a:pt x="1644" y="1675"/>
                    </a:lnTo>
                    <a:lnTo>
                      <a:pt x="1656" y="1712"/>
                    </a:lnTo>
                    <a:lnTo>
                      <a:pt x="1667" y="1749"/>
                    </a:lnTo>
                    <a:lnTo>
                      <a:pt x="1674" y="1788"/>
                    </a:lnTo>
                    <a:lnTo>
                      <a:pt x="1680" y="1829"/>
                    </a:lnTo>
                    <a:lnTo>
                      <a:pt x="1684" y="1872"/>
                    </a:lnTo>
                    <a:lnTo>
                      <a:pt x="1685" y="1915"/>
                    </a:lnTo>
                    <a:lnTo>
                      <a:pt x="1684" y="1950"/>
                    </a:lnTo>
                    <a:lnTo>
                      <a:pt x="1681" y="1985"/>
                    </a:lnTo>
                    <a:lnTo>
                      <a:pt x="1676" y="2020"/>
                    </a:lnTo>
                    <a:lnTo>
                      <a:pt x="1670" y="2054"/>
                    </a:lnTo>
                    <a:lnTo>
                      <a:pt x="1661" y="2088"/>
                    </a:lnTo>
                    <a:lnTo>
                      <a:pt x="1651" y="2122"/>
                    </a:lnTo>
                    <a:lnTo>
                      <a:pt x="1639" y="2155"/>
                    </a:lnTo>
                    <a:lnTo>
                      <a:pt x="1626" y="2187"/>
                    </a:lnTo>
                    <a:lnTo>
                      <a:pt x="1610" y="2219"/>
                    </a:lnTo>
                    <a:lnTo>
                      <a:pt x="1593" y="2251"/>
                    </a:lnTo>
                    <a:lnTo>
                      <a:pt x="1575" y="2281"/>
                    </a:lnTo>
                    <a:lnTo>
                      <a:pt x="1554" y="2311"/>
                    </a:lnTo>
                    <a:lnTo>
                      <a:pt x="1533" y="2340"/>
                    </a:lnTo>
                    <a:lnTo>
                      <a:pt x="1509" y="2367"/>
                    </a:lnTo>
                    <a:lnTo>
                      <a:pt x="1483" y="2394"/>
                    </a:lnTo>
                    <a:lnTo>
                      <a:pt x="1457" y="2420"/>
                    </a:lnTo>
                    <a:lnTo>
                      <a:pt x="1429" y="2444"/>
                    </a:lnTo>
                    <a:lnTo>
                      <a:pt x="1400" y="2467"/>
                    </a:lnTo>
                    <a:lnTo>
                      <a:pt x="1369" y="2490"/>
                    </a:lnTo>
                    <a:lnTo>
                      <a:pt x="1335" y="2511"/>
                    </a:lnTo>
                    <a:lnTo>
                      <a:pt x="1301" y="2531"/>
                    </a:lnTo>
                    <a:lnTo>
                      <a:pt x="1267" y="2549"/>
                    </a:lnTo>
                    <a:lnTo>
                      <a:pt x="1229" y="2565"/>
                    </a:lnTo>
                    <a:lnTo>
                      <a:pt x="1192" y="2581"/>
                    </a:lnTo>
                    <a:lnTo>
                      <a:pt x="1152" y="2594"/>
                    </a:lnTo>
                    <a:lnTo>
                      <a:pt x="1111" y="2607"/>
                    </a:lnTo>
                    <a:lnTo>
                      <a:pt x="1069" y="2616"/>
                    </a:lnTo>
                    <a:lnTo>
                      <a:pt x="1026" y="2625"/>
                    </a:lnTo>
                    <a:lnTo>
                      <a:pt x="981" y="2633"/>
                    </a:lnTo>
                    <a:lnTo>
                      <a:pt x="936" y="2637"/>
                    </a:lnTo>
                    <a:lnTo>
                      <a:pt x="889" y="2640"/>
                    </a:lnTo>
                    <a:lnTo>
                      <a:pt x="842" y="2641"/>
                    </a:lnTo>
                    <a:lnTo>
                      <a:pt x="799" y="2640"/>
                    </a:lnTo>
                    <a:lnTo>
                      <a:pt x="757" y="2639"/>
                    </a:lnTo>
                    <a:lnTo>
                      <a:pt x="717" y="2636"/>
                    </a:lnTo>
                    <a:lnTo>
                      <a:pt x="678" y="2631"/>
                    </a:lnTo>
                    <a:lnTo>
                      <a:pt x="639" y="2626"/>
                    </a:lnTo>
                    <a:lnTo>
                      <a:pt x="602" y="2621"/>
                    </a:lnTo>
                    <a:lnTo>
                      <a:pt x="566" y="2613"/>
                    </a:lnTo>
                    <a:lnTo>
                      <a:pt x="531" y="2606"/>
                    </a:lnTo>
                    <a:lnTo>
                      <a:pt x="498" y="2598"/>
                    </a:lnTo>
                    <a:lnTo>
                      <a:pt x="464" y="2589"/>
                    </a:lnTo>
                    <a:lnTo>
                      <a:pt x="433" y="2579"/>
                    </a:lnTo>
                    <a:lnTo>
                      <a:pt x="403" y="2569"/>
                    </a:lnTo>
                    <a:lnTo>
                      <a:pt x="373" y="2559"/>
                    </a:lnTo>
                    <a:lnTo>
                      <a:pt x="345" y="2547"/>
                    </a:lnTo>
                    <a:lnTo>
                      <a:pt x="319" y="2536"/>
                    </a:lnTo>
                    <a:lnTo>
                      <a:pt x="293" y="2524"/>
                    </a:lnTo>
                    <a:lnTo>
                      <a:pt x="268" y="2512"/>
                    </a:lnTo>
                    <a:lnTo>
                      <a:pt x="245" y="2501"/>
                    </a:lnTo>
                    <a:lnTo>
                      <a:pt x="222" y="2488"/>
                    </a:lnTo>
                    <a:lnTo>
                      <a:pt x="201" y="2476"/>
                    </a:lnTo>
                    <a:lnTo>
                      <a:pt x="162" y="2452"/>
                    </a:lnTo>
                    <a:lnTo>
                      <a:pt x="128" y="2429"/>
                    </a:lnTo>
                    <a:lnTo>
                      <a:pt x="98" y="2407"/>
                    </a:lnTo>
                    <a:lnTo>
                      <a:pt x="72" y="2387"/>
                    </a:lnTo>
                    <a:lnTo>
                      <a:pt x="52" y="2370"/>
                    </a:lnTo>
                    <a:lnTo>
                      <a:pt x="35" y="2355"/>
                    </a:lnTo>
                    <a:lnTo>
                      <a:pt x="24" y="2343"/>
                    </a:lnTo>
                    <a:lnTo>
                      <a:pt x="14" y="2332"/>
                    </a:lnTo>
                    <a:lnTo>
                      <a:pt x="10" y="2327"/>
                    </a:lnTo>
                    <a:lnTo>
                      <a:pt x="7" y="2321"/>
                    </a:lnTo>
                    <a:lnTo>
                      <a:pt x="3" y="2315"/>
                    </a:lnTo>
                    <a:lnTo>
                      <a:pt x="1" y="2310"/>
                    </a:lnTo>
                    <a:lnTo>
                      <a:pt x="0" y="2303"/>
                    </a:lnTo>
                    <a:lnTo>
                      <a:pt x="0" y="2297"/>
                    </a:lnTo>
                    <a:lnTo>
                      <a:pt x="0" y="2290"/>
                    </a:lnTo>
                    <a:lnTo>
                      <a:pt x="1" y="2283"/>
                    </a:lnTo>
                    <a:lnTo>
                      <a:pt x="3" y="2274"/>
                    </a:lnTo>
                    <a:lnTo>
                      <a:pt x="7" y="2266"/>
                    </a:lnTo>
                    <a:lnTo>
                      <a:pt x="12" y="2256"/>
                    </a:lnTo>
                    <a:lnTo>
                      <a:pt x="17" y="2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27"/>
              <p:cNvSpPr>
                <a:spLocks noEditPoints="1"/>
              </p:cNvSpPr>
              <p:nvPr/>
            </p:nvSpPr>
            <p:spPr bwMode="auto">
              <a:xfrm>
                <a:off x="7394575" y="5418138"/>
                <a:ext cx="484187" cy="515938"/>
              </a:xfrm>
              <a:custGeom>
                <a:avLst/>
                <a:gdLst>
                  <a:gd name="T0" fmla="*/ 1223 w 2444"/>
                  <a:gd name="T1" fmla="*/ 921 h 2605"/>
                  <a:gd name="T2" fmla="*/ 853 w 2444"/>
                  <a:gd name="T3" fmla="*/ 1728 h 2605"/>
                  <a:gd name="T4" fmla="*/ 6 w 2444"/>
                  <a:gd name="T5" fmla="*/ 2509 h 2605"/>
                  <a:gd name="T6" fmla="*/ 1150 w 2444"/>
                  <a:gd name="T7" fmla="*/ 32 h 2605"/>
                  <a:gd name="T8" fmla="*/ 1162 w 2444"/>
                  <a:gd name="T9" fmla="*/ 18 h 2605"/>
                  <a:gd name="T10" fmla="*/ 1177 w 2444"/>
                  <a:gd name="T11" fmla="*/ 8 h 2605"/>
                  <a:gd name="T12" fmla="*/ 1197 w 2444"/>
                  <a:gd name="T13" fmla="*/ 1 h 2605"/>
                  <a:gd name="T14" fmla="*/ 1245 w 2444"/>
                  <a:gd name="T15" fmla="*/ 0 h 2605"/>
                  <a:gd name="T16" fmla="*/ 1270 w 2444"/>
                  <a:gd name="T17" fmla="*/ 3 h 2605"/>
                  <a:gd name="T18" fmla="*/ 1287 w 2444"/>
                  <a:gd name="T19" fmla="*/ 12 h 2605"/>
                  <a:gd name="T20" fmla="*/ 1298 w 2444"/>
                  <a:gd name="T21" fmla="*/ 25 h 2605"/>
                  <a:gd name="T22" fmla="*/ 1308 w 2444"/>
                  <a:gd name="T23" fmla="*/ 41 h 2605"/>
                  <a:gd name="T24" fmla="*/ 2440 w 2444"/>
                  <a:gd name="T25" fmla="*/ 2518 h 2605"/>
                  <a:gd name="T26" fmla="*/ 2444 w 2444"/>
                  <a:gd name="T27" fmla="*/ 2536 h 2605"/>
                  <a:gd name="T28" fmla="*/ 2443 w 2444"/>
                  <a:gd name="T29" fmla="*/ 2552 h 2605"/>
                  <a:gd name="T30" fmla="*/ 2439 w 2444"/>
                  <a:gd name="T31" fmla="*/ 2567 h 2605"/>
                  <a:gd name="T32" fmla="*/ 2430 w 2444"/>
                  <a:gd name="T33" fmla="*/ 2581 h 2605"/>
                  <a:gd name="T34" fmla="*/ 2417 w 2444"/>
                  <a:gd name="T35" fmla="*/ 2592 h 2605"/>
                  <a:gd name="T36" fmla="*/ 2402 w 2444"/>
                  <a:gd name="T37" fmla="*/ 2599 h 2605"/>
                  <a:gd name="T38" fmla="*/ 2384 w 2444"/>
                  <a:gd name="T39" fmla="*/ 2604 h 2605"/>
                  <a:gd name="T40" fmla="*/ 2056 w 2444"/>
                  <a:gd name="T41" fmla="*/ 2605 h 2605"/>
                  <a:gd name="T42" fmla="*/ 2036 w 2444"/>
                  <a:gd name="T43" fmla="*/ 2604 h 2605"/>
                  <a:gd name="T44" fmla="*/ 2019 w 2444"/>
                  <a:gd name="T45" fmla="*/ 2600 h 2605"/>
                  <a:gd name="T46" fmla="*/ 2004 w 2444"/>
                  <a:gd name="T47" fmla="*/ 2595 h 2605"/>
                  <a:gd name="T48" fmla="*/ 1991 w 2444"/>
                  <a:gd name="T49" fmla="*/ 2586 h 2605"/>
                  <a:gd name="T50" fmla="*/ 1980 w 2444"/>
                  <a:gd name="T51" fmla="*/ 2577 h 2605"/>
                  <a:gd name="T52" fmla="*/ 1969 w 2444"/>
                  <a:gd name="T53" fmla="*/ 2564 h 2605"/>
                  <a:gd name="T54" fmla="*/ 1949 w 2444"/>
                  <a:gd name="T55" fmla="*/ 2531 h 2605"/>
                  <a:gd name="T56" fmla="*/ 673 w 2444"/>
                  <a:gd name="T57" fmla="*/ 2135 h 2605"/>
                  <a:gd name="T58" fmla="*/ 488 w 2444"/>
                  <a:gd name="T59" fmla="*/ 2545 h 2605"/>
                  <a:gd name="T60" fmla="*/ 475 w 2444"/>
                  <a:gd name="T61" fmla="*/ 2564 h 2605"/>
                  <a:gd name="T62" fmla="*/ 464 w 2444"/>
                  <a:gd name="T63" fmla="*/ 2576 h 2605"/>
                  <a:gd name="T64" fmla="*/ 450 w 2444"/>
                  <a:gd name="T65" fmla="*/ 2586 h 2605"/>
                  <a:gd name="T66" fmla="*/ 435 w 2444"/>
                  <a:gd name="T67" fmla="*/ 2595 h 2605"/>
                  <a:gd name="T68" fmla="*/ 418 w 2444"/>
                  <a:gd name="T69" fmla="*/ 2600 h 2605"/>
                  <a:gd name="T70" fmla="*/ 399 w 2444"/>
                  <a:gd name="T71" fmla="*/ 2604 h 2605"/>
                  <a:gd name="T72" fmla="*/ 68 w 2444"/>
                  <a:gd name="T73" fmla="*/ 2605 h 2605"/>
                  <a:gd name="T74" fmla="*/ 49 w 2444"/>
                  <a:gd name="T75" fmla="*/ 2603 h 2605"/>
                  <a:gd name="T76" fmla="*/ 33 w 2444"/>
                  <a:gd name="T77" fmla="*/ 2596 h 2605"/>
                  <a:gd name="T78" fmla="*/ 19 w 2444"/>
                  <a:gd name="T79" fmla="*/ 2586 h 2605"/>
                  <a:gd name="T80" fmla="*/ 9 w 2444"/>
                  <a:gd name="T81" fmla="*/ 2575 h 2605"/>
                  <a:gd name="T82" fmla="*/ 2 w 2444"/>
                  <a:gd name="T83" fmla="*/ 2560 h 2605"/>
                  <a:gd name="T84" fmla="*/ 0 w 2444"/>
                  <a:gd name="T85" fmla="*/ 2543 h 2605"/>
                  <a:gd name="T86" fmla="*/ 1 w 2444"/>
                  <a:gd name="T87" fmla="*/ 2526 h 2605"/>
                  <a:gd name="T88" fmla="*/ 6 w 2444"/>
                  <a:gd name="T89" fmla="*/ 2509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4" h="2605">
                    <a:moveTo>
                      <a:pt x="1590" y="1728"/>
                    </a:moveTo>
                    <a:lnTo>
                      <a:pt x="1223" y="921"/>
                    </a:lnTo>
                    <a:lnTo>
                      <a:pt x="1213" y="921"/>
                    </a:lnTo>
                    <a:lnTo>
                      <a:pt x="853" y="1728"/>
                    </a:lnTo>
                    <a:lnTo>
                      <a:pt x="1590" y="1728"/>
                    </a:lnTo>
                    <a:close/>
                    <a:moveTo>
                      <a:pt x="6" y="2509"/>
                    </a:moveTo>
                    <a:lnTo>
                      <a:pt x="1146" y="41"/>
                    </a:lnTo>
                    <a:lnTo>
                      <a:pt x="1150" y="32"/>
                    </a:lnTo>
                    <a:lnTo>
                      <a:pt x="1156" y="25"/>
                    </a:lnTo>
                    <a:lnTo>
                      <a:pt x="1162" y="18"/>
                    </a:lnTo>
                    <a:lnTo>
                      <a:pt x="1170" y="12"/>
                    </a:lnTo>
                    <a:lnTo>
                      <a:pt x="1177" y="8"/>
                    </a:lnTo>
                    <a:lnTo>
                      <a:pt x="1187" y="3"/>
                    </a:lnTo>
                    <a:lnTo>
                      <a:pt x="1197" y="1"/>
                    </a:lnTo>
                    <a:lnTo>
                      <a:pt x="1208" y="0"/>
                    </a:lnTo>
                    <a:lnTo>
                      <a:pt x="1245" y="0"/>
                    </a:lnTo>
                    <a:lnTo>
                      <a:pt x="1258" y="1"/>
                    </a:lnTo>
                    <a:lnTo>
                      <a:pt x="1270" y="3"/>
                    </a:lnTo>
                    <a:lnTo>
                      <a:pt x="1278" y="8"/>
                    </a:lnTo>
                    <a:lnTo>
                      <a:pt x="1287" y="12"/>
                    </a:lnTo>
                    <a:lnTo>
                      <a:pt x="1293" y="18"/>
                    </a:lnTo>
                    <a:lnTo>
                      <a:pt x="1298" y="25"/>
                    </a:lnTo>
                    <a:lnTo>
                      <a:pt x="1304" y="32"/>
                    </a:lnTo>
                    <a:lnTo>
                      <a:pt x="1308" y="41"/>
                    </a:lnTo>
                    <a:lnTo>
                      <a:pt x="2436" y="2509"/>
                    </a:lnTo>
                    <a:lnTo>
                      <a:pt x="2440" y="2518"/>
                    </a:lnTo>
                    <a:lnTo>
                      <a:pt x="2443" y="2526"/>
                    </a:lnTo>
                    <a:lnTo>
                      <a:pt x="2444" y="2536"/>
                    </a:lnTo>
                    <a:lnTo>
                      <a:pt x="2444" y="2543"/>
                    </a:lnTo>
                    <a:lnTo>
                      <a:pt x="2443" y="2552"/>
                    </a:lnTo>
                    <a:lnTo>
                      <a:pt x="2441" y="2560"/>
                    </a:lnTo>
                    <a:lnTo>
                      <a:pt x="2439" y="2567"/>
                    </a:lnTo>
                    <a:lnTo>
                      <a:pt x="2434" y="2575"/>
                    </a:lnTo>
                    <a:lnTo>
                      <a:pt x="2430" y="2581"/>
                    </a:lnTo>
                    <a:lnTo>
                      <a:pt x="2424" y="2586"/>
                    </a:lnTo>
                    <a:lnTo>
                      <a:pt x="2417" y="2592"/>
                    </a:lnTo>
                    <a:lnTo>
                      <a:pt x="2411" y="2596"/>
                    </a:lnTo>
                    <a:lnTo>
                      <a:pt x="2402" y="2599"/>
                    </a:lnTo>
                    <a:lnTo>
                      <a:pt x="2393" y="2603"/>
                    </a:lnTo>
                    <a:lnTo>
                      <a:pt x="2384" y="2604"/>
                    </a:lnTo>
                    <a:lnTo>
                      <a:pt x="2374" y="2605"/>
                    </a:lnTo>
                    <a:lnTo>
                      <a:pt x="2056" y="2605"/>
                    </a:lnTo>
                    <a:lnTo>
                      <a:pt x="2045" y="2605"/>
                    </a:lnTo>
                    <a:lnTo>
                      <a:pt x="2036" y="2604"/>
                    </a:lnTo>
                    <a:lnTo>
                      <a:pt x="2028" y="2603"/>
                    </a:lnTo>
                    <a:lnTo>
                      <a:pt x="2019" y="2600"/>
                    </a:lnTo>
                    <a:lnTo>
                      <a:pt x="2012" y="2598"/>
                    </a:lnTo>
                    <a:lnTo>
                      <a:pt x="2004" y="2595"/>
                    </a:lnTo>
                    <a:lnTo>
                      <a:pt x="1998" y="2591"/>
                    </a:lnTo>
                    <a:lnTo>
                      <a:pt x="1991" y="2586"/>
                    </a:lnTo>
                    <a:lnTo>
                      <a:pt x="1985" y="2582"/>
                    </a:lnTo>
                    <a:lnTo>
                      <a:pt x="1980" y="2577"/>
                    </a:lnTo>
                    <a:lnTo>
                      <a:pt x="1974" y="2570"/>
                    </a:lnTo>
                    <a:lnTo>
                      <a:pt x="1969" y="2564"/>
                    </a:lnTo>
                    <a:lnTo>
                      <a:pt x="1959" y="2549"/>
                    </a:lnTo>
                    <a:lnTo>
                      <a:pt x="1949" y="2531"/>
                    </a:lnTo>
                    <a:lnTo>
                      <a:pt x="1769" y="2135"/>
                    </a:lnTo>
                    <a:lnTo>
                      <a:pt x="673" y="2135"/>
                    </a:lnTo>
                    <a:lnTo>
                      <a:pt x="494" y="2531"/>
                    </a:lnTo>
                    <a:lnTo>
                      <a:pt x="488" y="2545"/>
                    </a:lnTo>
                    <a:lnTo>
                      <a:pt x="479" y="2557"/>
                    </a:lnTo>
                    <a:lnTo>
                      <a:pt x="475" y="2564"/>
                    </a:lnTo>
                    <a:lnTo>
                      <a:pt x="469" y="2570"/>
                    </a:lnTo>
                    <a:lnTo>
                      <a:pt x="464" y="2576"/>
                    </a:lnTo>
                    <a:lnTo>
                      <a:pt x="458" y="2581"/>
                    </a:lnTo>
                    <a:lnTo>
                      <a:pt x="450" y="2586"/>
                    </a:lnTo>
                    <a:lnTo>
                      <a:pt x="444" y="2591"/>
                    </a:lnTo>
                    <a:lnTo>
                      <a:pt x="435" y="2595"/>
                    </a:lnTo>
                    <a:lnTo>
                      <a:pt x="427" y="2598"/>
                    </a:lnTo>
                    <a:lnTo>
                      <a:pt x="418" y="2600"/>
                    </a:lnTo>
                    <a:lnTo>
                      <a:pt x="408" y="2603"/>
                    </a:lnTo>
                    <a:lnTo>
                      <a:pt x="399" y="2604"/>
                    </a:lnTo>
                    <a:lnTo>
                      <a:pt x="388" y="2605"/>
                    </a:lnTo>
                    <a:lnTo>
                      <a:pt x="68" y="2605"/>
                    </a:lnTo>
                    <a:lnTo>
                      <a:pt x="59" y="2604"/>
                    </a:lnTo>
                    <a:lnTo>
                      <a:pt x="49" y="2603"/>
                    </a:lnTo>
                    <a:lnTo>
                      <a:pt x="40" y="2599"/>
                    </a:lnTo>
                    <a:lnTo>
                      <a:pt x="33" y="2596"/>
                    </a:lnTo>
                    <a:lnTo>
                      <a:pt x="25" y="2592"/>
                    </a:lnTo>
                    <a:lnTo>
                      <a:pt x="19" y="2586"/>
                    </a:lnTo>
                    <a:lnTo>
                      <a:pt x="14" y="2581"/>
                    </a:lnTo>
                    <a:lnTo>
                      <a:pt x="9" y="2575"/>
                    </a:lnTo>
                    <a:lnTo>
                      <a:pt x="5" y="2567"/>
                    </a:lnTo>
                    <a:lnTo>
                      <a:pt x="2" y="2560"/>
                    </a:lnTo>
                    <a:lnTo>
                      <a:pt x="0" y="2552"/>
                    </a:lnTo>
                    <a:lnTo>
                      <a:pt x="0" y="2543"/>
                    </a:lnTo>
                    <a:lnTo>
                      <a:pt x="0" y="2536"/>
                    </a:lnTo>
                    <a:lnTo>
                      <a:pt x="1" y="2526"/>
                    </a:lnTo>
                    <a:lnTo>
                      <a:pt x="3" y="2518"/>
                    </a:lnTo>
                    <a:lnTo>
                      <a:pt x="6" y="2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28"/>
              <p:cNvSpPr>
                <a:spLocks/>
              </p:cNvSpPr>
              <p:nvPr/>
            </p:nvSpPr>
            <p:spPr bwMode="auto">
              <a:xfrm>
                <a:off x="6062663" y="6067425"/>
                <a:ext cx="104775" cy="111125"/>
              </a:xfrm>
              <a:custGeom>
                <a:avLst/>
                <a:gdLst>
                  <a:gd name="T0" fmla="*/ 2 w 529"/>
                  <a:gd name="T1" fmla="*/ 20 h 562"/>
                  <a:gd name="T2" fmla="*/ 1 w 529"/>
                  <a:gd name="T3" fmla="*/ 17 h 562"/>
                  <a:gd name="T4" fmla="*/ 0 w 529"/>
                  <a:gd name="T5" fmla="*/ 13 h 562"/>
                  <a:gd name="T6" fmla="*/ 1 w 529"/>
                  <a:gd name="T7" fmla="*/ 10 h 562"/>
                  <a:gd name="T8" fmla="*/ 2 w 529"/>
                  <a:gd name="T9" fmla="*/ 7 h 562"/>
                  <a:gd name="T10" fmla="*/ 4 w 529"/>
                  <a:gd name="T11" fmla="*/ 3 h 562"/>
                  <a:gd name="T12" fmla="*/ 7 w 529"/>
                  <a:gd name="T13" fmla="*/ 2 h 562"/>
                  <a:gd name="T14" fmla="*/ 11 w 529"/>
                  <a:gd name="T15" fmla="*/ 0 h 562"/>
                  <a:gd name="T16" fmla="*/ 15 w 529"/>
                  <a:gd name="T17" fmla="*/ 0 h 562"/>
                  <a:gd name="T18" fmla="*/ 96 w 529"/>
                  <a:gd name="T19" fmla="*/ 0 h 562"/>
                  <a:gd name="T20" fmla="*/ 101 w 529"/>
                  <a:gd name="T21" fmla="*/ 1 h 562"/>
                  <a:gd name="T22" fmla="*/ 105 w 529"/>
                  <a:gd name="T23" fmla="*/ 3 h 562"/>
                  <a:gd name="T24" fmla="*/ 108 w 529"/>
                  <a:gd name="T25" fmla="*/ 5 h 562"/>
                  <a:gd name="T26" fmla="*/ 109 w 529"/>
                  <a:gd name="T27" fmla="*/ 9 h 562"/>
                  <a:gd name="T28" fmla="*/ 262 w 529"/>
                  <a:gd name="T29" fmla="*/ 350 h 562"/>
                  <a:gd name="T30" fmla="*/ 267 w 529"/>
                  <a:gd name="T31" fmla="*/ 350 h 562"/>
                  <a:gd name="T32" fmla="*/ 419 w 529"/>
                  <a:gd name="T33" fmla="*/ 9 h 562"/>
                  <a:gd name="T34" fmla="*/ 421 w 529"/>
                  <a:gd name="T35" fmla="*/ 5 h 562"/>
                  <a:gd name="T36" fmla="*/ 424 w 529"/>
                  <a:gd name="T37" fmla="*/ 3 h 562"/>
                  <a:gd name="T38" fmla="*/ 428 w 529"/>
                  <a:gd name="T39" fmla="*/ 1 h 562"/>
                  <a:gd name="T40" fmla="*/ 433 w 529"/>
                  <a:gd name="T41" fmla="*/ 0 h 562"/>
                  <a:gd name="T42" fmla="*/ 514 w 529"/>
                  <a:gd name="T43" fmla="*/ 0 h 562"/>
                  <a:gd name="T44" fmla="*/ 518 w 529"/>
                  <a:gd name="T45" fmla="*/ 0 h 562"/>
                  <a:gd name="T46" fmla="*/ 521 w 529"/>
                  <a:gd name="T47" fmla="*/ 2 h 562"/>
                  <a:gd name="T48" fmla="*/ 524 w 529"/>
                  <a:gd name="T49" fmla="*/ 3 h 562"/>
                  <a:gd name="T50" fmla="*/ 527 w 529"/>
                  <a:gd name="T51" fmla="*/ 7 h 562"/>
                  <a:gd name="T52" fmla="*/ 528 w 529"/>
                  <a:gd name="T53" fmla="*/ 10 h 562"/>
                  <a:gd name="T54" fmla="*/ 529 w 529"/>
                  <a:gd name="T55" fmla="*/ 13 h 562"/>
                  <a:gd name="T56" fmla="*/ 529 w 529"/>
                  <a:gd name="T57" fmla="*/ 17 h 562"/>
                  <a:gd name="T58" fmla="*/ 527 w 529"/>
                  <a:gd name="T59" fmla="*/ 20 h 562"/>
                  <a:gd name="T60" fmla="*/ 281 w 529"/>
                  <a:gd name="T61" fmla="*/ 554 h 562"/>
                  <a:gd name="T62" fmla="*/ 279 w 529"/>
                  <a:gd name="T63" fmla="*/ 557 h 562"/>
                  <a:gd name="T64" fmla="*/ 277 w 529"/>
                  <a:gd name="T65" fmla="*/ 560 h 562"/>
                  <a:gd name="T66" fmla="*/ 272 w 529"/>
                  <a:gd name="T67" fmla="*/ 562 h 562"/>
                  <a:gd name="T68" fmla="*/ 268 w 529"/>
                  <a:gd name="T69" fmla="*/ 562 h 562"/>
                  <a:gd name="T70" fmla="*/ 261 w 529"/>
                  <a:gd name="T71" fmla="*/ 562 h 562"/>
                  <a:gd name="T72" fmla="*/ 255 w 529"/>
                  <a:gd name="T73" fmla="*/ 562 h 562"/>
                  <a:gd name="T74" fmla="*/ 252 w 529"/>
                  <a:gd name="T75" fmla="*/ 560 h 562"/>
                  <a:gd name="T76" fmla="*/ 249 w 529"/>
                  <a:gd name="T77" fmla="*/ 557 h 562"/>
                  <a:gd name="T78" fmla="*/ 247 w 529"/>
                  <a:gd name="T79" fmla="*/ 554 h 562"/>
                  <a:gd name="T80" fmla="*/ 2 w 529"/>
                  <a:gd name="T81"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9" h="562">
                    <a:moveTo>
                      <a:pt x="2" y="20"/>
                    </a:moveTo>
                    <a:lnTo>
                      <a:pt x="1" y="17"/>
                    </a:lnTo>
                    <a:lnTo>
                      <a:pt x="0" y="13"/>
                    </a:lnTo>
                    <a:lnTo>
                      <a:pt x="1" y="10"/>
                    </a:lnTo>
                    <a:lnTo>
                      <a:pt x="2" y="7"/>
                    </a:lnTo>
                    <a:lnTo>
                      <a:pt x="4" y="3"/>
                    </a:lnTo>
                    <a:lnTo>
                      <a:pt x="7" y="2"/>
                    </a:lnTo>
                    <a:lnTo>
                      <a:pt x="11" y="0"/>
                    </a:lnTo>
                    <a:lnTo>
                      <a:pt x="15" y="0"/>
                    </a:lnTo>
                    <a:lnTo>
                      <a:pt x="96" y="0"/>
                    </a:lnTo>
                    <a:lnTo>
                      <a:pt x="101" y="1"/>
                    </a:lnTo>
                    <a:lnTo>
                      <a:pt x="105" y="3"/>
                    </a:lnTo>
                    <a:lnTo>
                      <a:pt x="108" y="5"/>
                    </a:lnTo>
                    <a:lnTo>
                      <a:pt x="109" y="9"/>
                    </a:lnTo>
                    <a:lnTo>
                      <a:pt x="262" y="350"/>
                    </a:lnTo>
                    <a:lnTo>
                      <a:pt x="267" y="350"/>
                    </a:lnTo>
                    <a:lnTo>
                      <a:pt x="419" y="9"/>
                    </a:lnTo>
                    <a:lnTo>
                      <a:pt x="421" y="5"/>
                    </a:lnTo>
                    <a:lnTo>
                      <a:pt x="424" y="3"/>
                    </a:lnTo>
                    <a:lnTo>
                      <a:pt x="428" y="1"/>
                    </a:lnTo>
                    <a:lnTo>
                      <a:pt x="433" y="0"/>
                    </a:lnTo>
                    <a:lnTo>
                      <a:pt x="514" y="0"/>
                    </a:lnTo>
                    <a:lnTo>
                      <a:pt x="518" y="0"/>
                    </a:lnTo>
                    <a:lnTo>
                      <a:pt x="521" y="2"/>
                    </a:lnTo>
                    <a:lnTo>
                      <a:pt x="524" y="3"/>
                    </a:lnTo>
                    <a:lnTo>
                      <a:pt x="527" y="7"/>
                    </a:lnTo>
                    <a:lnTo>
                      <a:pt x="528" y="10"/>
                    </a:lnTo>
                    <a:lnTo>
                      <a:pt x="529" y="13"/>
                    </a:lnTo>
                    <a:lnTo>
                      <a:pt x="529" y="17"/>
                    </a:lnTo>
                    <a:lnTo>
                      <a:pt x="527" y="20"/>
                    </a:lnTo>
                    <a:lnTo>
                      <a:pt x="281" y="554"/>
                    </a:lnTo>
                    <a:lnTo>
                      <a:pt x="279" y="557"/>
                    </a:lnTo>
                    <a:lnTo>
                      <a:pt x="277" y="560"/>
                    </a:lnTo>
                    <a:lnTo>
                      <a:pt x="272" y="562"/>
                    </a:lnTo>
                    <a:lnTo>
                      <a:pt x="268" y="562"/>
                    </a:lnTo>
                    <a:lnTo>
                      <a:pt x="261" y="562"/>
                    </a:lnTo>
                    <a:lnTo>
                      <a:pt x="255" y="562"/>
                    </a:lnTo>
                    <a:lnTo>
                      <a:pt x="252" y="560"/>
                    </a:lnTo>
                    <a:lnTo>
                      <a:pt x="249" y="557"/>
                    </a:lnTo>
                    <a:lnTo>
                      <a:pt x="247" y="554"/>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29"/>
              <p:cNvSpPr>
                <a:spLocks/>
              </p:cNvSpPr>
              <p:nvPr/>
            </p:nvSpPr>
            <p:spPr bwMode="auto">
              <a:xfrm>
                <a:off x="6181725" y="6067425"/>
                <a:ext cx="20637" cy="109538"/>
              </a:xfrm>
              <a:custGeom>
                <a:avLst/>
                <a:gdLst>
                  <a:gd name="T0" fmla="*/ 0 w 104"/>
                  <a:gd name="T1" fmla="*/ 15 h 555"/>
                  <a:gd name="T2" fmla="*/ 2 w 104"/>
                  <a:gd name="T3" fmla="*/ 12 h 555"/>
                  <a:gd name="T4" fmla="*/ 2 w 104"/>
                  <a:gd name="T5" fmla="*/ 10 h 555"/>
                  <a:gd name="T6" fmla="*/ 4 w 104"/>
                  <a:gd name="T7" fmla="*/ 7 h 555"/>
                  <a:gd name="T8" fmla="*/ 6 w 104"/>
                  <a:gd name="T9" fmla="*/ 4 h 555"/>
                  <a:gd name="T10" fmla="*/ 8 w 104"/>
                  <a:gd name="T11" fmla="*/ 2 h 555"/>
                  <a:gd name="T12" fmla="*/ 10 w 104"/>
                  <a:gd name="T13" fmla="*/ 1 h 555"/>
                  <a:gd name="T14" fmla="*/ 13 w 104"/>
                  <a:gd name="T15" fmla="*/ 0 h 555"/>
                  <a:gd name="T16" fmla="*/ 15 w 104"/>
                  <a:gd name="T17" fmla="*/ 0 h 555"/>
                  <a:gd name="T18" fmla="*/ 89 w 104"/>
                  <a:gd name="T19" fmla="*/ 0 h 555"/>
                  <a:gd name="T20" fmla="*/ 93 w 104"/>
                  <a:gd name="T21" fmla="*/ 0 h 555"/>
                  <a:gd name="T22" fmla="*/ 95 w 104"/>
                  <a:gd name="T23" fmla="*/ 1 h 555"/>
                  <a:gd name="T24" fmla="*/ 98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8 w 104"/>
                  <a:gd name="T47" fmla="*/ 552 h 555"/>
                  <a:gd name="T48" fmla="*/ 95 w 104"/>
                  <a:gd name="T49" fmla="*/ 554 h 555"/>
                  <a:gd name="T50" fmla="*/ 93 w 104"/>
                  <a:gd name="T51" fmla="*/ 555 h 555"/>
                  <a:gd name="T52" fmla="*/ 89 w 104"/>
                  <a:gd name="T53" fmla="*/ 555 h 555"/>
                  <a:gd name="T54" fmla="*/ 15 w 104"/>
                  <a:gd name="T55" fmla="*/ 555 h 555"/>
                  <a:gd name="T56" fmla="*/ 13 w 104"/>
                  <a:gd name="T57" fmla="*/ 555 h 555"/>
                  <a:gd name="T58" fmla="*/ 10 w 104"/>
                  <a:gd name="T59" fmla="*/ 554 h 555"/>
                  <a:gd name="T60" fmla="*/ 8 w 104"/>
                  <a:gd name="T61" fmla="*/ 552 h 555"/>
                  <a:gd name="T62" fmla="*/ 6 w 104"/>
                  <a:gd name="T63" fmla="*/ 551 h 555"/>
                  <a:gd name="T64" fmla="*/ 4 w 104"/>
                  <a:gd name="T65" fmla="*/ 548 h 555"/>
                  <a:gd name="T66" fmla="*/ 2 w 104"/>
                  <a:gd name="T67" fmla="*/ 545 h 555"/>
                  <a:gd name="T68" fmla="*/ 2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2" y="12"/>
                    </a:lnTo>
                    <a:lnTo>
                      <a:pt x="2" y="10"/>
                    </a:lnTo>
                    <a:lnTo>
                      <a:pt x="4" y="7"/>
                    </a:lnTo>
                    <a:lnTo>
                      <a:pt x="6" y="4"/>
                    </a:lnTo>
                    <a:lnTo>
                      <a:pt x="8" y="2"/>
                    </a:lnTo>
                    <a:lnTo>
                      <a:pt x="10" y="1"/>
                    </a:lnTo>
                    <a:lnTo>
                      <a:pt x="13" y="0"/>
                    </a:lnTo>
                    <a:lnTo>
                      <a:pt x="15" y="0"/>
                    </a:lnTo>
                    <a:lnTo>
                      <a:pt x="89" y="0"/>
                    </a:lnTo>
                    <a:lnTo>
                      <a:pt x="93" y="0"/>
                    </a:lnTo>
                    <a:lnTo>
                      <a:pt x="95" y="1"/>
                    </a:lnTo>
                    <a:lnTo>
                      <a:pt x="98" y="2"/>
                    </a:lnTo>
                    <a:lnTo>
                      <a:pt x="100" y="4"/>
                    </a:lnTo>
                    <a:lnTo>
                      <a:pt x="102" y="7"/>
                    </a:lnTo>
                    <a:lnTo>
                      <a:pt x="103" y="10"/>
                    </a:lnTo>
                    <a:lnTo>
                      <a:pt x="104" y="12"/>
                    </a:lnTo>
                    <a:lnTo>
                      <a:pt x="104" y="15"/>
                    </a:lnTo>
                    <a:lnTo>
                      <a:pt x="104" y="540"/>
                    </a:lnTo>
                    <a:lnTo>
                      <a:pt x="104" y="543"/>
                    </a:lnTo>
                    <a:lnTo>
                      <a:pt x="103" y="545"/>
                    </a:lnTo>
                    <a:lnTo>
                      <a:pt x="102" y="548"/>
                    </a:lnTo>
                    <a:lnTo>
                      <a:pt x="100" y="551"/>
                    </a:lnTo>
                    <a:lnTo>
                      <a:pt x="98" y="552"/>
                    </a:lnTo>
                    <a:lnTo>
                      <a:pt x="95" y="554"/>
                    </a:lnTo>
                    <a:lnTo>
                      <a:pt x="93" y="555"/>
                    </a:lnTo>
                    <a:lnTo>
                      <a:pt x="89" y="555"/>
                    </a:lnTo>
                    <a:lnTo>
                      <a:pt x="15" y="555"/>
                    </a:lnTo>
                    <a:lnTo>
                      <a:pt x="13" y="555"/>
                    </a:lnTo>
                    <a:lnTo>
                      <a:pt x="10" y="554"/>
                    </a:lnTo>
                    <a:lnTo>
                      <a:pt x="8" y="552"/>
                    </a:lnTo>
                    <a:lnTo>
                      <a:pt x="6" y="551"/>
                    </a:lnTo>
                    <a:lnTo>
                      <a:pt x="4" y="548"/>
                    </a:lnTo>
                    <a:lnTo>
                      <a:pt x="2" y="545"/>
                    </a:lnTo>
                    <a:lnTo>
                      <a:pt x="2"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30"/>
              <p:cNvSpPr>
                <a:spLocks/>
              </p:cNvSpPr>
              <p:nvPr/>
            </p:nvSpPr>
            <p:spPr bwMode="auto">
              <a:xfrm>
                <a:off x="6230938" y="6067425"/>
                <a:ext cx="63500" cy="109538"/>
              </a:xfrm>
              <a:custGeom>
                <a:avLst/>
                <a:gdLst>
                  <a:gd name="T0" fmla="*/ 0 w 321"/>
                  <a:gd name="T1" fmla="*/ 15 h 555"/>
                  <a:gd name="T2" fmla="*/ 0 w 321"/>
                  <a:gd name="T3" fmla="*/ 12 h 555"/>
                  <a:gd name="T4" fmla="*/ 1 w 321"/>
                  <a:gd name="T5" fmla="*/ 10 h 555"/>
                  <a:gd name="T6" fmla="*/ 3 w 321"/>
                  <a:gd name="T7" fmla="*/ 7 h 555"/>
                  <a:gd name="T8" fmla="*/ 4 w 321"/>
                  <a:gd name="T9" fmla="*/ 4 h 555"/>
                  <a:gd name="T10" fmla="*/ 7 w 321"/>
                  <a:gd name="T11" fmla="*/ 2 h 555"/>
                  <a:gd name="T12" fmla="*/ 10 w 321"/>
                  <a:gd name="T13" fmla="*/ 1 h 555"/>
                  <a:gd name="T14" fmla="*/ 12 w 321"/>
                  <a:gd name="T15" fmla="*/ 0 h 555"/>
                  <a:gd name="T16" fmla="*/ 15 w 321"/>
                  <a:gd name="T17" fmla="*/ 0 h 555"/>
                  <a:gd name="T18" fmla="*/ 88 w 321"/>
                  <a:gd name="T19" fmla="*/ 0 h 555"/>
                  <a:gd name="T20" fmla="*/ 91 w 321"/>
                  <a:gd name="T21" fmla="*/ 0 h 555"/>
                  <a:gd name="T22" fmla="*/ 95 w 321"/>
                  <a:gd name="T23" fmla="*/ 1 h 555"/>
                  <a:gd name="T24" fmla="*/ 97 w 321"/>
                  <a:gd name="T25" fmla="*/ 2 h 555"/>
                  <a:gd name="T26" fmla="*/ 99 w 321"/>
                  <a:gd name="T27" fmla="*/ 4 h 555"/>
                  <a:gd name="T28" fmla="*/ 101 w 321"/>
                  <a:gd name="T29" fmla="*/ 7 h 555"/>
                  <a:gd name="T30" fmla="*/ 102 w 321"/>
                  <a:gd name="T31" fmla="*/ 10 h 555"/>
                  <a:gd name="T32" fmla="*/ 103 w 321"/>
                  <a:gd name="T33" fmla="*/ 12 h 555"/>
                  <a:gd name="T34" fmla="*/ 103 w 321"/>
                  <a:gd name="T35" fmla="*/ 15 h 555"/>
                  <a:gd name="T36" fmla="*/ 103 w 321"/>
                  <a:gd name="T37" fmla="*/ 459 h 555"/>
                  <a:gd name="T38" fmla="*/ 306 w 321"/>
                  <a:gd name="T39" fmla="*/ 459 h 555"/>
                  <a:gd name="T40" fmla="*/ 309 w 321"/>
                  <a:gd name="T41" fmla="*/ 460 h 555"/>
                  <a:gd name="T42" fmla="*/ 311 w 321"/>
                  <a:gd name="T43" fmla="*/ 460 h 555"/>
                  <a:gd name="T44" fmla="*/ 314 w 321"/>
                  <a:gd name="T45" fmla="*/ 463 h 555"/>
                  <a:gd name="T46" fmla="*/ 317 w 321"/>
                  <a:gd name="T47" fmla="*/ 464 h 555"/>
                  <a:gd name="T48" fmla="*/ 318 w 321"/>
                  <a:gd name="T49" fmla="*/ 467 h 555"/>
                  <a:gd name="T50" fmla="*/ 320 w 321"/>
                  <a:gd name="T51" fmla="*/ 469 h 555"/>
                  <a:gd name="T52" fmla="*/ 320 w 321"/>
                  <a:gd name="T53" fmla="*/ 472 h 555"/>
                  <a:gd name="T54" fmla="*/ 321 w 321"/>
                  <a:gd name="T55" fmla="*/ 474 h 555"/>
                  <a:gd name="T56" fmla="*/ 321 w 321"/>
                  <a:gd name="T57" fmla="*/ 540 h 555"/>
                  <a:gd name="T58" fmla="*/ 320 w 321"/>
                  <a:gd name="T59" fmla="*/ 543 h 555"/>
                  <a:gd name="T60" fmla="*/ 320 w 321"/>
                  <a:gd name="T61" fmla="*/ 545 h 555"/>
                  <a:gd name="T62" fmla="*/ 318 w 321"/>
                  <a:gd name="T63" fmla="*/ 548 h 555"/>
                  <a:gd name="T64" fmla="*/ 317 w 321"/>
                  <a:gd name="T65" fmla="*/ 551 h 555"/>
                  <a:gd name="T66" fmla="*/ 314 w 321"/>
                  <a:gd name="T67" fmla="*/ 552 h 555"/>
                  <a:gd name="T68" fmla="*/ 311 w 321"/>
                  <a:gd name="T69" fmla="*/ 554 h 555"/>
                  <a:gd name="T70" fmla="*/ 309 w 321"/>
                  <a:gd name="T71" fmla="*/ 555 h 555"/>
                  <a:gd name="T72" fmla="*/ 306 w 321"/>
                  <a:gd name="T73" fmla="*/ 555 h 555"/>
                  <a:gd name="T74" fmla="*/ 15 w 321"/>
                  <a:gd name="T75" fmla="*/ 555 h 555"/>
                  <a:gd name="T76" fmla="*/ 12 w 321"/>
                  <a:gd name="T77" fmla="*/ 555 h 555"/>
                  <a:gd name="T78" fmla="*/ 10 w 321"/>
                  <a:gd name="T79" fmla="*/ 554 h 555"/>
                  <a:gd name="T80" fmla="*/ 7 w 321"/>
                  <a:gd name="T81" fmla="*/ 552 h 555"/>
                  <a:gd name="T82" fmla="*/ 4 w 321"/>
                  <a:gd name="T83" fmla="*/ 551 h 555"/>
                  <a:gd name="T84" fmla="*/ 3 w 321"/>
                  <a:gd name="T85" fmla="*/ 548 h 555"/>
                  <a:gd name="T86" fmla="*/ 1 w 321"/>
                  <a:gd name="T87" fmla="*/ 545 h 555"/>
                  <a:gd name="T88" fmla="*/ 0 w 321"/>
                  <a:gd name="T89" fmla="*/ 543 h 555"/>
                  <a:gd name="T90" fmla="*/ 0 w 321"/>
                  <a:gd name="T91" fmla="*/ 540 h 555"/>
                  <a:gd name="T92" fmla="*/ 0 w 321"/>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1" h="555">
                    <a:moveTo>
                      <a:pt x="0" y="15"/>
                    </a:moveTo>
                    <a:lnTo>
                      <a:pt x="0" y="12"/>
                    </a:lnTo>
                    <a:lnTo>
                      <a:pt x="1" y="10"/>
                    </a:lnTo>
                    <a:lnTo>
                      <a:pt x="3" y="7"/>
                    </a:lnTo>
                    <a:lnTo>
                      <a:pt x="4" y="4"/>
                    </a:lnTo>
                    <a:lnTo>
                      <a:pt x="7" y="2"/>
                    </a:lnTo>
                    <a:lnTo>
                      <a:pt x="10" y="1"/>
                    </a:lnTo>
                    <a:lnTo>
                      <a:pt x="12" y="0"/>
                    </a:lnTo>
                    <a:lnTo>
                      <a:pt x="15" y="0"/>
                    </a:lnTo>
                    <a:lnTo>
                      <a:pt x="88" y="0"/>
                    </a:lnTo>
                    <a:lnTo>
                      <a:pt x="91" y="0"/>
                    </a:lnTo>
                    <a:lnTo>
                      <a:pt x="95" y="1"/>
                    </a:lnTo>
                    <a:lnTo>
                      <a:pt x="97" y="2"/>
                    </a:lnTo>
                    <a:lnTo>
                      <a:pt x="99" y="4"/>
                    </a:lnTo>
                    <a:lnTo>
                      <a:pt x="101" y="7"/>
                    </a:lnTo>
                    <a:lnTo>
                      <a:pt x="102" y="10"/>
                    </a:lnTo>
                    <a:lnTo>
                      <a:pt x="103" y="12"/>
                    </a:lnTo>
                    <a:lnTo>
                      <a:pt x="103" y="15"/>
                    </a:lnTo>
                    <a:lnTo>
                      <a:pt x="103" y="459"/>
                    </a:lnTo>
                    <a:lnTo>
                      <a:pt x="306" y="459"/>
                    </a:lnTo>
                    <a:lnTo>
                      <a:pt x="309" y="460"/>
                    </a:lnTo>
                    <a:lnTo>
                      <a:pt x="311" y="460"/>
                    </a:lnTo>
                    <a:lnTo>
                      <a:pt x="314" y="463"/>
                    </a:lnTo>
                    <a:lnTo>
                      <a:pt x="317" y="464"/>
                    </a:lnTo>
                    <a:lnTo>
                      <a:pt x="318" y="467"/>
                    </a:lnTo>
                    <a:lnTo>
                      <a:pt x="320" y="469"/>
                    </a:lnTo>
                    <a:lnTo>
                      <a:pt x="320" y="472"/>
                    </a:lnTo>
                    <a:lnTo>
                      <a:pt x="321" y="474"/>
                    </a:lnTo>
                    <a:lnTo>
                      <a:pt x="321" y="540"/>
                    </a:lnTo>
                    <a:lnTo>
                      <a:pt x="320" y="543"/>
                    </a:lnTo>
                    <a:lnTo>
                      <a:pt x="320" y="545"/>
                    </a:lnTo>
                    <a:lnTo>
                      <a:pt x="318" y="548"/>
                    </a:lnTo>
                    <a:lnTo>
                      <a:pt x="317" y="551"/>
                    </a:lnTo>
                    <a:lnTo>
                      <a:pt x="314" y="552"/>
                    </a:lnTo>
                    <a:lnTo>
                      <a:pt x="311" y="554"/>
                    </a:lnTo>
                    <a:lnTo>
                      <a:pt x="309" y="555"/>
                    </a:lnTo>
                    <a:lnTo>
                      <a:pt x="306" y="555"/>
                    </a:lnTo>
                    <a:lnTo>
                      <a:pt x="15" y="555"/>
                    </a:lnTo>
                    <a:lnTo>
                      <a:pt x="12" y="555"/>
                    </a:lnTo>
                    <a:lnTo>
                      <a:pt x="10" y="554"/>
                    </a:lnTo>
                    <a:lnTo>
                      <a:pt x="7" y="552"/>
                    </a:lnTo>
                    <a:lnTo>
                      <a:pt x="4" y="551"/>
                    </a:lnTo>
                    <a:lnTo>
                      <a:pt x="3"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31"/>
              <p:cNvSpPr>
                <a:spLocks/>
              </p:cNvSpPr>
              <p:nvPr/>
            </p:nvSpPr>
            <p:spPr bwMode="auto">
              <a:xfrm>
                <a:off x="6310313" y="6064250"/>
                <a:ext cx="92075" cy="114300"/>
              </a:xfrm>
              <a:custGeom>
                <a:avLst/>
                <a:gdLst>
                  <a:gd name="T0" fmla="*/ 0 w 468"/>
                  <a:gd name="T1" fmla="*/ 15 h 570"/>
                  <a:gd name="T2" fmla="*/ 0 w 468"/>
                  <a:gd name="T3" fmla="*/ 11 h 570"/>
                  <a:gd name="T4" fmla="*/ 1 w 468"/>
                  <a:gd name="T5" fmla="*/ 9 h 570"/>
                  <a:gd name="T6" fmla="*/ 2 w 468"/>
                  <a:gd name="T7" fmla="*/ 6 h 570"/>
                  <a:gd name="T8" fmla="*/ 5 w 468"/>
                  <a:gd name="T9" fmla="*/ 4 h 570"/>
                  <a:gd name="T10" fmla="*/ 7 w 468"/>
                  <a:gd name="T11" fmla="*/ 3 h 570"/>
                  <a:gd name="T12" fmla="*/ 10 w 468"/>
                  <a:gd name="T13" fmla="*/ 1 h 570"/>
                  <a:gd name="T14" fmla="*/ 12 w 468"/>
                  <a:gd name="T15" fmla="*/ 1 h 570"/>
                  <a:gd name="T16" fmla="*/ 15 w 468"/>
                  <a:gd name="T17" fmla="*/ 0 h 570"/>
                  <a:gd name="T18" fmla="*/ 35 w 468"/>
                  <a:gd name="T19" fmla="*/ 0 h 570"/>
                  <a:gd name="T20" fmla="*/ 365 w 468"/>
                  <a:gd name="T21" fmla="*/ 350 h 570"/>
                  <a:gd name="T22" fmla="*/ 365 w 468"/>
                  <a:gd name="T23" fmla="*/ 350 h 570"/>
                  <a:gd name="T24" fmla="*/ 365 w 468"/>
                  <a:gd name="T25" fmla="*/ 23 h 570"/>
                  <a:gd name="T26" fmla="*/ 366 w 468"/>
                  <a:gd name="T27" fmla="*/ 20 h 570"/>
                  <a:gd name="T28" fmla="*/ 366 w 468"/>
                  <a:gd name="T29" fmla="*/ 18 h 570"/>
                  <a:gd name="T30" fmla="*/ 368 w 468"/>
                  <a:gd name="T31" fmla="*/ 15 h 570"/>
                  <a:gd name="T32" fmla="*/ 369 w 468"/>
                  <a:gd name="T33" fmla="*/ 12 h 570"/>
                  <a:gd name="T34" fmla="*/ 371 w 468"/>
                  <a:gd name="T35" fmla="*/ 10 h 570"/>
                  <a:gd name="T36" fmla="*/ 375 w 468"/>
                  <a:gd name="T37" fmla="*/ 9 h 570"/>
                  <a:gd name="T38" fmla="*/ 377 w 468"/>
                  <a:gd name="T39" fmla="*/ 8 h 570"/>
                  <a:gd name="T40" fmla="*/ 380 w 468"/>
                  <a:gd name="T41" fmla="*/ 8 h 570"/>
                  <a:gd name="T42" fmla="*/ 453 w 468"/>
                  <a:gd name="T43" fmla="*/ 8 h 570"/>
                  <a:gd name="T44" fmla="*/ 456 w 468"/>
                  <a:gd name="T45" fmla="*/ 8 h 570"/>
                  <a:gd name="T46" fmla="*/ 459 w 468"/>
                  <a:gd name="T47" fmla="*/ 9 h 570"/>
                  <a:gd name="T48" fmla="*/ 461 w 468"/>
                  <a:gd name="T49" fmla="*/ 10 h 570"/>
                  <a:gd name="T50" fmla="*/ 464 w 468"/>
                  <a:gd name="T51" fmla="*/ 12 h 570"/>
                  <a:gd name="T52" fmla="*/ 466 w 468"/>
                  <a:gd name="T53" fmla="*/ 15 h 570"/>
                  <a:gd name="T54" fmla="*/ 467 w 468"/>
                  <a:gd name="T55" fmla="*/ 18 h 570"/>
                  <a:gd name="T56" fmla="*/ 468 w 468"/>
                  <a:gd name="T57" fmla="*/ 20 h 570"/>
                  <a:gd name="T58" fmla="*/ 468 w 468"/>
                  <a:gd name="T59" fmla="*/ 23 h 570"/>
                  <a:gd name="T60" fmla="*/ 468 w 468"/>
                  <a:gd name="T61" fmla="*/ 556 h 570"/>
                  <a:gd name="T62" fmla="*/ 468 w 468"/>
                  <a:gd name="T63" fmla="*/ 560 h 570"/>
                  <a:gd name="T64" fmla="*/ 467 w 468"/>
                  <a:gd name="T65" fmla="*/ 562 h 570"/>
                  <a:gd name="T66" fmla="*/ 466 w 468"/>
                  <a:gd name="T67" fmla="*/ 564 h 570"/>
                  <a:gd name="T68" fmla="*/ 464 w 468"/>
                  <a:gd name="T69" fmla="*/ 566 h 570"/>
                  <a:gd name="T70" fmla="*/ 459 w 468"/>
                  <a:gd name="T71" fmla="*/ 569 h 570"/>
                  <a:gd name="T72" fmla="*/ 453 w 468"/>
                  <a:gd name="T73" fmla="*/ 570 h 570"/>
                  <a:gd name="T74" fmla="*/ 435 w 468"/>
                  <a:gd name="T75" fmla="*/ 570 h 570"/>
                  <a:gd name="T76" fmla="*/ 103 w 468"/>
                  <a:gd name="T77" fmla="*/ 207 h 570"/>
                  <a:gd name="T78" fmla="*/ 102 w 468"/>
                  <a:gd name="T79" fmla="*/ 207 h 570"/>
                  <a:gd name="T80" fmla="*/ 102 w 468"/>
                  <a:gd name="T81" fmla="*/ 548 h 570"/>
                  <a:gd name="T82" fmla="*/ 102 w 468"/>
                  <a:gd name="T83" fmla="*/ 551 h 570"/>
                  <a:gd name="T84" fmla="*/ 101 w 468"/>
                  <a:gd name="T85" fmla="*/ 553 h 570"/>
                  <a:gd name="T86" fmla="*/ 100 w 468"/>
                  <a:gd name="T87" fmla="*/ 556 h 570"/>
                  <a:gd name="T88" fmla="*/ 98 w 468"/>
                  <a:gd name="T89" fmla="*/ 559 h 570"/>
                  <a:gd name="T90" fmla="*/ 96 w 468"/>
                  <a:gd name="T91" fmla="*/ 560 h 570"/>
                  <a:gd name="T92" fmla="*/ 94 w 468"/>
                  <a:gd name="T93" fmla="*/ 562 h 570"/>
                  <a:gd name="T94" fmla="*/ 90 w 468"/>
                  <a:gd name="T95" fmla="*/ 563 h 570"/>
                  <a:gd name="T96" fmla="*/ 87 w 468"/>
                  <a:gd name="T97" fmla="*/ 563 h 570"/>
                  <a:gd name="T98" fmla="*/ 15 w 468"/>
                  <a:gd name="T99" fmla="*/ 563 h 570"/>
                  <a:gd name="T100" fmla="*/ 12 w 468"/>
                  <a:gd name="T101" fmla="*/ 563 h 570"/>
                  <a:gd name="T102" fmla="*/ 10 w 468"/>
                  <a:gd name="T103" fmla="*/ 562 h 570"/>
                  <a:gd name="T104" fmla="*/ 7 w 468"/>
                  <a:gd name="T105" fmla="*/ 560 h 570"/>
                  <a:gd name="T106" fmla="*/ 5 w 468"/>
                  <a:gd name="T107" fmla="*/ 559 h 570"/>
                  <a:gd name="T108" fmla="*/ 2 w 468"/>
                  <a:gd name="T109" fmla="*/ 556 h 570"/>
                  <a:gd name="T110" fmla="*/ 1 w 468"/>
                  <a:gd name="T111" fmla="*/ 553 h 570"/>
                  <a:gd name="T112" fmla="*/ 0 w 468"/>
                  <a:gd name="T113" fmla="*/ 551 h 570"/>
                  <a:gd name="T114" fmla="*/ 0 w 468"/>
                  <a:gd name="T115" fmla="*/ 548 h 570"/>
                  <a:gd name="T116" fmla="*/ 0 w 468"/>
                  <a:gd name="T117" fmla="*/ 1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570">
                    <a:moveTo>
                      <a:pt x="0" y="15"/>
                    </a:moveTo>
                    <a:lnTo>
                      <a:pt x="0" y="11"/>
                    </a:lnTo>
                    <a:lnTo>
                      <a:pt x="1" y="9"/>
                    </a:lnTo>
                    <a:lnTo>
                      <a:pt x="2" y="6"/>
                    </a:lnTo>
                    <a:lnTo>
                      <a:pt x="5" y="4"/>
                    </a:lnTo>
                    <a:lnTo>
                      <a:pt x="7" y="3"/>
                    </a:lnTo>
                    <a:lnTo>
                      <a:pt x="10" y="1"/>
                    </a:lnTo>
                    <a:lnTo>
                      <a:pt x="12" y="1"/>
                    </a:lnTo>
                    <a:lnTo>
                      <a:pt x="15" y="0"/>
                    </a:lnTo>
                    <a:lnTo>
                      <a:pt x="35" y="0"/>
                    </a:lnTo>
                    <a:lnTo>
                      <a:pt x="365" y="350"/>
                    </a:lnTo>
                    <a:lnTo>
                      <a:pt x="365" y="350"/>
                    </a:lnTo>
                    <a:lnTo>
                      <a:pt x="365" y="23"/>
                    </a:lnTo>
                    <a:lnTo>
                      <a:pt x="366" y="20"/>
                    </a:lnTo>
                    <a:lnTo>
                      <a:pt x="366" y="18"/>
                    </a:lnTo>
                    <a:lnTo>
                      <a:pt x="368" y="15"/>
                    </a:lnTo>
                    <a:lnTo>
                      <a:pt x="369" y="12"/>
                    </a:lnTo>
                    <a:lnTo>
                      <a:pt x="371" y="10"/>
                    </a:lnTo>
                    <a:lnTo>
                      <a:pt x="375" y="9"/>
                    </a:lnTo>
                    <a:lnTo>
                      <a:pt x="377" y="8"/>
                    </a:lnTo>
                    <a:lnTo>
                      <a:pt x="380" y="8"/>
                    </a:lnTo>
                    <a:lnTo>
                      <a:pt x="453" y="8"/>
                    </a:lnTo>
                    <a:lnTo>
                      <a:pt x="456" y="8"/>
                    </a:lnTo>
                    <a:lnTo>
                      <a:pt x="459" y="9"/>
                    </a:lnTo>
                    <a:lnTo>
                      <a:pt x="461" y="10"/>
                    </a:lnTo>
                    <a:lnTo>
                      <a:pt x="464" y="12"/>
                    </a:lnTo>
                    <a:lnTo>
                      <a:pt x="466" y="15"/>
                    </a:lnTo>
                    <a:lnTo>
                      <a:pt x="467" y="18"/>
                    </a:lnTo>
                    <a:lnTo>
                      <a:pt x="468" y="20"/>
                    </a:lnTo>
                    <a:lnTo>
                      <a:pt x="468" y="23"/>
                    </a:lnTo>
                    <a:lnTo>
                      <a:pt x="468" y="556"/>
                    </a:lnTo>
                    <a:lnTo>
                      <a:pt x="468" y="560"/>
                    </a:lnTo>
                    <a:lnTo>
                      <a:pt x="467" y="562"/>
                    </a:lnTo>
                    <a:lnTo>
                      <a:pt x="466" y="564"/>
                    </a:lnTo>
                    <a:lnTo>
                      <a:pt x="464" y="566"/>
                    </a:lnTo>
                    <a:lnTo>
                      <a:pt x="459" y="569"/>
                    </a:lnTo>
                    <a:lnTo>
                      <a:pt x="453" y="570"/>
                    </a:lnTo>
                    <a:lnTo>
                      <a:pt x="435" y="570"/>
                    </a:lnTo>
                    <a:lnTo>
                      <a:pt x="103" y="207"/>
                    </a:lnTo>
                    <a:lnTo>
                      <a:pt x="102" y="207"/>
                    </a:lnTo>
                    <a:lnTo>
                      <a:pt x="102" y="548"/>
                    </a:lnTo>
                    <a:lnTo>
                      <a:pt x="102" y="551"/>
                    </a:lnTo>
                    <a:lnTo>
                      <a:pt x="101" y="553"/>
                    </a:lnTo>
                    <a:lnTo>
                      <a:pt x="100" y="556"/>
                    </a:lnTo>
                    <a:lnTo>
                      <a:pt x="98" y="559"/>
                    </a:lnTo>
                    <a:lnTo>
                      <a:pt x="96" y="560"/>
                    </a:lnTo>
                    <a:lnTo>
                      <a:pt x="94" y="562"/>
                    </a:lnTo>
                    <a:lnTo>
                      <a:pt x="90" y="563"/>
                    </a:lnTo>
                    <a:lnTo>
                      <a:pt x="87" y="563"/>
                    </a:lnTo>
                    <a:lnTo>
                      <a:pt x="15" y="563"/>
                    </a:lnTo>
                    <a:lnTo>
                      <a:pt x="12" y="563"/>
                    </a:lnTo>
                    <a:lnTo>
                      <a:pt x="10" y="562"/>
                    </a:lnTo>
                    <a:lnTo>
                      <a:pt x="7" y="560"/>
                    </a:lnTo>
                    <a:lnTo>
                      <a:pt x="5" y="559"/>
                    </a:lnTo>
                    <a:lnTo>
                      <a:pt x="2" y="556"/>
                    </a:lnTo>
                    <a:lnTo>
                      <a:pt x="1" y="553"/>
                    </a:lnTo>
                    <a:lnTo>
                      <a:pt x="0" y="551"/>
                    </a:lnTo>
                    <a:lnTo>
                      <a:pt x="0" y="548"/>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32"/>
              <p:cNvSpPr>
                <a:spLocks/>
              </p:cNvSpPr>
              <p:nvPr/>
            </p:nvSpPr>
            <p:spPr bwMode="auto">
              <a:xfrm>
                <a:off x="643096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2 w 104"/>
                  <a:gd name="T15" fmla="*/ 0 h 555"/>
                  <a:gd name="T16" fmla="*/ 15 w 104"/>
                  <a:gd name="T17" fmla="*/ 0 h 555"/>
                  <a:gd name="T18" fmla="*/ 89 w 104"/>
                  <a:gd name="T19" fmla="*/ 0 h 555"/>
                  <a:gd name="T20" fmla="*/ 92 w 104"/>
                  <a:gd name="T21" fmla="*/ 0 h 555"/>
                  <a:gd name="T22" fmla="*/ 94 w 104"/>
                  <a:gd name="T23" fmla="*/ 1 h 555"/>
                  <a:gd name="T24" fmla="*/ 97 w 104"/>
                  <a:gd name="T25" fmla="*/ 2 h 555"/>
                  <a:gd name="T26" fmla="*/ 99 w 104"/>
                  <a:gd name="T27" fmla="*/ 4 h 555"/>
                  <a:gd name="T28" fmla="*/ 101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1 w 104"/>
                  <a:gd name="T43" fmla="*/ 548 h 555"/>
                  <a:gd name="T44" fmla="*/ 99 w 104"/>
                  <a:gd name="T45" fmla="*/ 551 h 555"/>
                  <a:gd name="T46" fmla="*/ 97 w 104"/>
                  <a:gd name="T47" fmla="*/ 552 h 555"/>
                  <a:gd name="T48" fmla="*/ 94 w 104"/>
                  <a:gd name="T49" fmla="*/ 554 h 555"/>
                  <a:gd name="T50" fmla="*/ 92 w 104"/>
                  <a:gd name="T51" fmla="*/ 555 h 555"/>
                  <a:gd name="T52" fmla="*/ 89 w 104"/>
                  <a:gd name="T53" fmla="*/ 555 h 555"/>
                  <a:gd name="T54" fmla="*/ 15 w 104"/>
                  <a:gd name="T55" fmla="*/ 555 h 555"/>
                  <a:gd name="T56" fmla="*/ 12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2" y="0"/>
                    </a:lnTo>
                    <a:lnTo>
                      <a:pt x="15" y="0"/>
                    </a:lnTo>
                    <a:lnTo>
                      <a:pt x="89" y="0"/>
                    </a:lnTo>
                    <a:lnTo>
                      <a:pt x="92" y="0"/>
                    </a:lnTo>
                    <a:lnTo>
                      <a:pt x="94" y="1"/>
                    </a:lnTo>
                    <a:lnTo>
                      <a:pt x="97" y="2"/>
                    </a:lnTo>
                    <a:lnTo>
                      <a:pt x="99" y="4"/>
                    </a:lnTo>
                    <a:lnTo>
                      <a:pt x="101" y="7"/>
                    </a:lnTo>
                    <a:lnTo>
                      <a:pt x="103" y="10"/>
                    </a:lnTo>
                    <a:lnTo>
                      <a:pt x="104" y="12"/>
                    </a:lnTo>
                    <a:lnTo>
                      <a:pt x="104" y="15"/>
                    </a:lnTo>
                    <a:lnTo>
                      <a:pt x="104" y="540"/>
                    </a:lnTo>
                    <a:lnTo>
                      <a:pt x="104" y="543"/>
                    </a:lnTo>
                    <a:lnTo>
                      <a:pt x="103" y="545"/>
                    </a:lnTo>
                    <a:lnTo>
                      <a:pt x="101" y="548"/>
                    </a:lnTo>
                    <a:lnTo>
                      <a:pt x="99" y="551"/>
                    </a:lnTo>
                    <a:lnTo>
                      <a:pt x="97" y="552"/>
                    </a:lnTo>
                    <a:lnTo>
                      <a:pt x="94" y="554"/>
                    </a:lnTo>
                    <a:lnTo>
                      <a:pt x="92" y="555"/>
                    </a:lnTo>
                    <a:lnTo>
                      <a:pt x="89" y="555"/>
                    </a:lnTo>
                    <a:lnTo>
                      <a:pt x="15" y="555"/>
                    </a:lnTo>
                    <a:lnTo>
                      <a:pt x="12"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33"/>
              <p:cNvSpPr>
                <a:spLocks noEditPoints="1"/>
              </p:cNvSpPr>
              <p:nvPr/>
            </p:nvSpPr>
            <p:spPr bwMode="auto">
              <a:xfrm>
                <a:off x="6465888" y="6064250"/>
                <a:ext cx="104775" cy="112713"/>
              </a:xfrm>
              <a:custGeom>
                <a:avLst/>
                <a:gdLst>
                  <a:gd name="T0" fmla="*/ 344 w 528"/>
                  <a:gd name="T1" fmla="*/ 373 h 563"/>
                  <a:gd name="T2" fmla="*/ 264 w 528"/>
                  <a:gd name="T3" fmla="*/ 199 h 563"/>
                  <a:gd name="T4" fmla="*/ 262 w 528"/>
                  <a:gd name="T5" fmla="*/ 199 h 563"/>
                  <a:gd name="T6" fmla="*/ 185 w 528"/>
                  <a:gd name="T7" fmla="*/ 373 h 563"/>
                  <a:gd name="T8" fmla="*/ 344 w 528"/>
                  <a:gd name="T9" fmla="*/ 373 h 563"/>
                  <a:gd name="T10" fmla="*/ 1 w 528"/>
                  <a:gd name="T11" fmla="*/ 543 h 563"/>
                  <a:gd name="T12" fmla="*/ 248 w 528"/>
                  <a:gd name="T13" fmla="*/ 9 h 563"/>
                  <a:gd name="T14" fmla="*/ 250 w 528"/>
                  <a:gd name="T15" fmla="*/ 6 h 563"/>
                  <a:gd name="T16" fmla="*/ 252 w 528"/>
                  <a:gd name="T17" fmla="*/ 3 h 563"/>
                  <a:gd name="T18" fmla="*/ 257 w 528"/>
                  <a:gd name="T19" fmla="*/ 1 h 563"/>
                  <a:gd name="T20" fmla="*/ 261 w 528"/>
                  <a:gd name="T21" fmla="*/ 0 h 563"/>
                  <a:gd name="T22" fmla="*/ 270 w 528"/>
                  <a:gd name="T23" fmla="*/ 0 h 563"/>
                  <a:gd name="T24" fmla="*/ 275 w 528"/>
                  <a:gd name="T25" fmla="*/ 1 h 563"/>
                  <a:gd name="T26" fmla="*/ 278 w 528"/>
                  <a:gd name="T27" fmla="*/ 3 h 563"/>
                  <a:gd name="T28" fmla="*/ 280 w 528"/>
                  <a:gd name="T29" fmla="*/ 6 h 563"/>
                  <a:gd name="T30" fmla="*/ 282 w 528"/>
                  <a:gd name="T31" fmla="*/ 9 h 563"/>
                  <a:gd name="T32" fmla="*/ 527 w 528"/>
                  <a:gd name="T33" fmla="*/ 543 h 563"/>
                  <a:gd name="T34" fmla="*/ 528 w 528"/>
                  <a:gd name="T35" fmla="*/ 546 h 563"/>
                  <a:gd name="T36" fmla="*/ 528 w 528"/>
                  <a:gd name="T37" fmla="*/ 550 h 563"/>
                  <a:gd name="T38" fmla="*/ 528 w 528"/>
                  <a:gd name="T39" fmla="*/ 553 h 563"/>
                  <a:gd name="T40" fmla="*/ 526 w 528"/>
                  <a:gd name="T41" fmla="*/ 556 h 563"/>
                  <a:gd name="T42" fmla="*/ 524 w 528"/>
                  <a:gd name="T43" fmla="*/ 559 h 563"/>
                  <a:gd name="T44" fmla="*/ 522 w 528"/>
                  <a:gd name="T45" fmla="*/ 561 h 563"/>
                  <a:gd name="T46" fmla="*/ 517 w 528"/>
                  <a:gd name="T47" fmla="*/ 562 h 563"/>
                  <a:gd name="T48" fmla="*/ 513 w 528"/>
                  <a:gd name="T49" fmla="*/ 563 h 563"/>
                  <a:gd name="T50" fmla="*/ 444 w 528"/>
                  <a:gd name="T51" fmla="*/ 563 h 563"/>
                  <a:gd name="T52" fmla="*/ 440 w 528"/>
                  <a:gd name="T53" fmla="*/ 563 h 563"/>
                  <a:gd name="T54" fmla="*/ 437 w 528"/>
                  <a:gd name="T55" fmla="*/ 562 h 563"/>
                  <a:gd name="T56" fmla="*/ 434 w 528"/>
                  <a:gd name="T57" fmla="*/ 561 h 563"/>
                  <a:gd name="T58" fmla="*/ 430 w 528"/>
                  <a:gd name="T59" fmla="*/ 559 h 563"/>
                  <a:gd name="T60" fmla="*/ 426 w 528"/>
                  <a:gd name="T61" fmla="*/ 554 h 563"/>
                  <a:gd name="T62" fmla="*/ 422 w 528"/>
                  <a:gd name="T63" fmla="*/ 547 h 563"/>
                  <a:gd name="T64" fmla="*/ 382 w 528"/>
                  <a:gd name="T65" fmla="*/ 461 h 563"/>
                  <a:gd name="T66" fmla="*/ 146 w 528"/>
                  <a:gd name="T67" fmla="*/ 461 h 563"/>
                  <a:gd name="T68" fmla="*/ 107 w 528"/>
                  <a:gd name="T69" fmla="*/ 547 h 563"/>
                  <a:gd name="T70" fmla="*/ 103 w 528"/>
                  <a:gd name="T71" fmla="*/ 553 h 563"/>
                  <a:gd name="T72" fmla="*/ 99 w 528"/>
                  <a:gd name="T73" fmla="*/ 558 h 563"/>
                  <a:gd name="T74" fmla="*/ 96 w 528"/>
                  <a:gd name="T75" fmla="*/ 560 h 563"/>
                  <a:gd name="T76" fmla="*/ 93 w 528"/>
                  <a:gd name="T77" fmla="*/ 562 h 563"/>
                  <a:gd name="T78" fmla="*/ 88 w 528"/>
                  <a:gd name="T79" fmla="*/ 563 h 563"/>
                  <a:gd name="T80" fmla="*/ 84 w 528"/>
                  <a:gd name="T81" fmla="*/ 563 h 563"/>
                  <a:gd name="T82" fmla="*/ 15 w 528"/>
                  <a:gd name="T83" fmla="*/ 563 h 563"/>
                  <a:gd name="T84" fmla="*/ 11 w 528"/>
                  <a:gd name="T85" fmla="*/ 562 h 563"/>
                  <a:gd name="T86" fmla="*/ 7 w 528"/>
                  <a:gd name="T87" fmla="*/ 561 h 563"/>
                  <a:gd name="T88" fmla="*/ 5 w 528"/>
                  <a:gd name="T89" fmla="*/ 559 h 563"/>
                  <a:gd name="T90" fmla="*/ 3 w 528"/>
                  <a:gd name="T91" fmla="*/ 556 h 563"/>
                  <a:gd name="T92" fmla="*/ 0 w 528"/>
                  <a:gd name="T93" fmla="*/ 553 h 563"/>
                  <a:gd name="T94" fmla="*/ 0 w 528"/>
                  <a:gd name="T95" fmla="*/ 550 h 563"/>
                  <a:gd name="T96" fmla="*/ 0 w 528"/>
                  <a:gd name="T97" fmla="*/ 546 h 563"/>
                  <a:gd name="T98" fmla="*/ 1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5" y="373"/>
                    </a:lnTo>
                    <a:lnTo>
                      <a:pt x="344" y="373"/>
                    </a:lnTo>
                    <a:close/>
                    <a:moveTo>
                      <a:pt x="1" y="543"/>
                    </a:moveTo>
                    <a:lnTo>
                      <a:pt x="248" y="9"/>
                    </a:lnTo>
                    <a:lnTo>
                      <a:pt x="250" y="6"/>
                    </a:lnTo>
                    <a:lnTo>
                      <a:pt x="252" y="3"/>
                    </a:lnTo>
                    <a:lnTo>
                      <a:pt x="257" y="1"/>
                    </a:lnTo>
                    <a:lnTo>
                      <a:pt x="261" y="0"/>
                    </a:lnTo>
                    <a:lnTo>
                      <a:pt x="270" y="0"/>
                    </a:lnTo>
                    <a:lnTo>
                      <a:pt x="275" y="1"/>
                    </a:lnTo>
                    <a:lnTo>
                      <a:pt x="278" y="3"/>
                    </a:lnTo>
                    <a:lnTo>
                      <a:pt x="280" y="6"/>
                    </a:lnTo>
                    <a:lnTo>
                      <a:pt x="282" y="9"/>
                    </a:lnTo>
                    <a:lnTo>
                      <a:pt x="527" y="543"/>
                    </a:lnTo>
                    <a:lnTo>
                      <a:pt x="528" y="546"/>
                    </a:lnTo>
                    <a:lnTo>
                      <a:pt x="528" y="550"/>
                    </a:lnTo>
                    <a:lnTo>
                      <a:pt x="528" y="553"/>
                    </a:lnTo>
                    <a:lnTo>
                      <a:pt x="526" y="556"/>
                    </a:lnTo>
                    <a:lnTo>
                      <a:pt x="524" y="559"/>
                    </a:lnTo>
                    <a:lnTo>
                      <a:pt x="522" y="561"/>
                    </a:lnTo>
                    <a:lnTo>
                      <a:pt x="517" y="562"/>
                    </a:lnTo>
                    <a:lnTo>
                      <a:pt x="513" y="563"/>
                    </a:lnTo>
                    <a:lnTo>
                      <a:pt x="444" y="563"/>
                    </a:lnTo>
                    <a:lnTo>
                      <a:pt x="440" y="563"/>
                    </a:lnTo>
                    <a:lnTo>
                      <a:pt x="437" y="562"/>
                    </a:lnTo>
                    <a:lnTo>
                      <a:pt x="434" y="561"/>
                    </a:lnTo>
                    <a:lnTo>
                      <a:pt x="430" y="559"/>
                    </a:lnTo>
                    <a:lnTo>
                      <a:pt x="426" y="554"/>
                    </a:lnTo>
                    <a:lnTo>
                      <a:pt x="422" y="547"/>
                    </a:lnTo>
                    <a:lnTo>
                      <a:pt x="382" y="461"/>
                    </a:lnTo>
                    <a:lnTo>
                      <a:pt x="146" y="461"/>
                    </a:lnTo>
                    <a:lnTo>
                      <a:pt x="107" y="547"/>
                    </a:lnTo>
                    <a:lnTo>
                      <a:pt x="103" y="553"/>
                    </a:lnTo>
                    <a:lnTo>
                      <a:pt x="99" y="558"/>
                    </a:lnTo>
                    <a:lnTo>
                      <a:pt x="96" y="560"/>
                    </a:lnTo>
                    <a:lnTo>
                      <a:pt x="93" y="562"/>
                    </a:lnTo>
                    <a:lnTo>
                      <a:pt x="88" y="563"/>
                    </a:lnTo>
                    <a:lnTo>
                      <a:pt x="84" y="563"/>
                    </a:lnTo>
                    <a:lnTo>
                      <a:pt x="15" y="563"/>
                    </a:lnTo>
                    <a:lnTo>
                      <a:pt x="11" y="562"/>
                    </a:lnTo>
                    <a:lnTo>
                      <a:pt x="7" y="561"/>
                    </a:lnTo>
                    <a:lnTo>
                      <a:pt x="5" y="559"/>
                    </a:lnTo>
                    <a:lnTo>
                      <a:pt x="3" y="556"/>
                    </a:lnTo>
                    <a:lnTo>
                      <a:pt x="0" y="553"/>
                    </a:lnTo>
                    <a:lnTo>
                      <a:pt x="0" y="550"/>
                    </a:lnTo>
                    <a:lnTo>
                      <a:pt x="0" y="546"/>
                    </a:lnTo>
                    <a:lnTo>
                      <a:pt x="1"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 name="Freeform 34"/>
              <p:cNvSpPr>
                <a:spLocks/>
              </p:cNvSpPr>
              <p:nvPr/>
            </p:nvSpPr>
            <p:spPr bwMode="auto">
              <a:xfrm>
                <a:off x="6581775" y="6067425"/>
                <a:ext cx="87312" cy="111125"/>
              </a:xfrm>
              <a:custGeom>
                <a:avLst/>
                <a:gdLst>
                  <a:gd name="T0" fmla="*/ 0 w 441"/>
                  <a:gd name="T1" fmla="*/ 12 h 562"/>
                  <a:gd name="T2" fmla="*/ 2 w 441"/>
                  <a:gd name="T3" fmla="*/ 7 h 562"/>
                  <a:gd name="T4" fmla="*/ 6 w 441"/>
                  <a:gd name="T5" fmla="*/ 2 h 562"/>
                  <a:gd name="T6" fmla="*/ 12 w 441"/>
                  <a:gd name="T7" fmla="*/ 0 h 562"/>
                  <a:gd name="T8" fmla="*/ 90 w 441"/>
                  <a:gd name="T9" fmla="*/ 0 h 562"/>
                  <a:gd name="T10" fmla="*/ 96 w 441"/>
                  <a:gd name="T11" fmla="*/ 1 h 562"/>
                  <a:gd name="T12" fmla="*/ 101 w 441"/>
                  <a:gd name="T13" fmla="*/ 4 h 562"/>
                  <a:gd name="T14" fmla="*/ 104 w 441"/>
                  <a:gd name="T15" fmla="*/ 10 h 562"/>
                  <a:gd name="T16" fmla="*/ 105 w 441"/>
                  <a:gd name="T17" fmla="*/ 15 h 562"/>
                  <a:gd name="T18" fmla="*/ 106 w 441"/>
                  <a:gd name="T19" fmla="*/ 352 h 562"/>
                  <a:gd name="T20" fmla="*/ 109 w 441"/>
                  <a:gd name="T21" fmla="*/ 376 h 562"/>
                  <a:gd name="T22" fmla="*/ 118 w 441"/>
                  <a:gd name="T23" fmla="*/ 397 h 562"/>
                  <a:gd name="T24" fmla="*/ 130 w 441"/>
                  <a:gd name="T25" fmla="*/ 416 h 562"/>
                  <a:gd name="T26" fmla="*/ 145 w 441"/>
                  <a:gd name="T27" fmla="*/ 433 h 562"/>
                  <a:gd name="T28" fmla="*/ 163 w 441"/>
                  <a:gd name="T29" fmla="*/ 445 h 562"/>
                  <a:gd name="T30" fmla="*/ 183 w 441"/>
                  <a:gd name="T31" fmla="*/ 454 h 562"/>
                  <a:gd name="T32" fmla="*/ 207 w 441"/>
                  <a:gd name="T33" fmla="*/ 459 h 562"/>
                  <a:gd name="T34" fmla="*/ 232 w 441"/>
                  <a:gd name="T35" fmla="*/ 459 h 562"/>
                  <a:gd name="T36" fmla="*/ 256 w 441"/>
                  <a:gd name="T37" fmla="*/ 454 h 562"/>
                  <a:gd name="T38" fmla="*/ 278 w 441"/>
                  <a:gd name="T39" fmla="*/ 445 h 562"/>
                  <a:gd name="T40" fmla="*/ 296 w 441"/>
                  <a:gd name="T41" fmla="*/ 433 h 562"/>
                  <a:gd name="T42" fmla="*/ 311 w 441"/>
                  <a:gd name="T43" fmla="*/ 416 h 562"/>
                  <a:gd name="T44" fmla="*/ 323 w 441"/>
                  <a:gd name="T45" fmla="*/ 397 h 562"/>
                  <a:gd name="T46" fmla="*/ 331 w 441"/>
                  <a:gd name="T47" fmla="*/ 376 h 562"/>
                  <a:gd name="T48" fmla="*/ 334 w 441"/>
                  <a:gd name="T49" fmla="*/ 352 h 562"/>
                  <a:gd name="T50" fmla="*/ 335 w 441"/>
                  <a:gd name="T51" fmla="*/ 15 h 562"/>
                  <a:gd name="T52" fmla="*/ 336 w 441"/>
                  <a:gd name="T53" fmla="*/ 10 h 562"/>
                  <a:gd name="T54" fmla="*/ 340 w 441"/>
                  <a:gd name="T55" fmla="*/ 4 h 562"/>
                  <a:gd name="T56" fmla="*/ 344 w 441"/>
                  <a:gd name="T57" fmla="*/ 1 h 562"/>
                  <a:gd name="T58" fmla="*/ 350 w 441"/>
                  <a:gd name="T59" fmla="*/ 0 h 562"/>
                  <a:gd name="T60" fmla="*/ 429 w 441"/>
                  <a:gd name="T61" fmla="*/ 0 h 562"/>
                  <a:gd name="T62" fmla="*/ 434 w 441"/>
                  <a:gd name="T63" fmla="*/ 2 h 562"/>
                  <a:gd name="T64" fmla="*/ 438 w 441"/>
                  <a:gd name="T65" fmla="*/ 7 h 562"/>
                  <a:gd name="T66" fmla="*/ 441 w 441"/>
                  <a:gd name="T67" fmla="*/ 12 h 562"/>
                  <a:gd name="T68" fmla="*/ 441 w 441"/>
                  <a:gd name="T69" fmla="*/ 345 h 562"/>
                  <a:gd name="T70" fmla="*/ 439 w 441"/>
                  <a:gd name="T71" fmla="*/ 367 h 562"/>
                  <a:gd name="T72" fmla="*/ 436 w 441"/>
                  <a:gd name="T73" fmla="*/ 389 h 562"/>
                  <a:gd name="T74" fmla="*/ 423 w 441"/>
                  <a:gd name="T75" fmla="*/ 429 h 562"/>
                  <a:gd name="T76" fmla="*/ 404 w 441"/>
                  <a:gd name="T77" fmla="*/ 467 h 562"/>
                  <a:gd name="T78" fmla="*/ 377 w 441"/>
                  <a:gd name="T79" fmla="*/ 499 h 562"/>
                  <a:gd name="T80" fmla="*/ 345 w 441"/>
                  <a:gd name="T81" fmla="*/ 526 h 562"/>
                  <a:gd name="T82" fmla="*/ 308 w 441"/>
                  <a:gd name="T83" fmla="*/ 545 h 562"/>
                  <a:gd name="T84" fmla="*/ 287 w 441"/>
                  <a:gd name="T85" fmla="*/ 553 h 562"/>
                  <a:gd name="T86" fmla="*/ 266 w 441"/>
                  <a:gd name="T87" fmla="*/ 558 h 562"/>
                  <a:gd name="T88" fmla="*/ 243 w 441"/>
                  <a:gd name="T89" fmla="*/ 561 h 562"/>
                  <a:gd name="T90" fmla="*/ 220 w 441"/>
                  <a:gd name="T91" fmla="*/ 562 h 562"/>
                  <a:gd name="T92" fmla="*/ 197 w 441"/>
                  <a:gd name="T93" fmla="*/ 561 h 562"/>
                  <a:gd name="T94" fmla="*/ 175 w 441"/>
                  <a:gd name="T95" fmla="*/ 558 h 562"/>
                  <a:gd name="T96" fmla="*/ 153 w 441"/>
                  <a:gd name="T97" fmla="*/ 553 h 562"/>
                  <a:gd name="T98" fmla="*/ 133 w 441"/>
                  <a:gd name="T99" fmla="*/ 545 h 562"/>
                  <a:gd name="T100" fmla="*/ 95 w 441"/>
                  <a:gd name="T101" fmla="*/ 526 h 562"/>
                  <a:gd name="T102" fmla="*/ 63 w 441"/>
                  <a:gd name="T103" fmla="*/ 499 h 562"/>
                  <a:gd name="T104" fmla="*/ 36 w 441"/>
                  <a:gd name="T105" fmla="*/ 467 h 562"/>
                  <a:gd name="T106" fmla="*/ 17 w 441"/>
                  <a:gd name="T107" fmla="*/ 429 h 562"/>
                  <a:gd name="T108" fmla="*/ 4 w 441"/>
                  <a:gd name="T109" fmla="*/ 389 h 562"/>
                  <a:gd name="T110" fmla="*/ 1 w 441"/>
                  <a:gd name="T111" fmla="*/ 367 h 562"/>
                  <a:gd name="T112" fmla="*/ 0 w 441"/>
                  <a:gd name="T113" fmla="*/ 34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1" h="562">
                    <a:moveTo>
                      <a:pt x="0" y="15"/>
                    </a:moveTo>
                    <a:lnTo>
                      <a:pt x="0" y="12"/>
                    </a:lnTo>
                    <a:lnTo>
                      <a:pt x="1" y="10"/>
                    </a:lnTo>
                    <a:lnTo>
                      <a:pt x="2" y="7"/>
                    </a:lnTo>
                    <a:lnTo>
                      <a:pt x="4" y="4"/>
                    </a:lnTo>
                    <a:lnTo>
                      <a:pt x="6" y="2"/>
                    </a:lnTo>
                    <a:lnTo>
                      <a:pt x="9" y="1"/>
                    </a:lnTo>
                    <a:lnTo>
                      <a:pt x="12" y="0"/>
                    </a:lnTo>
                    <a:lnTo>
                      <a:pt x="15" y="0"/>
                    </a:lnTo>
                    <a:lnTo>
                      <a:pt x="90" y="0"/>
                    </a:lnTo>
                    <a:lnTo>
                      <a:pt x="93" y="0"/>
                    </a:lnTo>
                    <a:lnTo>
                      <a:pt x="96" y="1"/>
                    </a:lnTo>
                    <a:lnTo>
                      <a:pt x="98" y="2"/>
                    </a:lnTo>
                    <a:lnTo>
                      <a:pt x="101" y="4"/>
                    </a:lnTo>
                    <a:lnTo>
                      <a:pt x="103" y="7"/>
                    </a:lnTo>
                    <a:lnTo>
                      <a:pt x="104" y="10"/>
                    </a:lnTo>
                    <a:lnTo>
                      <a:pt x="105" y="12"/>
                    </a:lnTo>
                    <a:lnTo>
                      <a:pt x="105" y="15"/>
                    </a:lnTo>
                    <a:lnTo>
                      <a:pt x="105" y="339"/>
                    </a:lnTo>
                    <a:lnTo>
                      <a:pt x="106" y="352"/>
                    </a:lnTo>
                    <a:lnTo>
                      <a:pt x="107" y="364"/>
                    </a:lnTo>
                    <a:lnTo>
                      <a:pt x="109" y="376"/>
                    </a:lnTo>
                    <a:lnTo>
                      <a:pt x="113" y="386"/>
                    </a:lnTo>
                    <a:lnTo>
                      <a:pt x="118" y="397"/>
                    </a:lnTo>
                    <a:lnTo>
                      <a:pt x="123" y="407"/>
                    </a:lnTo>
                    <a:lnTo>
                      <a:pt x="130" y="416"/>
                    </a:lnTo>
                    <a:lnTo>
                      <a:pt x="137" y="425"/>
                    </a:lnTo>
                    <a:lnTo>
                      <a:pt x="145" y="433"/>
                    </a:lnTo>
                    <a:lnTo>
                      <a:pt x="153" y="439"/>
                    </a:lnTo>
                    <a:lnTo>
                      <a:pt x="163" y="445"/>
                    </a:lnTo>
                    <a:lnTo>
                      <a:pt x="172" y="451"/>
                    </a:lnTo>
                    <a:lnTo>
                      <a:pt x="183" y="454"/>
                    </a:lnTo>
                    <a:lnTo>
                      <a:pt x="195" y="457"/>
                    </a:lnTo>
                    <a:lnTo>
                      <a:pt x="207" y="459"/>
                    </a:lnTo>
                    <a:lnTo>
                      <a:pt x="220" y="459"/>
                    </a:lnTo>
                    <a:lnTo>
                      <a:pt x="232" y="459"/>
                    </a:lnTo>
                    <a:lnTo>
                      <a:pt x="244" y="457"/>
                    </a:lnTo>
                    <a:lnTo>
                      <a:pt x="256" y="454"/>
                    </a:lnTo>
                    <a:lnTo>
                      <a:pt x="267" y="451"/>
                    </a:lnTo>
                    <a:lnTo>
                      <a:pt x="278" y="445"/>
                    </a:lnTo>
                    <a:lnTo>
                      <a:pt x="287" y="439"/>
                    </a:lnTo>
                    <a:lnTo>
                      <a:pt x="296" y="433"/>
                    </a:lnTo>
                    <a:lnTo>
                      <a:pt x="303" y="425"/>
                    </a:lnTo>
                    <a:lnTo>
                      <a:pt x="311" y="416"/>
                    </a:lnTo>
                    <a:lnTo>
                      <a:pt x="317" y="407"/>
                    </a:lnTo>
                    <a:lnTo>
                      <a:pt x="323" y="397"/>
                    </a:lnTo>
                    <a:lnTo>
                      <a:pt x="327" y="386"/>
                    </a:lnTo>
                    <a:lnTo>
                      <a:pt x="331" y="376"/>
                    </a:lnTo>
                    <a:lnTo>
                      <a:pt x="333" y="364"/>
                    </a:lnTo>
                    <a:lnTo>
                      <a:pt x="334" y="352"/>
                    </a:lnTo>
                    <a:lnTo>
                      <a:pt x="335" y="340"/>
                    </a:lnTo>
                    <a:lnTo>
                      <a:pt x="335" y="15"/>
                    </a:lnTo>
                    <a:lnTo>
                      <a:pt x="335" y="12"/>
                    </a:lnTo>
                    <a:lnTo>
                      <a:pt x="336" y="10"/>
                    </a:lnTo>
                    <a:lnTo>
                      <a:pt x="338" y="7"/>
                    </a:lnTo>
                    <a:lnTo>
                      <a:pt x="340" y="4"/>
                    </a:lnTo>
                    <a:lnTo>
                      <a:pt x="342" y="2"/>
                    </a:lnTo>
                    <a:lnTo>
                      <a:pt x="344" y="1"/>
                    </a:lnTo>
                    <a:lnTo>
                      <a:pt x="347" y="0"/>
                    </a:lnTo>
                    <a:lnTo>
                      <a:pt x="350" y="0"/>
                    </a:lnTo>
                    <a:lnTo>
                      <a:pt x="426" y="0"/>
                    </a:lnTo>
                    <a:lnTo>
                      <a:pt x="429" y="0"/>
                    </a:lnTo>
                    <a:lnTo>
                      <a:pt x="431" y="1"/>
                    </a:lnTo>
                    <a:lnTo>
                      <a:pt x="434" y="2"/>
                    </a:lnTo>
                    <a:lnTo>
                      <a:pt x="436" y="4"/>
                    </a:lnTo>
                    <a:lnTo>
                      <a:pt x="438" y="7"/>
                    </a:lnTo>
                    <a:lnTo>
                      <a:pt x="439" y="10"/>
                    </a:lnTo>
                    <a:lnTo>
                      <a:pt x="441" y="12"/>
                    </a:lnTo>
                    <a:lnTo>
                      <a:pt x="441" y="15"/>
                    </a:lnTo>
                    <a:lnTo>
                      <a:pt x="441" y="345"/>
                    </a:lnTo>
                    <a:lnTo>
                      <a:pt x="441" y="356"/>
                    </a:lnTo>
                    <a:lnTo>
                      <a:pt x="439" y="367"/>
                    </a:lnTo>
                    <a:lnTo>
                      <a:pt x="438" y="378"/>
                    </a:lnTo>
                    <a:lnTo>
                      <a:pt x="436" y="389"/>
                    </a:lnTo>
                    <a:lnTo>
                      <a:pt x="431" y="410"/>
                    </a:lnTo>
                    <a:lnTo>
                      <a:pt x="423" y="429"/>
                    </a:lnTo>
                    <a:lnTo>
                      <a:pt x="415" y="449"/>
                    </a:lnTo>
                    <a:lnTo>
                      <a:pt x="404" y="467"/>
                    </a:lnTo>
                    <a:lnTo>
                      <a:pt x="391" y="483"/>
                    </a:lnTo>
                    <a:lnTo>
                      <a:pt x="377" y="499"/>
                    </a:lnTo>
                    <a:lnTo>
                      <a:pt x="361" y="513"/>
                    </a:lnTo>
                    <a:lnTo>
                      <a:pt x="345" y="526"/>
                    </a:lnTo>
                    <a:lnTo>
                      <a:pt x="327" y="537"/>
                    </a:lnTo>
                    <a:lnTo>
                      <a:pt x="308" y="545"/>
                    </a:lnTo>
                    <a:lnTo>
                      <a:pt x="297" y="550"/>
                    </a:lnTo>
                    <a:lnTo>
                      <a:pt x="287" y="553"/>
                    </a:lnTo>
                    <a:lnTo>
                      <a:pt x="276" y="556"/>
                    </a:lnTo>
                    <a:lnTo>
                      <a:pt x="266" y="558"/>
                    </a:lnTo>
                    <a:lnTo>
                      <a:pt x="254" y="560"/>
                    </a:lnTo>
                    <a:lnTo>
                      <a:pt x="243" y="561"/>
                    </a:lnTo>
                    <a:lnTo>
                      <a:pt x="231" y="562"/>
                    </a:lnTo>
                    <a:lnTo>
                      <a:pt x="220" y="562"/>
                    </a:lnTo>
                    <a:lnTo>
                      <a:pt x="208" y="562"/>
                    </a:lnTo>
                    <a:lnTo>
                      <a:pt x="197" y="561"/>
                    </a:lnTo>
                    <a:lnTo>
                      <a:pt x="185" y="560"/>
                    </a:lnTo>
                    <a:lnTo>
                      <a:pt x="175" y="558"/>
                    </a:lnTo>
                    <a:lnTo>
                      <a:pt x="164" y="556"/>
                    </a:lnTo>
                    <a:lnTo>
                      <a:pt x="153" y="553"/>
                    </a:lnTo>
                    <a:lnTo>
                      <a:pt x="143" y="550"/>
                    </a:lnTo>
                    <a:lnTo>
                      <a:pt x="133" y="545"/>
                    </a:lnTo>
                    <a:lnTo>
                      <a:pt x="113" y="537"/>
                    </a:lnTo>
                    <a:lnTo>
                      <a:pt x="95" y="526"/>
                    </a:lnTo>
                    <a:lnTo>
                      <a:pt x="79" y="513"/>
                    </a:lnTo>
                    <a:lnTo>
                      <a:pt x="63" y="499"/>
                    </a:lnTo>
                    <a:lnTo>
                      <a:pt x="49" y="483"/>
                    </a:lnTo>
                    <a:lnTo>
                      <a:pt x="36" y="467"/>
                    </a:lnTo>
                    <a:lnTo>
                      <a:pt x="25" y="449"/>
                    </a:lnTo>
                    <a:lnTo>
                      <a:pt x="17" y="429"/>
                    </a:lnTo>
                    <a:lnTo>
                      <a:pt x="9" y="410"/>
                    </a:lnTo>
                    <a:lnTo>
                      <a:pt x="4" y="389"/>
                    </a:lnTo>
                    <a:lnTo>
                      <a:pt x="2" y="378"/>
                    </a:lnTo>
                    <a:lnTo>
                      <a:pt x="1" y="367"/>
                    </a:lnTo>
                    <a:lnTo>
                      <a:pt x="0" y="356"/>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35"/>
              <p:cNvSpPr>
                <a:spLocks/>
              </p:cNvSpPr>
              <p:nvPr/>
            </p:nvSpPr>
            <p:spPr bwMode="auto">
              <a:xfrm>
                <a:off x="6688138" y="6064250"/>
                <a:ext cx="73025" cy="114300"/>
              </a:xfrm>
              <a:custGeom>
                <a:avLst/>
                <a:gdLst>
                  <a:gd name="T0" fmla="*/ 39 w 365"/>
                  <a:gd name="T1" fmla="*/ 430 h 570"/>
                  <a:gd name="T2" fmla="*/ 53 w 365"/>
                  <a:gd name="T3" fmla="*/ 428 h 570"/>
                  <a:gd name="T4" fmla="*/ 102 w 365"/>
                  <a:gd name="T5" fmla="*/ 456 h 570"/>
                  <a:gd name="T6" fmla="*/ 159 w 365"/>
                  <a:gd name="T7" fmla="*/ 477 h 570"/>
                  <a:gd name="T8" fmla="*/ 194 w 365"/>
                  <a:gd name="T9" fmla="*/ 478 h 570"/>
                  <a:gd name="T10" fmla="*/ 220 w 365"/>
                  <a:gd name="T11" fmla="*/ 470 h 570"/>
                  <a:gd name="T12" fmla="*/ 239 w 365"/>
                  <a:gd name="T13" fmla="*/ 452 h 570"/>
                  <a:gd name="T14" fmla="*/ 250 w 365"/>
                  <a:gd name="T15" fmla="*/ 431 h 570"/>
                  <a:gd name="T16" fmla="*/ 250 w 365"/>
                  <a:gd name="T17" fmla="*/ 404 h 570"/>
                  <a:gd name="T18" fmla="*/ 237 w 365"/>
                  <a:gd name="T19" fmla="*/ 378 h 570"/>
                  <a:gd name="T20" fmla="*/ 212 w 365"/>
                  <a:gd name="T21" fmla="*/ 355 h 570"/>
                  <a:gd name="T22" fmla="*/ 150 w 365"/>
                  <a:gd name="T23" fmla="*/ 324 h 570"/>
                  <a:gd name="T24" fmla="*/ 96 w 365"/>
                  <a:gd name="T25" fmla="*/ 297 h 570"/>
                  <a:gd name="T26" fmla="*/ 49 w 365"/>
                  <a:gd name="T27" fmla="*/ 261 h 570"/>
                  <a:gd name="T28" fmla="*/ 14 w 365"/>
                  <a:gd name="T29" fmla="*/ 214 h 570"/>
                  <a:gd name="T30" fmla="*/ 1 w 365"/>
                  <a:gd name="T31" fmla="*/ 152 h 570"/>
                  <a:gd name="T32" fmla="*/ 12 w 365"/>
                  <a:gd name="T33" fmla="*/ 98 h 570"/>
                  <a:gd name="T34" fmla="*/ 43 w 365"/>
                  <a:gd name="T35" fmla="*/ 50 h 570"/>
                  <a:gd name="T36" fmla="*/ 99 w 365"/>
                  <a:gd name="T37" fmla="*/ 13 h 570"/>
                  <a:gd name="T38" fmla="*/ 180 w 365"/>
                  <a:gd name="T39" fmla="*/ 0 h 570"/>
                  <a:gd name="T40" fmla="*/ 236 w 365"/>
                  <a:gd name="T41" fmla="*/ 7 h 570"/>
                  <a:gd name="T42" fmla="*/ 283 w 365"/>
                  <a:gd name="T43" fmla="*/ 22 h 570"/>
                  <a:gd name="T44" fmla="*/ 338 w 365"/>
                  <a:gd name="T45" fmla="*/ 53 h 570"/>
                  <a:gd name="T46" fmla="*/ 346 w 365"/>
                  <a:gd name="T47" fmla="*/ 65 h 570"/>
                  <a:gd name="T48" fmla="*/ 343 w 365"/>
                  <a:gd name="T49" fmla="*/ 79 h 570"/>
                  <a:gd name="T50" fmla="*/ 304 w 365"/>
                  <a:gd name="T51" fmla="*/ 134 h 570"/>
                  <a:gd name="T52" fmla="*/ 289 w 365"/>
                  <a:gd name="T53" fmla="*/ 136 h 570"/>
                  <a:gd name="T54" fmla="*/ 228 w 365"/>
                  <a:gd name="T55" fmla="*/ 104 h 570"/>
                  <a:gd name="T56" fmla="*/ 184 w 365"/>
                  <a:gd name="T57" fmla="*/ 91 h 570"/>
                  <a:gd name="T58" fmla="*/ 153 w 365"/>
                  <a:gd name="T59" fmla="*/ 93 h 570"/>
                  <a:gd name="T60" fmla="*/ 128 w 365"/>
                  <a:gd name="T61" fmla="*/ 105 h 570"/>
                  <a:gd name="T62" fmla="*/ 113 w 365"/>
                  <a:gd name="T63" fmla="*/ 122 h 570"/>
                  <a:gd name="T64" fmla="*/ 105 w 365"/>
                  <a:gd name="T65" fmla="*/ 141 h 570"/>
                  <a:gd name="T66" fmla="*/ 109 w 365"/>
                  <a:gd name="T67" fmla="*/ 166 h 570"/>
                  <a:gd name="T68" fmla="*/ 123 w 365"/>
                  <a:gd name="T69" fmla="*/ 189 h 570"/>
                  <a:gd name="T70" fmla="*/ 176 w 365"/>
                  <a:gd name="T71" fmla="*/ 225 h 570"/>
                  <a:gd name="T72" fmla="*/ 272 w 365"/>
                  <a:gd name="T73" fmla="*/ 269 h 570"/>
                  <a:gd name="T74" fmla="*/ 322 w 365"/>
                  <a:gd name="T75" fmla="*/ 309 h 570"/>
                  <a:gd name="T76" fmla="*/ 356 w 365"/>
                  <a:gd name="T77" fmla="*/ 362 h 570"/>
                  <a:gd name="T78" fmla="*/ 364 w 365"/>
                  <a:gd name="T79" fmla="*/ 429 h 570"/>
                  <a:gd name="T80" fmla="*/ 345 w 365"/>
                  <a:gd name="T81" fmla="*/ 487 h 570"/>
                  <a:gd name="T82" fmla="*/ 303 w 365"/>
                  <a:gd name="T83" fmla="*/ 533 h 570"/>
                  <a:gd name="T84" fmla="*/ 241 w 365"/>
                  <a:gd name="T85" fmla="*/ 563 h 570"/>
                  <a:gd name="T86" fmla="*/ 164 w 365"/>
                  <a:gd name="T87" fmla="*/ 570 h 570"/>
                  <a:gd name="T88" fmla="*/ 101 w 365"/>
                  <a:gd name="T89" fmla="*/ 560 h 570"/>
                  <a:gd name="T90" fmla="*/ 44 w 365"/>
                  <a:gd name="T91" fmla="*/ 535 h 570"/>
                  <a:gd name="T92" fmla="*/ 3 w 365"/>
                  <a:gd name="T93" fmla="*/ 504 h 570"/>
                  <a:gd name="T94" fmla="*/ 2 w 365"/>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0">
                    <a:moveTo>
                      <a:pt x="5" y="486"/>
                    </a:moveTo>
                    <a:lnTo>
                      <a:pt x="32" y="436"/>
                    </a:lnTo>
                    <a:lnTo>
                      <a:pt x="36" y="432"/>
                    </a:lnTo>
                    <a:lnTo>
                      <a:pt x="39" y="430"/>
                    </a:lnTo>
                    <a:lnTo>
                      <a:pt x="42" y="428"/>
                    </a:lnTo>
                    <a:lnTo>
                      <a:pt x="46" y="427"/>
                    </a:lnTo>
                    <a:lnTo>
                      <a:pt x="50" y="427"/>
                    </a:lnTo>
                    <a:lnTo>
                      <a:pt x="53" y="428"/>
                    </a:lnTo>
                    <a:lnTo>
                      <a:pt x="57" y="429"/>
                    </a:lnTo>
                    <a:lnTo>
                      <a:pt x="59" y="431"/>
                    </a:lnTo>
                    <a:lnTo>
                      <a:pt x="73" y="440"/>
                    </a:lnTo>
                    <a:lnTo>
                      <a:pt x="102" y="456"/>
                    </a:lnTo>
                    <a:lnTo>
                      <a:pt x="119" y="464"/>
                    </a:lnTo>
                    <a:lnTo>
                      <a:pt x="140" y="473"/>
                    </a:lnTo>
                    <a:lnTo>
                      <a:pt x="149" y="475"/>
                    </a:lnTo>
                    <a:lnTo>
                      <a:pt x="159" y="477"/>
                    </a:lnTo>
                    <a:lnTo>
                      <a:pt x="170" y="479"/>
                    </a:lnTo>
                    <a:lnTo>
                      <a:pt x="179" y="479"/>
                    </a:lnTo>
                    <a:lnTo>
                      <a:pt x="187" y="479"/>
                    </a:lnTo>
                    <a:lnTo>
                      <a:pt x="194" y="478"/>
                    </a:lnTo>
                    <a:lnTo>
                      <a:pt x="201" y="477"/>
                    </a:lnTo>
                    <a:lnTo>
                      <a:pt x="208" y="475"/>
                    </a:lnTo>
                    <a:lnTo>
                      <a:pt x="214" y="473"/>
                    </a:lnTo>
                    <a:lnTo>
                      <a:pt x="220" y="470"/>
                    </a:lnTo>
                    <a:lnTo>
                      <a:pt x="225" y="465"/>
                    </a:lnTo>
                    <a:lnTo>
                      <a:pt x="231" y="462"/>
                    </a:lnTo>
                    <a:lnTo>
                      <a:pt x="235" y="458"/>
                    </a:lnTo>
                    <a:lnTo>
                      <a:pt x="239" y="452"/>
                    </a:lnTo>
                    <a:lnTo>
                      <a:pt x="243" y="448"/>
                    </a:lnTo>
                    <a:lnTo>
                      <a:pt x="246" y="443"/>
                    </a:lnTo>
                    <a:lnTo>
                      <a:pt x="248" y="437"/>
                    </a:lnTo>
                    <a:lnTo>
                      <a:pt x="250" y="431"/>
                    </a:lnTo>
                    <a:lnTo>
                      <a:pt x="251" y="424"/>
                    </a:lnTo>
                    <a:lnTo>
                      <a:pt x="251" y="418"/>
                    </a:lnTo>
                    <a:lnTo>
                      <a:pt x="251" y="412"/>
                    </a:lnTo>
                    <a:lnTo>
                      <a:pt x="250" y="404"/>
                    </a:lnTo>
                    <a:lnTo>
                      <a:pt x="248" y="397"/>
                    </a:lnTo>
                    <a:lnTo>
                      <a:pt x="245" y="390"/>
                    </a:lnTo>
                    <a:lnTo>
                      <a:pt x="242" y="384"/>
                    </a:lnTo>
                    <a:lnTo>
                      <a:pt x="237" y="378"/>
                    </a:lnTo>
                    <a:lnTo>
                      <a:pt x="232" y="372"/>
                    </a:lnTo>
                    <a:lnTo>
                      <a:pt x="225" y="365"/>
                    </a:lnTo>
                    <a:lnTo>
                      <a:pt x="219" y="360"/>
                    </a:lnTo>
                    <a:lnTo>
                      <a:pt x="212" y="355"/>
                    </a:lnTo>
                    <a:lnTo>
                      <a:pt x="203" y="349"/>
                    </a:lnTo>
                    <a:lnTo>
                      <a:pt x="194" y="344"/>
                    </a:lnTo>
                    <a:lnTo>
                      <a:pt x="174" y="333"/>
                    </a:lnTo>
                    <a:lnTo>
                      <a:pt x="150" y="324"/>
                    </a:lnTo>
                    <a:lnTo>
                      <a:pt x="136" y="317"/>
                    </a:lnTo>
                    <a:lnTo>
                      <a:pt x="123" y="312"/>
                    </a:lnTo>
                    <a:lnTo>
                      <a:pt x="110" y="304"/>
                    </a:lnTo>
                    <a:lnTo>
                      <a:pt x="96" y="297"/>
                    </a:lnTo>
                    <a:lnTo>
                      <a:pt x="83" y="289"/>
                    </a:lnTo>
                    <a:lnTo>
                      <a:pt x="71" y="281"/>
                    </a:lnTo>
                    <a:lnTo>
                      <a:pt x="59" y="271"/>
                    </a:lnTo>
                    <a:lnTo>
                      <a:pt x="49" y="261"/>
                    </a:lnTo>
                    <a:lnTo>
                      <a:pt x="38" y="251"/>
                    </a:lnTo>
                    <a:lnTo>
                      <a:pt x="29" y="240"/>
                    </a:lnTo>
                    <a:lnTo>
                      <a:pt x="22" y="227"/>
                    </a:lnTo>
                    <a:lnTo>
                      <a:pt x="14" y="214"/>
                    </a:lnTo>
                    <a:lnTo>
                      <a:pt x="9" y="200"/>
                    </a:lnTo>
                    <a:lnTo>
                      <a:pt x="6" y="185"/>
                    </a:lnTo>
                    <a:lnTo>
                      <a:pt x="2" y="169"/>
                    </a:lnTo>
                    <a:lnTo>
                      <a:pt x="1" y="152"/>
                    </a:lnTo>
                    <a:lnTo>
                      <a:pt x="2" y="139"/>
                    </a:lnTo>
                    <a:lnTo>
                      <a:pt x="5" y="125"/>
                    </a:lnTo>
                    <a:lnTo>
                      <a:pt x="8" y="112"/>
                    </a:lnTo>
                    <a:lnTo>
                      <a:pt x="12" y="98"/>
                    </a:lnTo>
                    <a:lnTo>
                      <a:pt x="17" y="85"/>
                    </a:lnTo>
                    <a:lnTo>
                      <a:pt x="25" y="74"/>
                    </a:lnTo>
                    <a:lnTo>
                      <a:pt x="34" y="61"/>
                    </a:lnTo>
                    <a:lnTo>
                      <a:pt x="43" y="50"/>
                    </a:lnTo>
                    <a:lnTo>
                      <a:pt x="55" y="39"/>
                    </a:lnTo>
                    <a:lnTo>
                      <a:pt x="68" y="30"/>
                    </a:lnTo>
                    <a:lnTo>
                      <a:pt x="83" y="21"/>
                    </a:lnTo>
                    <a:lnTo>
                      <a:pt x="99" y="13"/>
                    </a:lnTo>
                    <a:lnTo>
                      <a:pt x="117" y="8"/>
                    </a:lnTo>
                    <a:lnTo>
                      <a:pt x="136" y="4"/>
                    </a:lnTo>
                    <a:lnTo>
                      <a:pt x="157" y="1"/>
                    </a:lnTo>
                    <a:lnTo>
                      <a:pt x="180" y="0"/>
                    </a:lnTo>
                    <a:lnTo>
                      <a:pt x="195" y="1"/>
                    </a:lnTo>
                    <a:lnTo>
                      <a:pt x="209" y="2"/>
                    </a:lnTo>
                    <a:lnTo>
                      <a:pt x="223" y="4"/>
                    </a:lnTo>
                    <a:lnTo>
                      <a:pt x="236" y="7"/>
                    </a:lnTo>
                    <a:lnTo>
                      <a:pt x="249" y="10"/>
                    </a:lnTo>
                    <a:lnTo>
                      <a:pt x="262" y="13"/>
                    </a:lnTo>
                    <a:lnTo>
                      <a:pt x="273" y="18"/>
                    </a:lnTo>
                    <a:lnTo>
                      <a:pt x="283" y="22"/>
                    </a:lnTo>
                    <a:lnTo>
                      <a:pt x="303" y="31"/>
                    </a:lnTo>
                    <a:lnTo>
                      <a:pt x="319" y="40"/>
                    </a:lnTo>
                    <a:lnTo>
                      <a:pt x="331" y="48"/>
                    </a:lnTo>
                    <a:lnTo>
                      <a:pt x="338" y="53"/>
                    </a:lnTo>
                    <a:lnTo>
                      <a:pt x="341" y="55"/>
                    </a:lnTo>
                    <a:lnTo>
                      <a:pt x="343" y="59"/>
                    </a:lnTo>
                    <a:lnTo>
                      <a:pt x="345" y="62"/>
                    </a:lnTo>
                    <a:lnTo>
                      <a:pt x="346" y="65"/>
                    </a:lnTo>
                    <a:lnTo>
                      <a:pt x="347" y="69"/>
                    </a:lnTo>
                    <a:lnTo>
                      <a:pt x="346" y="72"/>
                    </a:lnTo>
                    <a:lnTo>
                      <a:pt x="345" y="76"/>
                    </a:lnTo>
                    <a:lnTo>
                      <a:pt x="343" y="79"/>
                    </a:lnTo>
                    <a:lnTo>
                      <a:pt x="313" y="124"/>
                    </a:lnTo>
                    <a:lnTo>
                      <a:pt x="310" y="128"/>
                    </a:lnTo>
                    <a:lnTo>
                      <a:pt x="307" y="130"/>
                    </a:lnTo>
                    <a:lnTo>
                      <a:pt x="304" y="134"/>
                    </a:lnTo>
                    <a:lnTo>
                      <a:pt x="301" y="135"/>
                    </a:lnTo>
                    <a:lnTo>
                      <a:pt x="296" y="136"/>
                    </a:lnTo>
                    <a:lnTo>
                      <a:pt x="293" y="137"/>
                    </a:lnTo>
                    <a:lnTo>
                      <a:pt x="289" y="136"/>
                    </a:lnTo>
                    <a:lnTo>
                      <a:pt x="286" y="134"/>
                    </a:lnTo>
                    <a:lnTo>
                      <a:pt x="272" y="125"/>
                    </a:lnTo>
                    <a:lnTo>
                      <a:pt x="245" y="111"/>
                    </a:lnTo>
                    <a:lnTo>
                      <a:pt x="228" y="104"/>
                    </a:lnTo>
                    <a:lnTo>
                      <a:pt x="210" y="97"/>
                    </a:lnTo>
                    <a:lnTo>
                      <a:pt x="201" y="94"/>
                    </a:lnTo>
                    <a:lnTo>
                      <a:pt x="192" y="92"/>
                    </a:lnTo>
                    <a:lnTo>
                      <a:pt x="184" y="91"/>
                    </a:lnTo>
                    <a:lnTo>
                      <a:pt x="175" y="91"/>
                    </a:lnTo>
                    <a:lnTo>
                      <a:pt x="167" y="91"/>
                    </a:lnTo>
                    <a:lnTo>
                      <a:pt x="159" y="92"/>
                    </a:lnTo>
                    <a:lnTo>
                      <a:pt x="153" y="93"/>
                    </a:lnTo>
                    <a:lnTo>
                      <a:pt x="145" y="95"/>
                    </a:lnTo>
                    <a:lnTo>
                      <a:pt x="139" y="98"/>
                    </a:lnTo>
                    <a:lnTo>
                      <a:pt x="133" y="101"/>
                    </a:lnTo>
                    <a:lnTo>
                      <a:pt x="128" y="105"/>
                    </a:lnTo>
                    <a:lnTo>
                      <a:pt x="124" y="109"/>
                    </a:lnTo>
                    <a:lnTo>
                      <a:pt x="119" y="113"/>
                    </a:lnTo>
                    <a:lnTo>
                      <a:pt x="116" y="118"/>
                    </a:lnTo>
                    <a:lnTo>
                      <a:pt x="113" y="122"/>
                    </a:lnTo>
                    <a:lnTo>
                      <a:pt x="110" y="126"/>
                    </a:lnTo>
                    <a:lnTo>
                      <a:pt x="109" y="132"/>
                    </a:lnTo>
                    <a:lnTo>
                      <a:pt x="106" y="136"/>
                    </a:lnTo>
                    <a:lnTo>
                      <a:pt x="105" y="141"/>
                    </a:lnTo>
                    <a:lnTo>
                      <a:pt x="105" y="145"/>
                    </a:lnTo>
                    <a:lnTo>
                      <a:pt x="105" y="153"/>
                    </a:lnTo>
                    <a:lnTo>
                      <a:pt x="106" y="159"/>
                    </a:lnTo>
                    <a:lnTo>
                      <a:pt x="109" y="166"/>
                    </a:lnTo>
                    <a:lnTo>
                      <a:pt x="111" y="172"/>
                    </a:lnTo>
                    <a:lnTo>
                      <a:pt x="114" y="178"/>
                    </a:lnTo>
                    <a:lnTo>
                      <a:pt x="118" y="183"/>
                    </a:lnTo>
                    <a:lnTo>
                      <a:pt x="123" y="189"/>
                    </a:lnTo>
                    <a:lnTo>
                      <a:pt x="128" y="195"/>
                    </a:lnTo>
                    <a:lnTo>
                      <a:pt x="142" y="204"/>
                    </a:lnTo>
                    <a:lnTo>
                      <a:pt x="158" y="215"/>
                    </a:lnTo>
                    <a:lnTo>
                      <a:pt x="176" y="225"/>
                    </a:lnTo>
                    <a:lnTo>
                      <a:pt x="199" y="235"/>
                    </a:lnTo>
                    <a:lnTo>
                      <a:pt x="229" y="247"/>
                    </a:lnTo>
                    <a:lnTo>
                      <a:pt x="258" y="261"/>
                    </a:lnTo>
                    <a:lnTo>
                      <a:pt x="272" y="269"/>
                    </a:lnTo>
                    <a:lnTo>
                      <a:pt x="286" y="277"/>
                    </a:lnTo>
                    <a:lnTo>
                      <a:pt x="298" y="287"/>
                    </a:lnTo>
                    <a:lnTo>
                      <a:pt x="310" y="298"/>
                    </a:lnTo>
                    <a:lnTo>
                      <a:pt x="322" y="309"/>
                    </a:lnTo>
                    <a:lnTo>
                      <a:pt x="333" y="320"/>
                    </a:lnTo>
                    <a:lnTo>
                      <a:pt x="341" y="333"/>
                    </a:lnTo>
                    <a:lnTo>
                      <a:pt x="350" y="347"/>
                    </a:lnTo>
                    <a:lnTo>
                      <a:pt x="356" y="362"/>
                    </a:lnTo>
                    <a:lnTo>
                      <a:pt x="361" y="378"/>
                    </a:lnTo>
                    <a:lnTo>
                      <a:pt x="364" y="396"/>
                    </a:lnTo>
                    <a:lnTo>
                      <a:pt x="365" y="414"/>
                    </a:lnTo>
                    <a:lnTo>
                      <a:pt x="364" y="429"/>
                    </a:lnTo>
                    <a:lnTo>
                      <a:pt x="362" y="444"/>
                    </a:lnTo>
                    <a:lnTo>
                      <a:pt x="357" y="459"/>
                    </a:lnTo>
                    <a:lnTo>
                      <a:pt x="352" y="473"/>
                    </a:lnTo>
                    <a:lnTo>
                      <a:pt x="345" y="487"/>
                    </a:lnTo>
                    <a:lnTo>
                      <a:pt x="336" y="500"/>
                    </a:lnTo>
                    <a:lnTo>
                      <a:pt x="326" y="511"/>
                    </a:lnTo>
                    <a:lnTo>
                      <a:pt x="316" y="523"/>
                    </a:lnTo>
                    <a:lnTo>
                      <a:pt x="303" y="533"/>
                    </a:lnTo>
                    <a:lnTo>
                      <a:pt x="289" y="543"/>
                    </a:lnTo>
                    <a:lnTo>
                      <a:pt x="274" y="551"/>
                    </a:lnTo>
                    <a:lnTo>
                      <a:pt x="258" y="558"/>
                    </a:lnTo>
                    <a:lnTo>
                      <a:pt x="241" y="563"/>
                    </a:lnTo>
                    <a:lnTo>
                      <a:pt x="222" y="567"/>
                    </a:lnTo>
                    <a:lnTo>
                      <a:pt x="203" y="569"/>
                    </a:lnTo>
                    <a:lnTo>
                      <a:pt x="183" y="570"/>
                    </a:lnTo>
                    <a:lnTo>
                      <a:pt x="164" y="570"/>
                    </a:lnTo>
                    <a:lnTo>
                      <a:pt x="147" y="568"/>
                    </a:lnTo>
                    <a:lnTo>
                      <a:pt x="131" y="566"/>
                    </a:lnTo>
                    <a:lnTo>
                      <a:pt x="115" y="563"/>
                    </a:lnTo>
                    <a:lnTo>
                      <a:pt x="101" y="560"/>
                    </a:lnTo>
                    <a:lnTo>
                      <a:pt x="87" y="555"/>
                    </a:lnTo>
                    <a:lnTo>
                      <a:pt x="75" y="550"/>
                    </a:lnTo>
                    <a:lnTo>
                      <a:pt x="64" y="546"/>
                    </a:lnTo>
                    <a:lnTo>
                      <a:pt x="44" y="535"/>
                    </a:lnTo>
                    <a:lnTo>
                      <a:pt x="28" y="525"/>
                    </a:lnTo>
                    <a:lnTo>
                      <a:pt x="16" y="516"/>
                    </a:lnTo>
                    <a:lnTo>
                      <a:pt x="8" y="509"/>
                    </a:lnTo>
                    <a:lnTo>
                      <a:pt x="3" y="504"/>
                    </a:lnTo>
                    <a:lnTo>
                      <a:pt x="1" y="500"/>
                    </a:lnTo>
                    <a:lnTo>
                      <a:pt x="0" y="496"/>
                    </a:lnTo>
                    <a:lnTo>
                      <a:pt x="1" y="493"/>
                    </a:lnTo>
                    <a:lnTo>
                      <a:pt x="2" y="490"/>
                    </a:lnTo>
                    <a:lnTo>
                      <a:pt x="5"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36"/>
              <p:cNvSpPr>
                <a:spLocks noEditPoints="1"/>
              </p:cNvSpPr>
              <p:nvPr/>
            </p:nvSpPr>
            <p:spPr bwMode="auto">
              <a:xfrm>
                <a:off x="6800850" y="6064250"/>
                <a:ext cx="104775" cy="112713"/>
              </a:xfrm>
              <a:custGeom>
                <a:avLst/>
                <a:gdLst>
                  <a:gd name="T0" fmla="*/ 344 w 528"/>
                  <a:gd name="T1" fmla="*/ 373 h 563"/>
                  <a:gd name="T2" fmla="*/ 264 w 528"/>
                  <a:gd name="T3" fmla="*/ 199 h 563"/>
                  <a:gd name="T4" fmla="*/ 262 w 528"/>
                  <a:gd name="T5" fmla="*/ 199 h 563"/>
                  <a:gd name="T6" fmla="*/ 184 w 528"/>
                  <a:gd name="T7" fmla="*/ 373 h 563"/>
                  <a:gd name="T8" fmla="*/ 344 w 528"/>
                  <a:gd name="T9" fmla="*/ 373 h 563"/>
                  <a:gd name="T10" fmla="*/ 2 w 528"/>
                  <a:gd name="T11" fmla="*/ 543 h 563"/>
                  <a:gd name="T12" fmla="*/ 247 w 528"/>
                  <a:gd name="T13" fmla="*/ 9 h 563"/>
                  <a:gd name="T14" fmla="*/ 249 w 528"/>
                  <a:gd name="T15" fmla="*/ 6 h 563"/>
                  <a:gd name="T16" fmla="*/ 253 w 528"/>
                  <a:gd name="T17" fmla="*/ 3 h 563"/>
                  <a:gd name="T18" fmla="*/ 257 w 528"/>
                  <a:gd name="T19" fmla="*/ 1 h 563"/>
                  <a:gd name="T20" fmla="*/ 261 w 528"/>
                  <a:gd name="T21" fmla="*/ 0 h 563"/>
                  <a:gd name="T22" fmla="*/ 269 w 528"/>
                  <a:gd name="T23" fmla="*/ 0 h 563"/>
                  <a:gd name="T24" fmla="*/ 274 w 528"/>
                  <a:gd name="T25" fmla="*/ 1 h 563"/>
                  <a:gd name="T26" fmla="*/ 278 w 528"/>
                  <a:gd name="T27" fmla="*/ 3 h 563"/>
                  <a:gd name="T28" fmla="*/ 281 w 528"/>
                  <a:gd name="T29" fmla="*/ 6 h 563"/>
                  <a:gd name="T30" fmla="*/ 283 w 528"/>
                  <a:gd name="T31" fmla="*/ 9 h 563"/>
                  <a:gd name="T32" fmla="*/ 526 w 528"/>
                  <a:gd name="T33" fmla="*/ 543 h 563"/>
                  <a:gd name="T34" fmla="*/ 528 w 528"/>
                  <a:gd name="T35" fmla="*/ 546 h 563"/>
                  <a:gd name="T36" fmla="*/ 528 w 528"/>
                  <a:gd name="T37" fmla="*/ 550 h 563"/>
                  <a:gd name="T38" fmla="*/ 527 w 528"/>
                  <a:gd name="T39" fmla="*/ 553 h 563"/>
                  <a:gd name="T40" fmla="*/ 526 w 528"/>
                  <a:gd name="T41" fmla="*/ 556 h 563"/>
                  <a:gd name="T42" fmla="*/ 524 w 528"/>
                  <a:gd name="T43" fmla="*/ 559 h 563"/>
                  <a:gd name="T44" fmla="*/ 521 w 528"/>
                  <a:gd name="T45" fmla="*/ 561 h 563"/>
                  <a:gd name="T46" fmla="*/ 518 w 528"/>
                  <a:gd name="T47" fmla="*/ 562 h 563"/>
                  <a:gd name="T48" fmla="*/ 513 w 528"/>
                  <a:gd name="T49" fmla="*/ 563 h 563"/>
                  <a:gd name="T50" fmla="*/ 445 w 528"/>
                  <a:gd name="T51" fmla="*/ 563 h 563"/>
                  <a:gd name="T52" fmla="*/ 440 w 528"/>
                  <a:gd name="T53" fmla="*/ 563 h 563"/>
                  <a:gd name="T54" fmla="*/ 436 w 528"/>
                  <a:gd name="T55" fmla="*/ 562 h 563"/>
                  <a:gd name="T56" fmla="*/ 433 w 528"/>
                  <a:gd name="T57" fmla="*/ 561 h 563"/>
                  <a:gd name="T58" fmla="*/ 431 w 528"/>
                  <a:gd name="T59" fmla="*/ 559 h 563"/>
                  <a:gd name="T60" fmla="*/ 425 w 528"/>
                  <a:gd name="T61" fmla="*/ 554 h 563"/>
                  <a:gd name="T62" fmla="*/ 421 w 528"/>
                  <a:gd name="T63" fmla="*/ 547 h 563"/>
                  <a:gd name="T64" fmla="*/ 382 w 528"/>
                  <a:gd name="T65" fmla="*/ 461 h 563"/>
                  <a:gd name="T66" fmla="*/ 145 w 528"/>
                  <a:gd name="T67" fmla="*/ 461 h 563"/>
                  <a:gd name="T68" fmla="*/ 107 w 528"/>
                  <a:gd name="T69" fmla="*/ 547 h 563"/>
                  <a:gd name="T70" fmla="*/ 104 w 528"/>
                  <a:gd name="T71" fmla="*/ 553 h 563"/>
                  <a:gd name="T72" fmla="*/ 99 w 528"/>
                  <a:gd name="T73" fmla="*/ 558 h 563"/>
                  <a:gd name="T74" fmla="*/ 96 w 528"/>
                  <a:gd name="T75" fmla="*/ 560 h 563"/>
                  <a:gd name="T76" fmla="*/ 93 w 528"/>
                  <a:gd name="T77" fmla="*/ 562 h 563"/>
                  <a:gd name="T78" fmla="*/ 89 w 528"/>
                  <a:gd name="T79" fmla="*/ 563 h 563"/>
                  <a:gd name="T80" fmla="*/ 84 w 528"/>
                  <a:gd name="T81" fmla="*/ 563 h 563"/>
                  <a:gd name="T82" fmla="*/ 15 w 528"/>
                  <a:gd name="T83" fmla="*/ 563 h 563"/>
                  <a:gd name="T84" fmla="*/ 10 w 528"/>
                  <a:gd name="T85" fmla="*/ 562 h 563"/>
                  <a:gd name="T86" fmla="*/ 7 w 528"/>
                  <a:gd name="T87" fmla="*/ 561 h 563"/>
                  <a:gd name="T88" fmla="*/ 4 w 528"/>
                  <a:gd name="T89" fmla="*/ 559 h 563"/>
                  <a:gd name="T90" fmla="*/ 2 w 528"/>
                  <a:gd name="T91" fmla="*/ 556 h 563"/>
                  <a:gd name="T92" fmla="*/ 1 w 528"/>
                  <a:gd name="T93" fmla="*/ 553 h 563"/>
                  <a:gd name="T94" fmla="*/ 0 w 528"/>
                  <a:gd name="T95" fmla="*/ 550 h 563"/>
                  <a:gd name="T96" fmla="*/ 1 w 528"/>
                  <a:gd name="T97" fmla="*/ 546 h 563"/>
                  <a:gd name="T98" fmla="*/ 2 w 528"/>
                  <a:gd name="T99" fmla="*/ 5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8" h="563">
                    <a:moveTo>
                      <a:pt x="344" y="373"/>
                    </a:moveTo>
                    <a:lnTo>
                      <a:pt x="264" y="199"/>
                    </a:lnTo>
                    <a:lnTo>
                      <a:pt x="262" y="199"/>
                    </a:lnTo>
                    <a:lnTo>
                      <a:pt x="184" y="373"/>
                    </a:lnTo>
                    <a:lnTo>
                      <a:pt x="344" y="373"/>
                    </a:lnTo>
                    <a:close/>
                    <a:moveTo>
                      <a:pt x="2" y="543"/>
                    </a:moveTo>
                    <a:lnTo>
                      <a:pt x="247" y="9"/>
                    </a:lnTo>
                    <a:lnTo>
                      <a:pt x="249" y="6"/>
                    </a:lnTo>
                    <a:lnTo>
                      <a:pt x="253" y="3"/>
                    </a:lnTo>
                    <a:lnTo>
                      <a:pt x="257" y="1"/>
                    </a:lnTo>
                    <a:lnTo>
                      <a:pt x="261" y="0"/>
                    </a:lnTo>
                    <a:lnTo>
                      <a:pt x="269" y="0"/>
                    </a:lnTo>
                    <a:lnTo>
                      <a:pt x="274" y="1"/>
                    </a:lnTo>
                    <a:lnTo>
                      <a:pt x="278" y="3"/>
                    </a:lnTo>
                    <a:lnTo>
                      <a:pt x="281" y="6"/>
                    </a:lnTo>
                    <a:lnTo>
                      <a:pt x="283" y="9"/>
                    </a:lnTo>
                    <a:lnTo>
                      <a:pt x="526" y="543"/>
                    </a:lnTo>
                    <a:lnTo>
                      <a:pt x="528" y="546"/>
                    </a:lnTo>
                    <a:lnTo>
                      <a:pt x="528" y="550"/>
                    </a:lnTo>
                    <a:lnTo>
                      <a:pt x="527" y="553"/>
                    </a:lnTo>
                    <a:lnTo>
                      <a:pt x="526" y="556"/>
                    </a:lnTo>
                    <a:lnTo>
                      <a:pt x="524" y="559"/>
                    </a:lnTo>
                    <a:lnTo>
                      <a:pt x="521" y="561"/>
                    </a:lnTo>
                    <a:lnTo>
                      <a:pt x="518" y="562"/>
                    </a:lnTo>
                    <a:lnTo>
                      <a:pt x="513" y="563"/>
                    </a:lnTo>
                    <a:lnTo>
                      <a:pt x="445" y="563"/>
                    </a:lnTo>
                    <a:lnTo>
                      <a:pt x="440" y="563"/>
                    </a:lnTo>
                    <a:lnTo>
                      <a:pt x="436" y="562"/>
                    </a:lnTo>
                    <a:lnTo>
                      <a:pt x="433" y="561"/>
                    </a:lnTo>
                    <a:lnTo>
                      <a:pt x="431" y="559"/>
                    </a:lnTo>
                    <a:lnTo>
                      <a:pt x="425" y="554"/>
                    </a:lnTo>
                    <a:lnTo>
                      <a:pt x="421" y="547"/>
                    </a:lnTo>
                    <a:lnTo>
                      <a:pt x="382" y="461"/>
                    </a:lnTo>
                    <a:lnTo>
                      <a:pt x="145" y="461"/>
                    </a:lnTo>
                    <a:lnTo>
                      <a:pt x="107" y="547"/>
                    </a:lnTo>
                    <a:lnTo>
                      <a:pt x="104" y="553"/>
                    </a:lnTo>
                    <a:lnTo>
                      <a:pt x="99" y="558"/>
                    </a:lnTo>
                    <a:lnTo>
                      <a:pt x="96" y="560"/>
                    </a:lnTo>
                    <a:lnTo>
                      <a:pt x="93" y="562"/>
                    </a:lnTo>
                    <a:lnTo>
                      <a:pt x="89" y="563"/>
                    </a:lnTo>
                    <a:lnTo>
                      <a:pt x="84" y="563"/>
                    </a:lnTo>
                    <a:lnTo>
                      <a:pt x="15" y="563"/>
                    </a:lnTo>
                    <a:lnTo>
                      <a:pt x="10" y="562"/>
                    </a:lnTo>
                    <a:lnTo>
                      <a:pt x="7" y="561"/>
                    </a:lnTo>
                    <a:lnTo>
                      <a:pt x="4" y="559"/>
                    </a:lnTo>
                    <a:lnTo>
                      <a:pt x="2" y="556"/>
                    </a:lnTo>
                    <a:lnTo>
                      <a:pt x="1" y="553"/>
                    </a:lnTo>
                    <a:lnTo>
                      <a:pt x="0" y="550"/>
                    </a:lnTo>
                    <a:lnTo>
                      <a:pt x="1" y="546"/>
                    </a:lnTo>
                    <a:lnTo>
                      <a:pt x="2" y="5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37"/>
              <p:cNvSpPr>
                <a:spLocks/>
              </p:cNvSpPr>
              <p:nvPr/>
            </p:nvSpPr>
            <p:spPr bwMode="auto">
              <a:xfrm>
                <a:off x="6900863" y="6067425"/>
                <a:ext cx="76200" cy="109538"/>
              </a:xfrm>
              <a:custGeom>
                <a:avLst/>
                <a:gdLst>
                  <a:gd name="T0" fmla="*/ 136 w 376"/>
                  <a:gd name="T1" fmla="*/ 96 h 555"/>
                  <a:gd name="T2" fmla="*/ 15 w 376"/>
                  <a:gd name="T3" fmla="*/ 96 h 555"/>
                  <a:gd name="T4" fmla="*/ 13 w 376"/>
                  <a:gd name="T5" fmla="*/ 95 h 555"/>
                  <a:gd name="T6" fmla="*/ 9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9 w 376"/>
                  <a:gd name="T33" fmla="*/ 1 h 555"/>
                  <a:gd name="T34" fmla="*/ 13 w 376"/>
                  <a:gd name="T35" fmla="*/ 0 h 555"/>
                  <a:gd name="T36" fmla="*/ 15 w 376"/>
                  <a:gd name="T37" fmla="*/ 0 h 555"/>
                  <a:gd name="T38" fmla="*/ 361 w 376"/>
                  <a:gd name="T39" fmla="*/ 0 h 555"/>
                  <a:gd name="T40" fmla="*/ 364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4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3" y="95"/>
                    </a:lnTo>
                    <a:lnTo>
                      <a:pt x="9"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9" y="1"/>
                    </a:lnTo>
                    <a:lnTo>
                      <a:pt x="13" y="0"/>
                    </a:lnTo>
                    <a:lnTo>
                      <a:pt x="15" y="0"/>
                    </a:lnTo>
                    <a:lnTo>
                      <a:pt x="361" y="0"/>
                    </a:lnTo>
                    <a:lnTo>
                      <a:pt x="364"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4"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38"/>
              <p:cNvSpPr>
                <a:spLocks/>
              </p:cNvSpPr>
              <p:nvPr/>
            </p:nvSpPr>
            <p:spPr bwMode="auto">
              <a:xfrm>
                <a:off x="6992938" y="6067425"/>
                <a:ext cx="63500" cy="109538"/>
              </a:xfrm>
              <a:custGeom>
                <a:avLst/>
                <a:gdLst>
                  <a:gd name="T0" fmla="*/ 0 w 319"/>
                  <a:gd name="T1" fmla="*/ 15 h 555"/>
                  <a:gd name="T2" fmla="*/ 0 w 319"/>
                  <a:gd name="T3" fmla="*/ 12 h 555"/>
                  <a:gd name="T4" fmla="*/ 1 w 319"/>
                  <a:gd name="T5" fmla="*/ 10 h 555"/>
                  <a:gd name="T6" fmla="*/ 2 w 319"/>
                  <a:gd name="T7" fmla="*/ 7 h 555"/>
                  <a:gd name="T8" fmla="*/ 4 w 319"/>
                  <a:gd name="T9" fmla="*/ 4 h 555"/>
                  <a:gd name="T10" fmla="*/ 6 w 319"/>
                  <a:gd name="T11" fmla="*/ 2 h 555"/>
                  <a:gd name="T12" fmla="*/ 8 w 319"/>
                  <a:gd name="T13" fmla="*/ 1 h 555"/>
                  <a:gd name="T14" fmla="*/ 12 w 319"/>
                  <a:gd name="T15" fmla="*/ 0 h 555"/>
                  <a:gd name="T16" fmla="*/ 15 w 319"/>
                  <a:gd name="T17" fmla="*/ 0 h 555"/>
                  <a:gd name="T18" fmla="*/ 88 w 319"/>
                  <a:gd name="T19" fmla="*/ 0 h 555"/>
                  <a:gd name="T20" fmla="*/ 90 w 319"/>
                  <a:gd name="T21" fmla="*/ 0 h 555"/>
                  <a:gd name="T22" fmla="*/ 93 w 319"/>
                  <a:gd name="T23" fmla="*/ 1 h 555"/>
                  <a:gd name="T24" fmla="*/ 95 w 319"/>
                  <a:gd name="T25" fmla="*/ 2 h 555"/>
                  <a:gd name="T26" fmla="*/ 99 w 319"/>
                  <a:gd name="T27" fmla="*/ 4 h 555"/>
                  <a:gd name="T28" fmla="*/ 100 w 319"/>
                  <a:gd name="T29" fmla="*/ 7 h 555"/>
                  <a:gd name="T30" fmla="*/ 102 w 319"/>
                  <a:gd name="T31" fmla="*/ 10 h 555"/>
                  <a:gd name="T32" fmla="*/ 103 w 319"/>
                  <a:gd name="T33" fmla="*/ 12 h 555"/>
                  <a:gd name="T34" fmla="*/ 103 w 319"/>
                  <a:gd name="T35" fmla="*/ 15 h 555"/>
                  <a:gd name="T36" fmla="*/ 103 w 319"/>
                  <a:gd name="T37" fmla="*/ 459 h 555"/>
                  <a:gd name="T38" fmla="*/ 304 w 319"/>
                  <a:gd name="T39" fmla="*/ 459 h 555"/>
                  <a:gd name="T40" fmla="*/ 308 w 319"/>
                  <a:gd name="T41" fmla="*/ 460 h 555"/>
                  <a:gd name="T42" fmla="*/ 311 w 319"/>
                  <a:gd name="T43" fmla="*/ 460 h 555"/>
                  <a:gd name="T44" fmla="*/ 313 w 319"/>
                  <a:gd name="T45" fmla="*/ 463 h 555"/>
                  <a:gd name="T46" fmla="*/ 315 w 319"/>
                  <a:gd name="T47" fmla="*/ 464 h 555"/>
                  <a:gd name="T48" fmla="*/ 317 w 319"/>
                  <a:gd name="T49" fmla="*/ 467 h 555"/>
                  <a:gd name="T50" fmla="*/ 318 w 319"/>
                  <a:gd name="T51" fmla="*/ 469 h 555"/>
                  <a:gd name="T52" fmla="*/ 319 w 319"/>
                  <a:gd name="T53" fmla="*/ 472 h 555"/>
                  <a:gd name="T54" fmla="*/ 319 w 319"/>
                  <a:gd name="T55" fmla="*/ 474 h 555"/>
                  <a:gd name="T56" fmla="*/ 319 w 319"/>
                  <a:gd name="T57" fmla="*/ 540 h 555"/>
                  <a:gd name="T58" fmla="*/ 319 w 319"/>
                  <a:gd name="T59" fmla="*/ 543 h 555"/>
                  <a:gd name="T60" fmla="*/ 318 w 319"/>
                  <a:gd name="T61" fmla="*/ 545 h 555"/>
                  <a:gd name="T62" fmla="*/ 317 w 319"/>
                  <a:gd name="T63" fmla="*/ 548 h 555"/>
                  <a:gd name="T64" fmla="*/ 315 w 319"/>
                  <a:gd name="T65" fmla="*/ 551 h 555"/>
                  <a:gd name="T66" fmla="*/ 313 w 319"/>
                  <a:gd name="T67" fmla="*/ 552 h 555"/>
                  <a:gd name="T68" fmla="*/ 311 w 319"/>
                  <a:gd name="T69" fmla="*/ 554 h 555"/>
                  <a:gd name="T70" fmla="*/ 308 w 319"/>
                  <a:gd name="T71" fmla="*/ 555 h 555"/>
                  <a:gd name="T72" fmla="*/ 304 w 319"/>
                  <a:gd name="T73" fmla="*/ 555 h 555"/>
                  <a:gd name="T74" fmla="*/ 15 w 319"/>
                  <a:gd name="T75" fmla="*/ 555 h 555"/>
                  <a:gd name="T76" fmla="*/ 12 w 319"/>
                  <a:gd name="T77" fmla="*/ 555 h 555"/>
                  <a:gd name="T78" fmla="*/ 8 w 319"/>
                  <a:gd name="T79" fmla="*/ 554 h 555"/>
                  <a:gd name="T80" fmla="*/ 6 w 319"/>
                  <a:gd name="T81" fmla="*/ 552 h 555"/>
                  <a:gd name="T82" fmla="*/ 4 w 319"/>
                  <a:gd name="T83" fmla="*/ 551 h 555"/>
                  <a:gd name="T84" fmla="*/ 2 w 319"/>
                  <a:gd name="T85" fmla="*/ 548 h 555"/>
                  <a:gd name="T86" fmla="*/ 1 w 319"/>
                  <a:gd name="T87" fmla="*/ 545 h 555"/>
                  <a:gd name="T88" fmla="*/ 0 w 319"/>
                  <a:gd name="T89" fmla="*/ 543 h 555"/>
                  <a:gd name="T90" fmla="*/ 0 w 319"/>
                  <a:gd name="T91" fmla="*/ 540 h 555"/>
                  <a:gd name="T92" fmla="*/ 0 w 319"/>
                  <a:gd name="T9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555">
                    <a:moveTo>
                      <a:pt x="0" y="15"/>
                    </a:moveTo>
                    <a:lnTo>
                      <a:pt x="0" y="12"/>
                    </a:lnTo>
                    <a:lnTo>
                      <a:pt x="1" y="10"/>
                    </a:lnTo>
                    <a:lnTo>
                      <a:pt x="2" y="7"/>
                    </a:lnTo>
                    <a:lnTo>
                      <a:pt x="4" y="4"/>
                    </a:lnTo>
                    <a:lnTo>
                      <a:pt x="6" y="2"/>
                    </a:lnTo>
                    <a:lnTo>
                      <a:pt x="8" y="1"/>
                    </a:lnTo>
                    <a:lnTo>
                      <a:pt x="12" y="0"/>
                    </a:lnTo>
                    <a:lnTo>
                      <a:pt x="15" y="0"/>
                    </a:lnTo>
                    <a:lnTo>
                      <a:pt x="88" y="0"/>
                    </a:lnTo>
                    <a:lnTo>
                      <a:pt x="90" y="0"/>
                    </a:lnTo>
                    <a:lnTo>
                      <a:pt x="93" y="1"/>
                    </a:lnTo>
                    <a:lnTo>
                      <a:pt x="95" y="2"/>
                    </a:lnTo>
                    <a:lnTo>
                      <a:pt x="99" y="4"/>
                    </a:lnTo>
                    <a:lnTo>
                      <a:pt x="100" y="7"/>
                    </a:lnTo>
                    <a:lnTo>
                      <a:pt x="102" y="10"/>
                    </a:lnTo>
                    <a:lnTo>
                      <a:pt x="103" y="12"/>
                    </a:lnTo>
                    <a:lnTo>
                      <a:pt x="103" y="15"/>
                    </a:lnTo>
                    <a:lnTo>
                      <a:pt x="103" y="459"/>
                    </a:lnTo>
                    <a:lnTo>
                      <a:pt x="304" y="459"/>
                    </a:lnTo>
                    <a:lnTo>
                      <a:pt x="308" y="460"/>
                    </a:lnTo>
                    <a:lnTo>
                      <a:pt x="311" y="460"/>
                    </a:lnTo>
                    <a:lnTo>
                      <a:pt x="313" y="463"/>
                    </a:lnTo>
                    <a:lnTo>
                      <a:pt x="315" y="464"/>
                    </a:lnTo>
                    <a:lnTo>
                      <a:pt x="317" y="467"/>
                    </a:lnTo>
                    <a:lnTo>
                      <a:pt x="318" y="469"/>
                    </a:lnTo>
                    <a:lnTo>
                      <a:pt x="319" y="472"/>
                    </a:lnTo>
                    <a:lnTo>
                      <a:pt x="319" y="474"/>
                    </a:lnTo>
                    <a:lnTo>
                      <a:pt x="319" y="540"/>
                    </a:lnTo>
                    <a:lnTo>
                      <a:pt x="319" y="543"/>
                    </a:lnTo>
                    <a:lnTo>
                      <a:pt x="318" y="545"/>
                    </a:lnTo>
                    <a:lnTo>
                      <a:pt x="317" y="548"/>
                    </a:lnTo>
                    <a:lnTo>
                      <a:pt x="315" y="551"/>
                    </a:lnTo>
                    <a:lnTo>
                      <a:pt x="313" y="552"/>
                    </a:lnTo>
                    <a:lnTo>
                      <a:pt x="311" y="554"/>
                    </a:lnTo>
                    <a:lnTo>
                      <a:pt x="308" y="555"/>
                    </a:lnTo>
                    <a:lnTo>
                      <a:pt x="304"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39"/>
              <p:cNvSpPr>
                <a:spLocks/>
              </p:cNvSpPr>
              <p:nvPr/>
            </p:nvSpPr>
            <p:spPr bwMode="auto">
              <a:xfrm>
                <a:off x="7072313" y="6067425"/>
                <a:ext cx="20637" cy="109538"/>
              </a:xfrm>
              <a:custGeom>
                <a:avLst/>
                <a:gdLst>
                  <a:gd name="T0" fmla="*/ 0 w 104"/>
                  <a:gd name="T1" fmla="*/ 15 h 555"/>
                  <a:gd name="T2" fmla="*/ 1 w 104"/>
                  <a:gd name="T3" fmla="*/ 12 h 555"/>
                  <a:gd name="T4" fmla="*/ 2 w 104"/>
                  <a:gd name="T5" fmla="*/ 10 h 555"/>
                  <a:gd name="T6" fmla="*/ 3 w 104"/>
                  <a:gd name="T7" fmla="*/ 7 h 555"/>
                  <a:gd name="T8" fmla="*/ 5 w 104"/>
                  <a:gd name="T9" fmla="*/ 4 h 555"/>
                  <a:gd name="T10" fmla="*/ 7 w 104"/>
                  <a:gd name="T11" fmla="*/ 2 h 555"/>
                  <a:gd name="T12" fmla="*/ 9 w 104"/>
                  <a:gd name="T13" fmla="*/ 1 h 555"/>
                  <a:gd name="T14" fmla="*/ 13 w 104"/>
                  <a:gd name="T15" fmla="*/ 0 h 555"/>
                  <a:gd name="T16" fmla="*/ 16 w 104"/>
                  <a:gd name="T17" fmla="*/ 0 h 555"/>
                  <a:gd name="T18" fmla="*/ 89 w 104"/>
                  <a:gd name="T19" fmla="*/ 0 h 555"/>
                  <a:gd name="T20" fmla="*/ 92 w 104"/>
                  <a:gd name="T21" fmla="*/ 0 h 555"/>
                  <a:gd name="T22" fmla="*/ 94 w 104"/>
                  <a:gd name="T23" fmla="*/ 1 h 555"/>
                  <a:gd name="T24" fmla="*/ 97 w 104"/>
                  <a:gd name="T25" fmla="*/ 2 h 555"/>
                  <a:gd name="T26" fmla="*/ 100 w 104"/>
                  <a:gd name="T27" fmla="*/ 4 h 555"/>
                  <a:gd name="T28" fmla="*/ 102 w 104"/>
                  <a:gd name="T29" fmla="*/ 7 h 555"/>
                  <a:gd name="T30" fmla="*/ 103 w 104"/>
                  <a:gd name="T31" fmla="*/ 10 h 555"/>
                  <a:gd name="T32" fmla="*/ 104 w 104"/>
                  <a:gd name="T33" fmla="*/ 12 h 555"/>
                  <a:gd name="T34" fmla="*/ 104 w 104"/>
                  <a:gd name="T35" fmla="*/ 15 h 555"/>
                  <a:gd name="T36" fmla="*/ 104 w 104"/>
                  <a:gd name="T37" fmla="*/ 540 h 555"/>
                  <a:gd name="T38" fmla="*/ 104 w 104"/>
                  <a:gd name="T39" fmla="*/ 543 h 555"/>
                  <a:gd name="T40" fmla="*/ 103 w 104"/>
                  <a:gd name="T41" fmla="*/ 545 h 555"/>
                  <a:gd name="T42" fmla="*/ 102 w 104"/>
                  <a:gd name="T43" fmla="*/ 548 h 555"/>
                  <a:gd name="T44" fmla="*/ 100 w 104"/>
                  <a:gd name="T45" fmla="*/ 551 h 555"/>
                  <a:gd name="T46" fmla="*/ 97 w 104"/>
                  <a:gd name="T47" fmla="*/ 552 h 555"/>
                  <a:gd name="T48" fmla="*/ 94 w 104"/>
                  <a:gd name="T49" fmla="*/ 554 h 555"/>
                  <a:gd name="T50" fmla="*/ 92 w 104"/>
                  <a:gd name="T51" fmla="*/ 555 h 555"/>
                  <a:gd name="T52" fmla="*/ 89 w 104"/>
                  <a:gd name="T53" fmla="*/ 555 h 555"/>
                  <a:gd name="T54" fmla="*/ 16 w 104"/>
                  <a:gd name="T55" fmla="*/ 555 h 555"/>
                  <a:gd name="T56" fmla="*/ 13 w 104"/>
                  <a:gd name="T57" fmla="*/ 555 h 555"/>
                  <a:gd name="T58" fmla="*/ 9 w 104"/>
                  <a:gd name="T59" fmla="*/ 554 h 555"/>
                  <a:gd name="T60" fmla="*/ 7 w 104"/>
                  <a:gd name="T61" fmla="*/ 552 h 555"/>
                  <a:gd name="T62" fmla="*/ 5 w 104"/>
                  <a:gd name="T63" fmla="*/ 551 h 555"/>
                  <a:gd name="T64" fmla="*/ 3 w 104"/>
                  <a:gd name="T65" fmla="*/ 548 h 555"/>
                  <a:gd name="T66" fmla="*/ 2 w 104"/>
                  <a:gd name="T67" fmla="*/ 545 h 555"/>
                  <a:gd name="T68" fmla="*/ 1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1" y="12"/>
                    </a:lnTo>
                    <a:lnTo>
                      <a:pt x="2" y="10"/>
                    </a:lnTo>
                    <a:lnTo>
                      <a:pt x="3" y="7"/>
                    </a:lnTo>
                    <a:lnTo>
                      <a:pt x="5" y="4"/>
                    </a:lnTo>
                    <a:lnTo>
                      <a:pt x="7" y="2"/>
                    </a:lnTo>
                    <a:lnTo>
                      <a:pt x="9" y="1"/>
                    </a:lnTo>
                    <a:lnTo>
                      <a:pt x="13" y="0"/>
                    </a:lnTo>
                    <a:lnTo>
                      <a:pt x="16" y="0"/>
                    </a:lnTo>
                    <a:lnTo>
                      <a:pt x="89" y="0"/>
                    </a:lnTo>
                    <a:lnTo>
                      <a:pt x="92" y="0"/>
                    </a:lnTo>
                    <a:lnTo>
                      <a:pt x="94" y="1"/>
                    </a:lnTo>
                    <a:lnTo>
                      <a:pt x="97" y="2"/>
                    </a:lnTo>
                    <a:lnTo>
                      <a:pt x="100" y="4"/>
                    </a:lnTo>
                    <a:lnTo>
                      <a:pt x="102" y="7"/>
                    </a:lnTo>
                    <a:lnTo>
                      <a:pt x="103" y="10"/>
                    </a:lnTo>
                    <a:lnTo>
                      <a:pt x="104" y="12"/>
                    </a:lnTo>
                    <a:lnTo>
                      <a:pt x="104" y="15"/>
                    </a:lnTo>
                    <a:lnTo>
                      <a:pt x="104" y="540"/>
                    </a:lnTo>
                    <a:lnTo>
                      <a:pt x="104" y="543"/>
                    </a:lnTo>
                    <a:lnTo>
                      <a:pt x="103" y="545"/>
                    </a:lnTo>
                    <a:lnTo>
                      <a:pt x="102" y="548"/>
                    </a:lnTo>
                    <a:lnTo>
                      <a:pt x="100" y="551"/>
                    </a:lnTo>
                    <a:lnTo>
                      <a:pt x="97" y="552"/>
                    </a:lnTo>
                    <a:lnTo>
                      <a:pt x="94" y="554"/>
                    </a:lnTo>
                    <a:lnTo>
                      <a:pt x="92" y="555"/>
                    </a:lnTo>
                    <a:lnTo>
                      <a:pt x="89" y="555"/>
                    </a:lnTo>
                    <a:lnTo>
                      <a:pt x="16" y="555"/>
                    </a:lnTo>
                    <a:lnTo>
                      <a:pt x="13" y="555"/>
                    </a:lnTo>
                    <a:lnTo>
                      <a:pt x="9" y="554"/>
                    </a:lnTo>
                    <a:lnTo>
                      <a:pt x="7" y="552"/>
                    </a:lnTo>
                    <a:lnTo>
                      <a:pt x="5" y="551"/>
                    </a:lnTo>
                    <a:lnTo>
                      <a:pt x="3" y="548"/>
                    </a:lnTo>
                    <a:lnTo>
                      <a:pt x="2"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0"/>
              <p:cNvSpPr>
                <a:spLocks/>
              </p:cNvSpPr>
              <p:nvPr/>
            </p:nvSpPr>
            <p:spPr bwMode="auto">
              <a:xfrm>
                <a:off x="7121525" y="6067425"/>
                <a:ext cx="69850" cy="109538"/>
              </a:xfrm>
              <a:custGeom>
                <a:avLst/>
                <a:gdLst>
                  <a:gd name="T0" fmla="*/ 1 w 352"/>
                  <a:gd name="T1" fmla="*/ 12 h 555"/>
                  <a:gd name="T2" fmla="*/ 3 w 352"/>
                  <a:gd name="T3" fmla="*/ 7 h 555"/>
                  <a:gd name="T4" fmla="*/ 6 w 352"/>
                  <a:gd name="T5" fmla="*/ 2 h 555"/>
                  <a:gd name="T6" fmla="*/ 11 w 352"/>
                  <a:gd name="T7" fmla="*/ 0 h 555"/>
                  <a:gd name="T8" fmla="*/ 337 w 352"/>
                  <a:gd name="T9" fmla="*/ 0 h 555"/>
                  <a:gd name="T10" fmla="*/ 344 w 352"/>
                  <a:gd name="T11" fmla="*/ 1 h 555"/>
                  <a:gd name="T12" fmla="*/ 348 w 352"/>
                  <a:gd name="T13" fmla="*/ 4 h 555"/>
                  <a:gd name="T14" fmla="*/ 351 w 352"/>
                  <a:gd name="T15" fmla="*/ 10 h 555"/>
                  <a:gd name="T16" fmla="*/ 352 w 352"/>
                  <a:gd name="T17" fmla="*/ 15 h 555"/>
                  <a:gd name="T18" fmla="*/ 352 w 352"/>
                  <a:gd name="T19" fmla="*/ 83 h 555"/>
                  <a:gd name="T20" fmla="*/ 350 w 352"/>
                  <a:gd name="T21" fmla="*/ 88 h 555"/>
                  <a:gd name="T22" fmla="*/ 346 w 352"/>
                  <a:gd name="T23" fmla="*/ 92 h 555"/>
                  <a:gd name="T24" fmla="*/ 341 w 352"/>
                  <a:gd name="T25" fmla="*/ 95 h 555"/>
                  <a:gd name="T26" fmla="*/ 103 w 352"/>
                  <a:gd name="T27" fmla="*/ 96 h 555"/>
                  <a:gd name="T28" fmla="*/ 299 w 352"/>
                  <a:gd name="T29" fmla="*/ 225 h 555"/>
                  <a:gd name="T30" fmla="*/ 304 w 352"/>
                  <a:gd name="T31" fmla="*/ 227 h 555"/>
                  <a:gd name="T32" fmla="*/ 310 w 352"/>
                  <a:gd name="T33" fmla="*/ 230 h 555"/>
                  <a:gd name="T34" fmla="*/ 313 w 352"/>
                  <a:gd name="T35" fmla="*/ 234 h 555"/>
                  <a:gd name="T36" fmla="*/ 314 w 352"/>
                  <a:gd name="T37" fmla="*/ 240 h 555"/>
                  <a:gd name="T38" fmla="*/ 314 w 352"/>
                  <a:gd name="T39" fmla="*/ 309 h 555"/>
                  <a:gd name="T40" fmla="*/ 311 w 352"/>
                  <a:gd name="T41" fmla="*/ 315 h 555"/>
                  <a:gd name="T42" fmla="*/ 307 w 352"/>
                  <a:gd name="T43" fmla="*/ 319 h 555"/>
                  <a:gd name="T44" fmla="*/ 302 w 352"/>
                  <a:gd name="T45" fmla="*/ 321 h 555"/>
                  <a:gd name="T46" fmla="*/ 103 w 352"/>
                  <a:gd name="T47" fmla="*/ 321 h 555"/>
                  <a:gd name="T48" fmla="*/ 337 w 352"/>
                  <a:gd name="T49" fmla="*/ 459 h 555"/>
                  <a:gd name="T50" fmla="*/ 344 w 352"/>
                  <a:gd name="T51" fmla="*/ 460 h 555"/>
                  <a:gd name="T52" fmla="*/ 348 w 352"/>
                  <a:gd name="T53" fmla="*/ 464 h 555"/>
                  <a:gd name="T54" fmla="*/ 351 w 352"/>
                  <a:gd name="T55" fmla="*/ 469 h 555"/>
                  <a:gd name="T56" fmla="*/ 352 w 352"/>
                  <a:gd name="T57" fmla="*/ 474 h 555"/>
                  <a:gd name="T58" fmla="*/ 352 w 352"/>
                  <a:gd name="T59" fmla="*/ 543 h 555"/>
                  <a:gd name="T60" fmla="*/ 350 w 352"/>
                  <a:gd name="T61" fmla="*/ 548 h 555"/>
                  <a:gd name="T62" fmla="*/ 346 w 352"/>
                  <a:gd name="T63" fmla="*/ 552 h 555"/>
                  <a:gd name="T64" fmla="*/ 341 w 352"/>
                  <a:gd name="T65" fmla="*/ 555 h 555"/>
                  <a:gd name="T66" fmla="*/ 15 w 352"/>
                  <a:gd name="T67" fmla="*/ 555 h 555"/>
                  <a:gd name="T68" fmla="*/ 9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1" y="12"/>
                    </a:lnTo>
                    <a:lnTo>
                      <a:pt x="1" y="10"/>
                    </a:lnTo>
                    <a:lnTo>
                      <a:pt x="3" y="7"/>
                    </a:lnTo>
                    <a:lnTo>
                      <a:pt x="4" y="4"/>
                    </a:lnTo>
                    <a:lnTo>
                      <a:pt x="6" y="2"/>
                    </a:lnTo>
                    <a:lnTo>
                      <a:pt x="9" y="1"/>
                    </a:lnTo>
                    <a:lnTo>
                      <a:pt x="11" y="0"/>
                    </a:lnTo>
                    <a:lnTo>
                      <a:pt x="15" y="0"/>
                    </a:lnTo>
                    <a:lnTo>
                      <a:pt x="337" y="0"/>
                    </a:lnTo>
                    <a:lnTo>
                      <a:pt x="341" y="0"/>
                    </a:lnTo>
                    <a:lnTo>
                      <a:pt x="344" y="1"/>
                    </a:lnTo>
                    <a:lnTo>
                      <a:pt x="346" y="2"/>
                    </a:lnTo>
                    <a:lnTo>
                      <a:pt x="348" y="4"/>
                    </a:lnTo>
                    <a:lnTo>
                      <a:pt x="350" y="7"/>
                    </a:lnTo>
                    <a:lnTo>
                      <a:pt x="351" y="10"/>
                    </a:lnTo>
                    <a:lnTo>
                      <a:pt x="352" y="12"/>
                    </a:lnTo>
                    <a:lnTo>
                      <a:pt x="352" y="15"/>
                    </a:lnTo>
                    <a:lnTo>
                      <a:pt x="352" y="80"/>
                    </a:lnTo>
                    <a:lnTo>
                      <a:pt x="352" y="83"/>
                    </a:lnTo>
                    <a:lnTo>
                      <a:pt x="351" y="86"/>
                    </a:lnTo>
                    <a:lnTo>
                      <a:pt x="350" y="88"/>
                    </a:lnTo>
                    <a:lnTo>
                      <a:pt x="348" y="90"/>
                    </a:lnTo>
                    <a:lnTo>
                      <a:pt x="346" y="92"/>
                    </a:lnTo>
                    <a:lnTo>
                      <a:pt x="344" y="93"/>
                    </a:lnTo>
                    <a:lnTo>
                      <a:pt x="341" y="95"/>
                    </a:lnTo>
                    <a:lnTo>
                      <a:pt x="337" y="96"/>
                    </a:lnTo>
                    <a:lnTo>
                      <a:pt x="103" y="96"/>
                    </a:lnTo>
                    <a:lnTo>
                      <a:pt x="103" y="225"/>
                    </a:lnTo>
                    <a:lnTo>
                      <a:pt x="299" y="225"/>
                    </a:lnTo>
                    <a:lnTo>
                      <a:pt x="302" y="225"/>
                    </a:lnTo>
                    <a:lnTo>
                      <a:pt x="304" y="227"/>
                    </a:lnTo>
                    <a:lnTo>
                      <a:pt x="307" y="228"/>
                    </a:lnTo>
                    <a:lnTo>
                      <a:pt x="310" y="230"/>
                    </a:lnTo>
                    <a:lnTo>
                      <a:pt x="311" y="232"/>
                    </a:lnTo>
                    <a:lnTo>
                      <a:pt x="313" y="234"/>
                    </a:lnTo>
                    <a:lnTo>
                      <a:pt x="314" y="237"/>
                    </a:lnTo>
                    <a:lnTo>
                      <a:pt x="314" y="240"/>
                    </a:lnTo>
                    <a:lnTo>
                      <a:pt x="314" y="306"/>
                    </a:lnTo>
                    <a:lnTo>
                      <a:pt x="314" y="309"/>
                    </a:lnTo>
                    <a:lnTo>
                      <a:pt x="313" y="312"/>
                    </a:lnTo>
                    <a:lnTo>
                      <a:pt x="311" y="315"/>
                    </a:lnTo>
                    <a:lnTo>
                      <a:pt x="310" y="317"/>
                    </a:lnTo>
                    <a:lnTo>
                      <a:pt x="307" y="319"/>
                    </a:lnTo>
                    <a:lnTo>
                      <a:pt x="304" y="320"/>
                    </a:lnTo>
                    <a:lnTo>
                      <a:pt x="302" y="321"/>
                    </a:lnTo>
                    <a:lnTo>
                      <a:pt x="299" y="321"/>
                    </a:lnTo>
                    <a:lnTo>
                      <a:pt x="103" y="321"/>
                    </a:lnTo>
                    <a:lnTo>
                      <a:pt x="103" y="459"/>
                    </a:lnTo>
                    <a:lnTo>
                      <a:pt x="337" y="459"/>
                    </a:lnTo>
                    <a:lnTo>
                      <a:pt x="341" y="460"/>
                    </a:lnTo>
                    <a:lnTo>
                      <a:pt x="344" y="460"/>
                    </a:lnTo>
                    <a:lnTo>
                      <a:pt x="346" y="463"/>
                    </a:lnTo>
                    <a:lnTo>
                      <a:pt x="348" y="464"/>
                    </a:lnTo>
                    <a:lnTo>
                      <a:pt x="350" y="467"/>
                    </a:lnTo>
                    <a:lnTo>
                      <a:pt x="351" y="469"/>
                    </a:lnTo>
                    <a:lnTo>
                      <a:pt x="352" y="472"/>
                    </a:lnTo>
                    <a:lnTo>
                      <a:pt x="352" y="474"/>
                    </a:lnTo>
                    <a:lnTo>
                      <a:pt x="352" y="540"/>
                    </a:lnTo>
                    <a:lnTo>
                      <a:pt x="352" y="543"/>
                    </a:lnTo>
                    <a:lnTo>
                      <a:pt x="351" y="545"/>
                    </a:lnTo>
                    <a:lnTo>
                      <a:pt x="350" y="548"/>
                    </a:lnTo>
                    <a:lnTo>
                      <a:pt x="348" y="551"/>
                    </a:lnTo>
                    <a:lnTo>
                      <a:pt x="346" y="552"/>
                    </a:lnTo>
                    <a:lnTo>
                      <a:pt x="344" y="554"/>
                    </a:lnTo>
                    <a:lnTo>
                      <a:pt x="341" y="555"/>
                    </a:lnTo>
                    <a:lnTo>
                      <a:pt x="337" y="555"/>
                    </a:lnTo>
                    <a:lnTo>
                      <a:pt x="15" y="555"/>
                    </a:lnTo>
                    <a:lnTo>
                      <a:pt x="11" y="555"/>
                    </a:lnTo>
                    <a:lnTo>
                      <a:pt x="9" y="554"/>
                    </a:lnTo>
                    <a:lnTo>
                      <a:pt x="6" y="552"/>
                    </a:lnTo>
                    <a:lnTo>
                      <a:pt x="4" y="551"/>
                    </a:lnTo>
                    <a:lnTo>
                      <a:pt x="3" y="548"/>
                    </a:lnTo>
                    <a:lnTo>
                      <a:pt x="1" y="545"/>
                    </a:lnTo>
                    <a:lnTo>
                      <a:pt x="1"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1"/>
              <p:cNvSpPr>
                <a:spLocks/>
              </p:cNvSpPr>
              <p:nvPr/>
            </p:nvSpPr>
            <p:spPr bwMode="auto">
              <a:xfrm>
                <a:off x="7213600" y="6067425"/>
                <a:ext cx="85725" cy="109538"/>
              </a:xfrm>
              <a:custGeom>
                <a:avLst/>
                <a:gdLst>
                  <a:gd name="T0" fmla="*/ 1 w 433"/>
                  <a:gd name="T1" fmla="*/ 15 h 555"/>
                  <a:gd name="T2" fmla="*/ 3 w 433"/>
                  <a:gd name="T3" fmla="*/ 9 h 555"/>
                  <a:gd name="T4" fmla="*/ 9 w 433"/>
                  <a:gd name="T5" fmla="*/ 3 h 555"/>
                  <a:gd name="T6" fmla="*/ 15 w 433"/>
                  <a:gd name="T7" fmla="*/ 0 h 555"/>
                  <a:gd name="T8" fmla="*/ 89 w 433"/>
                  <a:gd name="T9" fmla="*/ 0 h 555"/>
                  <a:gd name="T10" fmla="*/ 97 w 433"/>
                  <a:gd name="T11" fmla="*/ 1 h 555"/>
                  <a:gd name="T12" fmla="*/ 103 w 433"/>
                  <a:gd name="T13" fmla="*/ 5 h 555"/>
                  <a:gd name="T14" fmla="*/ 106 w 433"/>
                  <a:gd name="T15" fmla="*/ 12 h 555"/>
                  <a:gd name="T16" fmla="*/ 108 w 433"/>
                  <a:gd name="T17" fmla="*/ 19 h 555"/>
                  <a:gd name="T18" fmla="*/ 308 w 433"/>
                  <a:gd name="T19" fmla="*/ 8 h 555"/>
                  <a:gd name="T20" fmla="*/ 314 w 433"/>
                  <a:gd name="T21" fmla="*/ 2 h 555"/>
                  <a:gd name="T22" fmla="*/ 323 w 433"/>
                  <a:gd name="T23" fmla="*/ 0 h 555"/>
                  <a:gd name="T24" fmla="*/ 408 w 433"/>
                  <a:gd name="T25" fmla="*/ 1 h 555"/>
                  <a:gd name="T26" fmla="*/ 415 w 433"/>
                  <a:gd name="T27" fmla="*/ 5 h 555"/>
                  <a:gd name="T28" fmla="*/ 419 w 433"/>
                  <a:gd name="T29" fmla="*/ 14 h 555"/>
                  <a:gd name="T30" fmla="*/ 417 w 433"/>
                  <a:gd name="T31" fmla="*/ 24 h 555"/>
                  <a:gd name="T32" fmla="*/ 208 w 433"/>
                  <a:gd name="T33" fmla="*/ 262 h 555"/>
                  <a:gd name="T34" fmla="*/ 432 w 433"/>
                  <a:gd name="T35" fmla="*/ 531 h 555"/>
                  <a:gd name="T36" fmla="*/ 433 w 433"/>
                  <a:gd name="T37" fmla="*/ 540 h 555"/>
                  <a:gd name="T38" fmla="*/ 429 w 433"/>
                  <a:gd name="T39" fmla="*/ 548 h 555"/>
                  <a:gd name="T40" fmla="*/ 420 w 433"/>
                  <a:gd name="T41" fmla="*/ 554 h 555"/>
                  <a:gd name="T42" fmla="*/ 329 w 433"/>
                  <a:gd name="T43" fmla="*/ 555 h 555"/>
                  <a:gd name="T44" fmla="*/ 320 w 433"/>
                  <a:gd name="T45" fmla="*/ 553 h 555"/>
                  <a:gd name="T46" fmla="*/ 314 w 433"/>
                  <a:gd name="T47" fmla="*/ 550 h 555"/>
                  <a:gd name="T48" fmla="*/ 108 w 433"/>
                  <a:gd name="T49" fmla="*/ 536 h 555"/>
                  <a:gd name="T50" fmla="*/ 106 w 433"/>
                  <a:gd name="T51" fmla="*/ 543 h 555"/>
                  <a:gd name="T52" fmla="*/ 103 w 433"/>
                  <a:gd name="T53" fmla="*/ 550 h 555"/>
                  <a:gd name="T54" fmla="*/ 97 w 433"/>
                  <a:gd name="T55" fmla="*/ 553 h 555"/>
                  <a:gd name="T56" fmla="*/ 89 w 433"/>
                  <a:gd name="T57" fmla="*/ 555 h 555"/>
                  <a:gd name="T58" fmla="*/ 15 w 433"/>
                  <a:gd name="T59" fmla="*/ 555 h 555"/>
                  <a:gd name="T60" fmla="*/ 9 w 433"/>
                  <a:gd name="T61" fmla="*/ 552 h 555"/>
                  <a:gd name="T62" fmla="*/ 3 w 433"/>
                  <a:gd name="T63" fmla="*/ 546 h 555"/>
                  <a:gd name="T64" fmla="*/ 1 w 433"/>
                  <a:gd name="T65" fmla="*/ 540 h 555"/>
                  <a:gd name="T66" fmla="*/ 0 w 433"/>
                  <a:gd name="T67" fmla="*/ 19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555">
                    <a:moveTo>
                      <a:pt x="0" y="19"/>
                    </a:moveTo>
                    <a:lnTo>
                      <a:pt x="1" y="15"/>
                    </a:lnTo>
                    <a:lnTo>
                      <a:pt x="2" y="12"/>
                    </a:lnTo>
                    <a:lnTo>
                      <a:pt x="3" y="9"/>
                    </a:lnTo>
                    <a:lnTo>
                      <a:pt x="5" y="5"/>
                    </a:lnTo>
                    <a:lnTo>
                      <a:pt x="9" y="3"/>
                    </a:lnTo>
                    <a:lnTo>
                      <a:pt x="12" y="1"/>
                    </a:lnTo>
                    <a:lnTo>
                      <a:pt x="15" y="0"/>
                    </a:lnTo>
                    <a:lnTo>
                      <a:pt x="19" y="0"/>
                    </a:lnTo>
                    <a:lnTo>
                      <a:pt x="89" y="0"/>
                    </a:lnTo>
                    <a:lnTo>
                      <a:pt x="93" y="0"/>
                    </a:lnTo>
                    <a:lnTo>
                      <a:pt x="97" y="1"/>
                    </a:lnTo>
                    <a:lnTo>
                      <a:pt x="100" y="3"/>
                    </a:lnTo>
                    <a:lnTo>
                      <a:pt x="103" y="5"/>
                    </a:lnTo>
                    <a:lnTo>
                      <a:pt x="105" y="9"/>
                    </a:lnTo>
                    <a:lnTo>
                      <a:pt x="106" y="12"/>
                    </a:lnTo>
                    <a:lnTo>
                      <a:pt x="107" y="15"/>
                    </a:lnTo>
                    <a:lnTo>
                      <a:pt x="108" y="19"/>
                    </a:lnTo>
                    <a:lnTo>
                      <a:pt x="108" y="233"/>
                    </a:lnTo>
                    <a:lnTo>
                      <a:pt x="308" y="8"/>
                    </a:lnTo>
                    <a:lnTo>
                      <a:pt x="310" y="5"/>
                    </a:lnTo>
                    <a:lnTo>
                      <a:pt x="314" y="2"/>
                    </a:lnTo>
                    <a:lnTo>
                      <a:pt x="318" y="1"/>
                    </a:lnTo>
                    <a:lnTo>
                      <a:pt x="323" y="0"/>
                    </a:lnTo>
                    <a:lnTo>
                      <a:pt x="402" y="0"/>
                    </a:lnTo>
                    <a:lnTo>
                      <a:pt x="408" y="1"/>
                    </a:lnTo>
                    <a:lnTo>
                      <a:pt x="412" y="2"/>
                    </a:lnTo>
                    <a:lnTo>
                      <a:pt x="415" y="5"/>
                    </a:lnTo>
                    <a:lnTo>
                      <a:pt x="418" y="10"/>
                    </a:lnTo>
                    <a:lnTo>
                      <a:pt x="419" y="14"/>
                    </a:lnTo>
                    <a:lnTo>
                      <a:pt x="419" y="19"/>
                    </a:lnTo>
                    <a:lnTo>
                      <a:pt x="417" y="24"/>
                    </a:lnTo>
                    <a:lnTo>
                      <a:pt x="415" y="28"/>
                    </a:lnTo>
                    <a:lnTo>
                      <a:pt x="208" y="262"/>
                    </a:lnTo>
                    <a:lnTo>
                      <a:pt x="430" y="527"/>
                    </a:lnTo>
                    <a:lnTo>
                      <a:pt x="432" y="531"/>
                    </a:lnTo>
                    <a:lnTo>
                      <a:pt x="433" y="536"/>
                    </a:lnTo>
                    <a:lnTo>
                      <a:pt x="433" y="540"/>
                    </a:lnTo>
                    <a:lnTo>
                      <a:pt x="431" y="545"/>
                    </a:lnTo>
                    <a:lnTo>
                      <a:pt x="429" y="548"/>
                    </a:lnTo>
                    <a:lnTo>
                      <a:pt x="426" y="552"/>
                    </a:lnTo>
                    <a:lnTo>
                      <a:pt x="420" y="554"/>
                    </a:lnTo>
                    <a:lnTo>
                      <a:pt x="415" y="555"/>
                    </a:lnTo>
                    <a:lnTo>
                      <a:pt x="329" y="555"/>
                    </a:lnTo>
                    <a:lnTo>
                      <a:pt x="324" y="554"/>
                    </a:lnTo>
                    <a:lnTo>
                      <a:pt x="320" y="553"/>
                    </a:lnTo>
                    <a:lnTo>
                      <a:pt x="316" y="551"/>
                    </a:lnTo>
                    <a:lnTo>
                      <a:pt x="314" y="550"/>
                    </a:lnTo>
                    <a:lnTo>
                      <a:pt x="108" y="294"/>
                    </a:lnTo>
                    <a:lnTo>
                      <a:pt x="108" y="536"/>
                    </a:lnTo>
                    <a:lnTo>
                      <a:pt x="107" y="540"/>
                    </a:lnTo>
                    <a:lnTo>
                      <a:pt x="106" y="543"/>
                    </a:lnTo>
                    <a:lnTo>
                      <a:pt x="105" y="546"/>
                    </a:lnTo>
                    <a:lnTo>
                      <a:pt x="103" y="550"/>
                    </a:lnTo>
                    <a:lnTo>
                      <a:pt x="100" y="552"/>
                    </a:lnTo>
                    <a:lnTo>
                      <a:pt x="97" y="553"/>
                    </a:lnTo>
                    <a:lnTo>
                      <a:pt x="93" y="555"/>
                    </a:lnTo>
                    <a:lnTo>
                      <a:pt x="89" y="555"/>
                    </a:lnTo>
                    <a:lnTo>
                      <a:pt x="19" y="555"/>
                    </a:lnTo>
                    <a:lnTo>
                      <a:pt x="15" y="555"/>
                    </a:lnTo>
                    <a:lnTo>
                      <a:pt x="12" y="553"/>
                    </a:lnTo>
                    <a:lnTo>
                      <a:pt x="9" y="552"/>
                    </a:lnTo>
                    <a:lnTo>
                      <a:pt x="5" y="550"/>
                    </a:lnTo>
                    <a:lnTo>
                      <a:pt x="3" y="546"/>
                    </a:lnTo>
                    <a:lnTo>
                      <a:pt x="2" y="543"/>
                    </a:lnTo>
                    <a:lnTo>
                      <a:pt x="1" y="540"/>
                    </a:lnTo>
                    <a:lnTo>
                      <a:pt x="0" y="536"/>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2"/>
              <p:cNvSpPr>
                <a:spLocks/>
              </p:cNvSpPr>
              <p:nvPr/>
            </p:nvSpPr>
            <p:spPr bwMode="auto">
              <a:xfrm>
                <a:off x="7313613" y="6067425"/>
                <a:ext cx="87312" cy="144463"/>
              </a:xfrm>
              <a:custGeom>
                <a:avLst/>
                <a:gdLst>
                  <a:gd name="T0" fmla="*/ 1 w 441"/>
                  <a:gd name="T1" fmla="*/ 10 h 735"/>
                  <a:gd name="T2" fmla="*/ 7 w 441"/>
                  <a:gd name="T3" fmla="*/ 2 h 735"/>
                  <a:gd name="T4" fmla="*/ 15 w 441"/>
                  <a:gd name="T5" fmla="*/ 0 h 735"/>
                  <a:gd name="T6" fmla="*/ 97 w 441"/>
                  <a:gd name="T7" fmla="*/ 1 h 735"/>
                  <a:gd name="T8" fmla="*/ 103 w 441"/>
                  <a:gd name="T9" fmla="*/ 7 h 735"/>
                  <a:gd name="T10" fmla="*/ 105 w 441"/>
                  <a:gd name="T11" fmla="*/ 15 h 735"/>
                  <a:gd name="T12" fmla="*/ 108 w 441"/>
                  <a:gd name="T13" fmla="*/ 364 h 735"/>
                  <a:gd name="T14" fmla="*/ 118 w 441"/>
                  <a:gd name="T15" fmla="*/ 397 h 735"/>
                  <a:gd name="T16" fmla="*/ 137 w 441"/>
                  <a:gd name="T17" fmla="*/ 425 h 735"/>
                  <a:gd name="T18" fmla="*/ 163 w 441"/>
                  <a:gd name="T19" fmla="*/ 445 h 735"/>
                  <a:gd name="T20" fmla="*/ 196 w 441"/>
                  <a:gd name="T21" fmla="*/ 457 h 735"/>
                  <a:gd name="T22" fmla="*/ 233 w 441"/>
                  <a:gd name="T23" fmla="*/ 459 h 735"/>
                  <a:gd name="T24" fmla="*/ 267 w 441"/>
                  <a:gd name="T25" fmla="*/ 451 h 735"/>
                  <a:gd name="T26" fmla="*/ 296 w 441"/>
                  <a:gd name="T27" fmla="*/ 433 h 735"/>
                  <a:gd name="T28" fmla="*/ 318 w 441"/>
                  <a:gd name="T29" fmla="*/ 407 h 735"/>
                  <a:gd name="T30" fmla="*/ 331 w 441"/>
                  <a:gd name="T31" fmla="*/ 376 h 735"/>
                  <a:gd name="T32" fmla="*/ 336 w 441"/>
                  <a:gd name="T33" fmla="*/ 340 h 735"/>
                  <a:gd name="T34" fmla="*/ 337 w 441"/>
                  <a:gd name="T35" fmla="*/ 10 h 735"/>
                  <a:gd name="T36" fmla="*/ 342 w 441"/>
                  <a:gd name="T37" fmla="*/ 2 h 735"/>
                  <a:gd name="T38" fmla="*/ 351 w 441"/>
                  <a:gd name="T39" fmla="*/ 0 h 735"/>
                  <a:gd name="T40" fmla="*/ 431 w 441"/>
                  <a:gd name="T41" fmla="*/ 1 h 735"/>
                  <a:gd name="T42" fmla="*/ 439 w 441"/>
                  <a:gd name="T43" fmla="*/ 7 h 735"/>
                  <a:gd name="T44" fmla="*/ 441 w 441"/>
                  <a:gd name="T45" fmla="*/ 15 h 735"/>
                  <a:gd name="T46" fmla="*/ 437 w 441"/>
                  <a:gd name="T47" fmla="*/ 386 h 735"/>
                  <a:gd name="T48" fmla="*/ 418 w 441"/>
                  <a:gd name="T49" fmla="*/ 444 h 735"/>
                  <a:gd name="T50" fmla="*/ 383 w 441"/>
                  <a:gd name="T51" fmla="*/ 493 h 735"/>
                  <a:gd name="T52" fmla="*/ 337 w 441"/>
                  <a:gd name="T53" fmla="*/ 531 h 735"/>
                  <a:gd name="T54" fmla="*/ 280 w 441"/>
                  <a:gd name="T55" fmla="*/ 555 h 735"/>
                  <a:gd name="T56" fmla="*/ 233 w 441"/>
                  <a:gd name="T57" fmla="*/ 568 h 735"/>
                  <a:gd name="T58" fmla="*/ 219 w 441"/>
                  <a:gd name="T59" fmla="*/ 591 h 735"/>
                  <a:gd name="T60" fmla="*/ 209 w 441"/>
                  <a:gd name="T61" fmla="*/ 620 h 735"/>
                  <a:gd name="T62" fmla="*/ 213 w 441"/>
                  <a:gd name="T63" fmla="*/ 650 h 735"/>
                  <a:gd name="T64" fmla="*/ 226 w 441"/>
                  <a:gd name="T65" fmla="*/ 670 h 735"/>
                  <a:gd name="T66" fmla="*/ 238 w 441"/>
                  <a:gd name="T67" fmla="*/ 677 h 735"/>
                  <a:gd name="T68" fmla="*/ 256 w 441"/>
                  <a:gd name="T69" fmla="*/ 682 h 735"/>
                  <a:gd name="T70" fmla="*/ 282 w 441"/>
                  <a:gd name="T71" fmla="*/ 679 h 735"/>
                  <a:gd name="T72" fmla="*/ 301 w 441"/>
                  <a:gd name="T73" fmla="*/ 674 h 735"/>
                  <a:gd name="T74" fmla="*/ 309 w 441"/>
                  <a:gd name="T75" fmla="*/ 677 h 735"/>
                  <a:gd name="T76" fmla="*/ 314 w 441"/>
                  <a:gd name="T77" fmla="*/ 685 h 735"/>
                  <a:gd name="T78" fmla="*/ 312 w 441"/>
                  <a:gd name="T79" fmla="*/ 717 h 735"/>
                  <a:gd name="T80" fmla="*/ 303 w 441"/>
                  <a:gd name="T81" fmla="*/ 727 h 735"/>
                  <a:gd name="T82" fmla="*/ 268 w 441"/>
                  <a:gd name="T83" fmla="*/ 734 h 735"/>
                  <a:gd name="T84" fmla="*/ 230 w 441"/>
                  <a:gd name="T85" fmla="*/ 733 h 735"/>
                  <a:gd name="T86" fmla="*/ 203 w 441"/>
                  <a:gd name="T87" fmla="*/ 727 h 735"/>
                  <a:gd name="T88" fmla="*/ 179 w 441"/>
                  <a:gd name="T89" fmla="*/ 714 h 735"/>
                  <a:gd name="T90" fmla="*/ 162 w 441"/>
                  <a:gd name="T91" fmla="*/ 694 h 735"/>
                  <a:gd name="T92" fmla="*/ 152 w 441"/>
                  <a:gd name="T93" fmla="*/ 669 h 735"/>
                  <a:gd name="T94" fmla="*/ 150 w 441"/>
                  <a:gd name="T95" fmla="*/ 633 h 735"/>
                  <a:gd name="T96" fmla="*/ 162 w 441"/>
                  <a:gd name="T97" fmla="*/ 596 h 735"/>
                  <a:gd name="T98" fmla="*/ 182 w 441"/>
                  <a:gd name="T99" fmla="*/ 568 h 735"/>
                  <a:gd name="T100" fmla="*/ 148 w 441"/>
                  <a:gd name="T101" fmla="*/ 552 h 735"/>
                  <a:gd name="T102" fmla="*/ 96 w 441"/>
                  <a:gd name="T103" fmla="*/ 526 h 735"/>
                  <a:gd name="T104" fmla="*/ 53 w 441"/>
                  <a:gd name="T105" fmla="*/ 488 h 735"/>
                  <a:gd name="T106" fmla="*/ 22 w 441"/>
                  <a:gd name="T107" fmla="*/ 440 h 735"/>
                  <a:gd name="T108" fmla="*/ 4 w 441"/>
                  <a:gd name="T109" fmla="*/ 385 h 735"/>
                  <a:gd name="T110" fmla="*/ 0 w 441"/>
                  <a:gd name="T111" fmla="*/ 1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1" h="735">
                    <a:moveTo>
                      <a:pt x="0" y="15"/>
                    </a:moveTo>
                    <a:lnTo>
                      <a:pt x="0" y="12"/>
                    </a:lnTo>
                    <a:lnTo>
                      <a:pt x="1" y="10"/>
                    </a:lnTo>
                    <a:lnTo>
                      <a:pt x="2" y="7"/>
                    </a:lnTo>
                    <a:lnTo>
                      <a:pt x="5" y="4"/>
                    </a:lnTo>
                    <a:lnTo>
                      <a:pt x="7" y="2"/>
                    </a:lnTo>
                    <a:lnTo>
                      <a:pt x="9" y="1"/>
                    </a:lnTo>
                    <a:lnTo>
                      <a:pt x="12" y="0"/>
                    </a:lnTo>
                    <a:lnTo>
                      <a:pt x="15" y="0"/>
                    </a:lnTo>
                    <a:lnTo>
                      <a:pt x="90" y="0"/>
                    </a:lnTo>
                    <a:lnTo>
                      <a:pt x="94" y="0"/>
                    </a:lnTo>
                    <a:lnTo>
                      <a:pt x="97" y="1"/>
                    </a:lnTo>
                    <a:lnTo>
                      <a:pt x="99" y="2"/>
                    </a:lnTo>
                    <a:lnTo>
                      <a:pt x="101" y="4"/>
                    </a:lnTo>
                    <a:lnTo>
                      <a:pt x="103" y="7"/>
                    </a:lnTo>
                    <a:lnTo>
                      <a:pt x="104" y="10"/>
                    </a:lnTo>
                    <a:lnTo>
                      <a:pt x="105" y="12"/>
                    </a:lnTo>
                    <a:lnTo>
                      <a:pt x="105" y="15"/>
                    </a:lnTo>
                    <a:lnTo>
                      <a:pt x="105" y="339"/>
                    </a:lnTo>
                    <a:lnTo>
                      <a:pt x="105" y="352"/>
                    </a:lnTo>
                    <a:lnTo>
                      <a:pt x="108" y="364"/>
                    </a:lnTo>
                    <a:lnTo>
                      <a:pt x="110" y="376"/>
                    </a:lnTo>
                    <a:lnTo>
                      <a:pt x="114" y="386"/>
                    </a:lnTo>
                    <a:lnTo>
                      <a:pt x="118" y="397"/>
                    </a:lnTo>
                    <a:lnTo>
                      <a:pt x="124" y="407"/>
                    </a:lnTo>
                    <a:lnTo>
                      <a:pt x="130" y="416"/>
                    </a:lnTo>
                    <a:lnTo>
                      <a:pt x="137" y="425"/>
                    </a:lnTo>
                    <a:lnTo>
                      <a:pt x="145" y="433"/>
                    </a:lnTo>
                    <a:lnTo>
                      <a:pt x="154" y="439"/>
                    </a:lnTo>
                    <a:lnTo>
                      <a:pt x="163" y="445"/>
                    </a:lnTo>
                    <a:lnTo>
                      <a:pt x="173" y="451"/>
                    </a:lnTo>
                    <a:lnTo>
                      <a:pt x="184" y="454"/>
                    </a:lnTo>
                    <a:lnTo>
                      <a:pt x="196" y="457"/>
                    </a:lnTo>
                    <a:lnTo>
                      <a:pt x="207" y="459"/>
                    </a:lnTo>
                    <a:lnTo>
                      <a:pt x="220" y="459"/>
                    </a:lnTo>
                    <a:lnTo>
                      <a:pt x="233" y="459"/>
                    </a:lnTo>
                    <a:lnTo>
                      <a:pt x="245" y="457"/>
                    </a:lnTo>
                    <a:lnTo>
                      <a:pt x="257" y="454"/>
                    </a:lnTo>
                    <a:lnTo>
                      <a:pt x="267" y="451"/>
                    </a:lnTo>
                    <a:lnTo>
                      <a:pt x="278" y="445"/>
                    </a:lnTo>
                    <a:lnTo>
                      <a:pt x="287" y="439"/>
                    </a:lnTo>
                    <a:lnTo>
                      <a:pt x="296" y="433"/>
                    </a:lnTo>
                    <a:lnTo>
                      <a:pt x="304" y="425"/>
                    </a:lnTo>
                    <a:lnTo>
                      <a:pt x="311" y="416"/>
                    </a:lnTo>
                    <a:lnTo>
                      <a:pt x="318" y="407"/>
                    </a:lnTo>
                    <a:lnTo>
                      <a:pt x="323" y="397"/>
                    </a:lnTo>
                    <a:lnTo>
                      <a:pt x="327" y="386"/>
                    </a:lnTo>
                    <a:lnTo>
                      <a:pt x="331" y="376"/>
                    </a:lnTo>
                    <a:lnTo>
                      <a:pt x="334" y="364"/>
                    </a:lnTo>
                    <a:lnTo>
                      <a:pt x="335" y="352"/>
                    </a:lnTo>
                    <a:lnTo>
                      <a:pt x="336" y="340"/>
                    </a:lnTo>
                    <a:lnTo>
                      <a:pt x="336" y="15"/>
                    </a:lnTo>
                    <a:lnTo>
                      <a:pt x="336" y="12"/>
                    </a:lnTo>
                    <a:lnTo>
                      <a:pt x="337" y="10"/>
                    </a:lnTo>
                    <a:lnTo>
                      <a:pt x="338" y="7"/>
                    </a:lnTo>
                    <a:lnTo>
                      <a:pt x="340" y="4"/>
                    </a:lnTo>
                    <a:lnTo>
                      <a:pt x="342" y="2"/>
                    </a:lnTo>
                    <a:lnTo>
                      <a:pt x="345" y="1"/>
                    </a:lnTo>
                    <a:lnTo>
                      <a:pt x="348" y="0"/>
                    </a:lnTo>
                    <a:lnTo>
                      <a:pt x="351" y="0"/>
                    </a:lnTo>
                    <a:lnTo>
                      <a:pt x="426" y="0"/>
                    </a:lnTo>
                    <a:lnTo>
                      <a:pt x="429" y="0"/>
                    </a:lnTo>
                    <a:lnTo>
                      <a:pt x="431" y="1"/>
                    </a:lnTo>
                    <a:lnTo>
                      <a:pt x="435" y="2"/>
                    </a:lnTo>
                    <a:lnTo>
                      <a:pt x="437" y="4"/>
                    </a:lnTo>
                    <a:lnTo>
                      <a:pt x="439" y="7"/>
                    </a:lnTo>
                    <a:lnTo>
                      <a:pt x="440" y="10"/>
                    </a:lnTo>
                    <a:lnTo>
                      <a:pt x="441" y="12"/>
                    </a:lnTo>
                    <a:lnTo>
                      <a:pt x="441" y="15"/>
                    </a:lnTo>
                    <a:lnTo>
                      <a:pt x="441" y="345"/>
                    </a:lnTo>
                    <a:lnTo>
                      <a:pt x="440" y="366"/>
                    </a:lnTo>
                    <a:lnTo>
                      <a:pt x="437" y="386"/>
                    </a:lnTo>
                    <a:lnTo>
                      <a:pt x="433" y="407"/>
                    </a:lnTo>
                    <a:lnTo>
                      <a:pt x="426" y="426"/>
                    </a:lnTo>
                    <a:lnTo>
                      <a:pt x="418" y="444"/>
                    </a:lnTo>
                    <a:lnTo>
                      <a:pt x="408" y="462"/>
                    </a:lnTo>
                    <a:lnTo>
                      <a:pt x="396" y="478"/>
                    </a:lnTo>
                    <a:lnTo>
                      <a:pt x="383" y="493"/>
                    </a:lnTo>
                    <a:lnTo>
                      <a:pt x="369" y="507"/>
                    </a:lnTo>
                    <a:lnTo>
                      <a:pt x="353" y="520"/>
                    </a:lnTo>
                    <a:lnTo>
                      <a:pt x="337" y="531"/>
                    </a:lnTo>
                    <a:lnTo>
                      <a:pt x="319" y="541"/>
                    </a:lnTo>
                    <a:lnTo>
                      <a:pt x="301" y="548"/>
                    </a:lnTo>
                    <a:lnTo>
                      <a:pt x="280" y="555"/>
                    </a:lnTo>
                    <a:lnTo>
                      <a:pt x="260" y="559"/>
                    </a:lnTo>
                    <a:lnTo>
                      <a:pt x="238" y="562"/>
                    </a:lnTo>
                    <a:lnTo>
                      <a:pt x="233" y="568"/>
                    </a:lnTo>
                    <a:lnTo>
                      <a:pt x="228" y="575"/>
                    </a:lnTo>
                    <a:lnTo>
                      <a:pt x="223" y="583"/>
                    </a:lnTo>
                    <a:lnTo>
                      <a:pt x="219" y="591"/>
                    </a:lnTo>
                    <a:lnTo>
                      <a:pt x="215" y="600"/>
                    </a:lnTo>
                    <a:lnTo>
                      <a:pt x="212" y="610"/>
                    </a:lnTo>
                    <a:lnTo>
                      <a:pt x="209" y="620"/>
                    </a:lnTo>
                    <a:lnTo>
                      <a:pt x="209" y="631"/>
                    </a:lnTo>
                    <a:lnTo>
                      <a:pt x="211" y="641"/>
                    </a:lnTo>
                    <a:lnTo>
                      <a:pt x="213" y="650"/>
                    </a:lnTo>
                    <a:lnTo>
                      <a:pt x="217" y="659"/>
                    </a:lnTo>
                    <a:lnTo>
                      <a:pt x="222" y="667"/>
                    </a:lnTo>
                    <a:lnTo>
                      <a:pt x="226" y="670"/>
                    </a:lnTo>
                    <a:lnTo>
                      <a:pt x="230" y="673"/>
                    </a:lnTo>
                    <a:lnTo>
                      <a:pt x="234" y="675"/>
                    </a:lnTo>
                    <a:lnTo>
                      <a:pt x="238" y="677"/>
                    </a:lnTo>
                    <a:lnTo>
                      <a:pt x="244" y="679"/>
                    </a:lnTo>
                    <a:lnTo>
                      <a:pt x="249" y="680"/>
                    </a:lnTo>
                    <a:lnTo>
                      <a:pt x="256" y="682"/>
                    </a:lnTo>
                    <a:lnTo>
                      <a:pt x="261" y="682"/>
                    </a:lnTo>
                    <a:lnTo>
                      <a:pt x="273" y="680"/>
                    </a:lnTo>
                    <a:lnTo>
                      <a:pt x="282" y="679"/>
                    </a:lnTo>
                    <a:lnTo>
                      <a:pt x="290" y="676"/>
                    </a:lnTo>
                    <a:lnTo>
                      <a:pt x="297" y="674"/>
                    </a:lnTo>
                    <a:lnTo>
                      <a:pt x="301" y="674"/>
                    </a:lnTo>
                    <a:lnTo>
                      <a:pt x="304" y="674"/>
                    </a:lnTo>
                    <a:lnTo>
                      <a:pt x="307" y="675"/>
                    </a:lnTo>
                    <a:lnTo>
                      <a:pt x="309" y="677"/>
                    </a:lnTo>
                    <a:lnTo>
                      <a:pt x="311" y="679"/>
                    </a:lnTo>
                    <a:lnTo>
                      <a:pt x="312" y="682"/>
                    </a:lnTo>
                    <a:lnTo>
                      <a:pt x="314" y="685"/>
                    </a:lnTo>
                    <a:lnTo>
                      <a:pt x="314" y="688"/>
                    </a:lnTo>
                    <a:lnTo>
                      <a:pt x="314" y="712"/>
                    </a:lnTo>
                    <a:lnTo>
                      <a:pt x="312" y="717"/>
                    </a:lnTo>
                    <a:lnTo>
                      <a:pt x="310" y="721"/>
                    </a:lnTo>
                    <a:lnTo>
                      <a:pt x="307" y="724"/>
                    </a:lnTo>
                    <a:lnTo>
                      <a:pt x="303" y="727"/>
                    </a:lnTo>
                    <a:lnTo>
                      <a:pt x="296" y="729"/>
                    </a:lnTo>
                    <a:lnTo>
                      <a:pt x="285" y="731"/>
                    </a:lnTo>
                    <a:lnTo>
                      <a:pt x="268" y="734"/>
                    </a:lnTo>
                    <a:lnTo>
                      <a:pt x="250" y="735"/>
                    </a:lnTo>
                    <a:lnTo>
                      <a:pt x="241" y="734"/>
                    </a:lnTo>
                    <a:lnTo>
                      <a:pt x="230" y="733"/>
                    </a:lnTo>
                    <a:lnTo>
                      <a:pt x="220" y="732"/>
                    </a:lnTo>
                    <a:lnTo>
                      <a:pt x="212" y="730"/>
                    </a:lnTo>
                    <a:lnTo>
                      <a:pt x="203" y="727"/>
                    </a:lnTo>
                    <a:lnTo>
                      <a:pt x="194" y="722"/>
                    </a:lnTo>
                    <a:lnTo>
                      <a:pt x="187" y="718"/>
                    </a:lnTo>
                    <a:lnTo>
                      <a:pt x="179" y="714"/>
                    </a:lnTo>
                    <a:lnTo>
                      <a:pt x="173" y="707"/>
                    </a:lnTo>
                    <a:lnTo>
                      <a:pt x="168" y="701"/>
                    </a:lnTo>
                    <a:lnTo>
                      <a:pt x="162" y="694"/>
                    </a:lnTo>
                    <a:lnTo>
                      <a:pt x="158" y="686"/>
                    </a:lnTo>
                    <a:lnTo>
                      <a:pt x="155" y="677"/>
                    </a:lnTo>
                    <a:lnTo>
                      <a:pt x="152" y="669"/>
                    </a:lnTo>
                    <a:lnTo>
                      <a:pt x="150" y="658"/>
                    </a:lnTo>
                    <a:lnTo>
                      <a:pt x="149" y="647"/>
                    </a:lnTo>
                    <a:lnTo>
                      <a:pt x="150" y="633"/>
                    </a:lnTo>
                    <a:lnTo>
                      <a:pt x="154" y="619"/>
                    </a:lnTo>
                    <a:lnTo>
                      <a:pt x="157" y="608"/>
                    </a:lnTo>
                    <a:lnTo>
                      <a:pt x="162" y="596"/>
                    </a:lnTo>
                    <a:lnTo>
                      <a:pt x="169" y="585"/>
                    </a:lnTo>
                    <a:lnTo>
                      <a:pt x="175" y="575"/>
                    </a:lnTo>
                    <a:lnTo>
                      <a:pt x="182" y="568"/>
                    </a:lnTo>
                    <a:lnTo>
                      <a:pt x="188" y="560"/>
                    </a:lnTo>
                    <a:lnTo>
                      <a:pt x="168" y="557"/>
                    </a:lnTo>
                    <a:lnTo>
                      <a:pt x="148" y="552"/>
                    </a:lnTo>
                    <a:lnTo>
                      <a:pt x="130" y="544"/>
                    </a:lnTo>
                    <a:lnTo>
                      <a:pt x="113" y="536"/>
                    </a:lnTo>
                    <a:lnTo>
                      <a:pt x="96" y="526"/>
                    </a:lnTo>
                    <a:lnTo>
                      <a:pt x="81" y="514"/>
                    </a:lnTo>
                    <a:lnTo>
                      <a:pt x="67" y="502"/>
                    </a:lnTo>
                    <a:lnTo>
                      <a:pt x="53" y="488"/>
                    </a:lnTo>
                    <a:lnTo>
                      <a:pt x="41" y="473"/>
                    </a:lnTo>
                    <a:lnTo>
                      <a:pt x="30" y="457"/>
                    </a:lnTo>
                    <a:lnTo>
                      <a:pt x="22" y="440"/>
                    </a:lnTo>
                    <a:lnTo>
                      <a:pt x="14" y="423"/>
                    </a:lnTo>
                    <a:lnTo>
                      <a:pt x="8" y="405"/>
                    </a:lnTo>
                    <a:lnTo>
                      <a:pt x="4" y="385"/>
                    </a:lnTo>
                    <a:lnTo>
                      <a:pt x="1" y="365"/>
                    </a:lnTo>
                    <a:lnTo>
                      <a:pt x="0" y="34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3"/>
              <p:cNvSpPr>
                <a:spLocks/>
              </p:cNvSpPr>
              <p:nvPr/>
            </p:nvSpPr>
            <p:spPr bwMode="auto">
              <a:xfrm>
                <a:off x="7456488" y="6064250"/>
                <a:ext cx="73025" cy="114300"/>
              </a:xfrm>
              <a:custGeom>
                <a:avLst/>
                <a:gdLst>
                  <a:gd name="T0" fmla="*/ 38 w 364"/>
                  <a:gd name="T1" fmla="*/ 430 h 570"/>
                  <a:gd name="T2" fmla="*/ 53 w 364"/>
                  <a:gd name="T3" fmla="*/ 428 h 570"/>
                  <a:gd name="T4" fmla="*/ 102 w 364"/>
                  <a:gd name="T5" fmla="*/ 456 h 570"/>
                  <a:gd name="T6" fmla="*/ 160 w 364"/>
                  <a:gd name="T7" fmla="*/ 477 h 570"/>
                  <a:gd name="T8" fmla="*/ 194 w 364"/>
                  <a:gd name="T9" fmla="*/ 478 h 570"/>
                  <a:gd name="T10" fmla="*/ 220 w 364"/>
                  <a:gd name="T11" fmla="*/ 470 h 570"/>
                  <a:gd name="T12" fmla="*/ 239 w 364"/>
                  <a:gd name="T13" fmla="*/ 452 h 570"/>
                  <a:gd name="T14" fmla="*/ 250 w 364"/>
                  <a:gd name="T15" fmla="*/ 431 h 570"/>
                  <a:gd name="T16" fmla="*/ 250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2 w 364"/>
                  <a:gd name="T33" fmla="*/ 98 h 570"/>
                  <a:gd name="T34" fmla="*/ 44 w 364"/>
                  <a:gd name="T35" fmla="*/ 50 h 570"/>
                  <a:gd name="T36" fmla="*/ 99 w 364"/>
                  <a:gd name="T37" fmla="*/ 13 h 570"/>
                  <a:gd name="T38" fmla="*/ 180 w 364"/>
                  <a:gd name="T39" fmla="*/ 0 h 570"/>
                  <a:gd name="T40" fmla="*/ 236 w 364"/>
                  <a:gd name="T41" fmla="*/ 7 h 570"/>
                  <a:gd name="T42" fmla="*/ 283 w 364"/>
                  <a:gd name="T43" fmla="*/ 22 h 570"/>
                  <a:gd name="T44" fmla="*/ 338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7 w 364"/>
                  <a:gd name="T71" fmla="*/ 225 h 570"/>
                  <a:gd name="T72" fmla="*/ 271 w 364"/>
                  <a:gd name="T73" fmla="*/ 269 h 570"/>
                  <a:gd name="T74" fmla="*/ 322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1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2" y="428"/>
                    </a:lnTo>
                    <a:lnTo>
                      <a:pt x="46" y="427"/>
                    </a:lnTo>
                    <a:lnTo>
                      <a:pt x="49" y="427"/>
                    </a:lnTo>
                    <a:lnTo>
                      <a:pt x="53" y="428"/>
                    </a:lnTo>
                    <a:lnTo>
                      <a:pt x="57" y="429"/>
                    </a:lnTo>
                    <a:lnTo>
                      <a:pt x="59" y="431"/>
                    </a:lnTo>
                    <a:lnTo>
                      <a:pt x="73" y="440"/>
                    </a:lnTo>
                    <a:lnTo>
                      <a:pt x="102" y="456"/>
                    </a:lnTo>
                    <a:lnTo>
                      <a:pt x="120" y="464"/>
                    </a:lnTo>
                    <a:lnTo>
                      <a:pt x="139" y="473"/>
                    </a:lnTo>
                    <a:lnTo>
                      <a:pt x="149" y="475"/>
                    </a:lnTo>
                    <a:lnTo>
                      <a:pt x="160" y="477"/>
                    </a:lnTo>
                    <a:lnTo>
                      <a:pt x="169" y="479"/>
                    </a:lnTo>
                    <a:lnTo>
                      <a:pt x="179" y="479"/>
                    </a:lnTo>
                    <a:lnTo>
                      <a:pt x="186" y="479"/>
                    </a:lnTo>
                    <a:lnTo>
                      <a:pt x="194" y="478"/>
                    </a:lnTo>
                    <a:lnTo>
                      <a:pt x="200" y="477"/>
                    </a:lnTo>
                    <a:lnTo>
                      <a:pt x="208" y="475"/>
                    </a:lnTo>
                    <a:lnTo>
                      <a:pt x="214" y="473"/>
                    </a:lnTo>
                    <a:lnTo>
                      <a:pt x="220" y="470"/>
                    </a:lnTo>
                    <a:lnTo>
                      <a:pt x="225" y="465"/>
                    </a:lnTo>
                    <a:lnTo>
                      <a:pt x="230" y="462"/>
                    </a:lnTo>
                    <a:lnTo>
                      <a:pt x="235" y="458"/>
                    </a:lnTo>
                    <a:lnTo>
                      <a:pt x="239" y="452"/>
                    </a:lnTo>
                    <a:lnTo>
                      <a:pt x="242" y="448"/>
                    </a:lnTo>
                    <a:lnTo>
                      <a:pt x="245" y="443"/>
                    </a:lnTo>
                    <a:lnTo>
                      <a:pt x="248" y="437"/>
                    </a:lnTo>
                    <a:lnTo>
                      <a:pt x="250" y="431"/>
                    </a:lnTo>
                    <a:lnTo>
                      <a:pt x="251" y="424"/>
                    </a:lnTo>
                    <a:lnTo>
                      <a:pt x="251" y="418"/>
                    </a:lnTo>
                    <a:lnTo>
                      <a:pt x="251" y="412"/>
                    </a:lnTo>
                    <a:lnTo>
                      <a:pt x="250" y="404"/>
                    </a:lnTo>
                    <a:lnTo>
                      <a:pt x="248" y="397"/>
                    </a:lnTo>
                    <a:lnTo>
                      <a:pt x="244" y="390"/>
                    </a:lnTo>
                    <a:lnTo>
                      <a:pt x="241" y="384"/>
                    </a:lnTo>
                    <a:lnTo>
                      <a:pt x="237" y="378"/>
                    </a:lnTo>
                    <a:lnTo>
                      <a:pt x="232" y="372"/>
                    </a:lnTo>
                    <a:lnTo>
                      <a:pt x="225" y="365"/>
                    </a:lnTo>
                    <a:lnTo>
                      <a:pt x="219" y="360"/>
                    </a:lnTo>
                    <a:lnTo>
                      <a:pt x="211" y="355"/>
                    </a:lnTo>
                    <a:lnTo>
                      <a:pt x="204" y="349"/>
                    </a:lnTo>
                    <a:lnTo>
                      <a:pt x="194" y="344"/>
                    </a:lnTo>
                    <a:lnTo>
                      <a:pt x="174" y="333"/>
                    </a:lnTo>
                    <a:lnTo>
                      <a:pt x="150" y="324"/>
                    </a:lnTo>
                    <a:lnTo>
                      <a:pt x="136" y="317"/>
                    </a:lnTo>
                    <a:lnTo>
                      <a:pt x="122" y="312"/>
                    </a:lnTo>
                    <a:lnTo>
                      <a:pt x="109" y="304"/>
                    </a:lnTo>
                    <a:lnTo>
                      <a:pt x="95" y="297"/>
                    </a:lnTo>
                    <a:lnTo>
                      <a:pt x="82" y="289"/>
                    </a:lnTo>
                    <a:lnTo>
                      <a:pt x="71"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2" y="98"/>
                    </a:lnTo>
                    <a:lnTo>
                      <a:pt x="17" y="85"/>
                    </a:lnTo>
                    <a:lnTo>
                      <a:pt x="25" y="74"/>
                    </a:lnTo>
                    <a:lnTo>
                      <a:pt x="33" y="61"/>
                    </a:lnTo>
                    <a:lnTo>
                      <a:pt x="44" y="50"/>
                    </a:lnTo>
                    <a:lnTo>
                      <a:pt x="55" y="39"/>
                    </a:lnTo>
                    <a:lnTo>
                      <a:pt x="68" y="30"/>
                    </a:lnTo>
                    <a:lnTo>
                      <a:pt x="82" y="21"/>
                    </a:lnTo>
                    <a:lnTo>
                      <a:pt x="99" y="13"/>
                    </a:lnTo>
                    <a:lnTo>
                      <a:pt x="117" y="8"/>
                    </a:lnTo>
                    <a:lnTo>
                      <a:pt x="136" y="4"/>
                    </a:lnTo>
                    <a:lnTo>
                      <a:pt x="156" y="1"/>
                    </a:lnTo>
                    <a:lnTo>
                      <a:pt x="180" y="0"/>
                    </a:lnTo>
                    <a:lnTo>
                      <a:pt x="195" y="1"/>
                    </a:lnTo>
                    <a:lnTo>
                      <a:pt x="209" y="2"/>
                    </a:lnTo>
                    <a:lnTo>
                      <a:pt x="223" y="4"/>
                    </a:lnTo>
                    <a:lnTo>
                      <a:pt x="236" y="7"/>
                    </a:lnTo>
                    <a:lnTo>
                      <a:pt x="249" y="10"/>
                    </a:lnTo>
                    <a:lnTo>
                      <a:pt x="262" y="13"/>
                    </a:lnTo>
                    <a:lnTo>
                      <a:pt x="272" y="18"/>
                    </a:lnTo>
                    <a:lnTo>
                      <a:pt x="283" y="22"/>
                    </a:lnTo>
                    <a:lnTo>
                      <a:pt x="302" y="31"/>
                    </a:lnTo>
                    <a:lnTo>
                      <a:pt x="318" y="40"/>
                    </a:lnTo>
                    <a:lnTo>
                      <a:pt x="330" y="48"/>
                    </a:lnTo>
                    <a:lnTo>
                      <a:pt x="338" y="53"/>
                    </a:lnTo>
                    <a:lnTo>
                      <a:pt x="341" y="55"/>
                    </a:lnTo>
                    <a:lnTo>
                      <a:pt x="343" y="59"/>
                    </a:lnTo>
                    <a:lnTo>
                      <a:pt x="344" y="62"/>
                    </a:lnTo>
                    <a:lnTo>
                      <a:pt x="345" y="65"/>
                    </a:lnTo>
                    <a:lnTo>
                      <a:pt x="346" y="69"/>
                    </a:lnTo>
                    <a:lnTo>
                      <a:pt x="345" y="72"/>
                    </a:lnTo>
                    <a:lnTo>
                      <a:pt x="344" y="76"/>
                    </a:lnTo>
                    <a:lnTo>
                      <a:pt x="343" y="79"/>
                    </a:lnTo>
                    <a:lnTo>
                      <a:pt x="313" y="124"/>
                    </a:lnTo>
                    <a:lnTo>
                      <a:pt x="310" y="128"/>
                    </a:lnTo>
                    <a:lnTo>
                      <a:pt x="307" y="130"/>
                    </a:lnTo>
                    <a:lnTo>
                      <a:pt x="303" y="134"/>
                    </a:lnTo>
                    <a:lnTo>
                      <a:pt x="300" y="135"/>
                    </a:lnTo>
                    <a:lnTo>
                      <a:pt x="296" y="136"/>
                    </a:lnTo>
                    <a:lnTo>
                      <a:pt x="293" y="137"/>
                    </a:lnTo>
                    <a:lnTo>
                      <a:pt x="288" y="136"/>
                    </a:lnTo>
                    <a:lnTo>
                      <a:pt x="285" y="134"/>
                    </a:lnTo>
                    <a:lnTo>
                      <a:pt x="271" y="125"/>
                    </a:lnTo>
                    <a:lnTo>
                      <a:pt x="244" y="111"/>
                    </a:lnTo>
                    <a:lnTo>
                      <a:pt x="227" y="104"/>
                    </a:lnTo>
                    <a:lnTo>
                      <a:pt x="210" y="97"/>
                    </a:lnTo>
                    <a:lnTo>
                      <a:pt x="200" y="94"/>
                    </a:lnTo>
                    <a:lnTo>
                      <a:pt x="192" y="92"/>
                    </a:lnTo>
                    <a:lnTo>
                      <a:pt x="183" y="91"/>
                    </a:lnTo>
                    <a:lnTo>
                      <a:pt x="175" y="91"/>
                    </a:lnTo>
                    <a:lnTo>
                      <a:pt x="167" y="91"/>
                    </a:lnTo>
                    <a:lnTo>
                      <a:pt x="159" y="92"/>
                    </a:lnTo>
                    <a:lnTo>
                      <a:pt x="152" y="93"/>
                    </a:lnTo>
                    <a:lnTo>
                      <a:pt x="145" y="95"/>
                    </a:lnTo>
                    <a:lnTo>
                      <a:pt x="138" y="98"/>
                    </a:lnTo>
                    <a:lnTo>
                      <a:pt x="133" y="101"/>
                    </a:lnTo>
                    <a:lnTo>
                      <a:pt x="127" y="105"/>
                    </a:lnTo>
                    <a:lnTo>
                      <a:pt x="123" y="109"/>
                    </a:lnTo>
                    <a:lnTo>
                      <a:pt x="119" y="113"/>
                    </a:lnTo>
                    <a:lnTo>
                      <a:pt x="116" y="118"/>
                    </a:lnTo>
                    <a:lnTo>
                      <a:pt x="112" y="122"/>
                    </a:lnTo>
                    <a:lnTo>
                      <a:pt x="109" y="126"/>
                    </a:lnTo>
                    <a:lnTo>
                      <a:pt x="108" y="132"/>
                    </a:lnTo>
                    <a:lnTo>
                      <a:pt x="106" y="136"/>
                    </a:lnTo>
                    <a:lnTo>
                      <a:pt x="105" y="141"/>
                    </a:lnTo>
                    <a:lnTo>
                      <a:pt x="105" y="145"/>
                    </a:lnTo>
                    <a:lnTo>
                      <a:pt x="106" y="153"/>
                    </a:lnTo>
                    <a:lnTo>
                      <a:pt x="107" y="159"/>
                    </a:lnTo>
                    <a:lnTo>
                      <a:pt x="108" y="166"/>
                    </a:lnTo>
                    <a:lnTo>
                      <a:pt x="110" y="172"/>
                    </a:lnTo>
                    <a:lnTo>
                      <a:pt x="114" y="178"/>
                    </a:lnTo>
                    <a:lnTo>
                      <a:pt x="118" y="183"/>
                    </a:lnTo>
                    <a:lnTo>
                      <a:pt x="122" y="189"/>
                    </a:lnTo>
                    <a:lnTo>
                      <a:pt x="127" y="195"/>
                    </a:lnTo>
                    <a:lnTo>
                      <a:pt x="141" y="204"/>
                    </a:lnTo>
                    <a:lnTo>
                      <a:pt x="158" y="215"/>
                    </a:lnTo>
                    <a:lnTo>
                      <a:pt x="177" y="225"/>
                    </a:lnTo>
                    <a:lnTo>
                      <a:pt x="198" y="235"/>
                    </a:lnTo>
                    <a:lnTo>
                      <a:pt x="228" y="247"/>
                    </a:lnTo>
                    <a:lnTo>
                      <a:pt x="257" y="261"/>
                    </a:lnTo>
                    <a:lnTo>
                      <a:pt x="271" y="269"/>
                    </a:lnTo>
                    <a:lnTo>
                      <a:pt x="285" y="277"/>
                    </a:lnTo>
                    <a:lnTo>
                      <a:pt x="298" y="287"/>
                    </a:lnTo>
                    <a:lnTo>
                      <a:pt x="310" y="298"/>
                    </a:lnTo>
                    <a:lnTo>
                      <a:pt x="322"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2" y="473"/>
                    </a:lnTo>
                    <a:lnTo>
                      <a:pt x="344" y="487"/>
                    </a:lnTo>
                    <a:lnTo>
                      <a:pt x="336" y="500"/>
                    </a:lnTo>
                    <a:lnTo>
                      <a:pt x="326" y="511"/>
                    </a:lnTo>
                    <a:lnTo>
                      <a:pt x="315" y="523"/>
                    </a:lnTo>
                    <a:lnTo>
                      <a:pt x="302" y="533"/>
                    </a:lnTo>
                    <a:lnTo>
                      <a:pt x="288" y="543"/>
                    </a:lnTo>
                    <a:lnTo>
                      <a:pt x="273" y="551"/>
                    </a:lnTo>
                    <a:lnTo>
                      <a:pt x="257" y="558"/>
                    </a:lnTo>
                    <a:lnTo>
                      <a:pt x="240" y="563"/>
                    </a:lnTo>
                    <a:lnTo>
                      <a:pt x="222" y="567"/>
                    </a:lnTo>
                    <a:lnTo>
                      <a:pt x="203" y="569"/>
                    </a:lnTo>
                    <a:lnTo>
                      <a:pt x="182" y="570"/>
                    </a:lnTo>
                    <a:lnTo>
                      <a:pt x="164" y="570"/>
                    </a:lnTo>
                    <a:lnTo>
                      <a:pt x="147" y="568"/>
                    </a:lnTo>
                    <a:lnTo>
                      <a:pt x="131" y="566"/>
                    </a:lnTo>
                    <a:lnTo>
                      <a:pt x="115" y="563"/>
                    </a:lnTo>
                    <a:lnTo>
                      <a:pt x="101" y="560"/>
                    </a:lnTo>
                    <a:lnTo>
                      <a:pt x="88" y="555"/>
                    </a:lnTo>
                    <a:lnTo>
                      <a:pt x="75" y="550"/>
                    </a:lnTo>
                    <a:lnTo>
                      <a:pt x="63" y="546"/>
                    </a:lnTo>
                    <a:lnTo>
                      <a:pt x="44" y="535"/>
                    </a:lnTo>
                    <a:lnTo>
                      <a:pt x="28" y="525"/>
                    </a:lnTo>
                    <a:lnTo>
                      <a:pt x="16" y="516"/>
                    </a:lnTo>
                    <a:lnTo>
                      <a:pt x="8"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
              <p:cNvSpPr>
                <a:spLocks/>
              </p:cNvSpPr>
              <p:nvPr/>
            </p:nvSpPr>
            <p:spPr bwMode="auto">
              <a:xfrm>
                <a:off x="7548563" y="6067425"/>
                <a:ext cx="20637" cy="109538"/>
              </a:xfrm>
              <a:custGeom>
                <a:avLst/>
                <a:gdLst>
                  <a:gd name="T0" fmla="*/ 0 w 104"/>
                  <a:gd name="T1" fmla="*/ 15 h 555"/>
                  <a:gd name="T2" fmla="*/ 0 w 104"/>
                  <a:gd name="T3" fmla="*/ 12 h 555"/>
                  <a:gd name="T4" fmla="*/ 1 w 104"/>
                  <a:gd name="T5" fmla="*/ 10 h 555"/>
                  <a:gd name="T6" fmla="*/ 2 w 104"/>
                  <a:gd name="T7" fmla="*/ 7 h 555"/>
                  <a:gd name="T8" fmla="*/ 5 w 104"/>
                  <a:gd name="T9" fmla="*/ 4 h 555"/>
                  <a:gd name="T10" fmla="*/ 7 w 104"/>
                  <a:gd name="T11" fmla="*/ 2 h 555"/>
                  <a:gd name="T12" fmla="*/ 10 w 104"/>
                  <a:gd name="T13" fmla="*/ 1 h 555"/>
                  <a:gd name="T14" fmla="*/ 12 w 104"/>
                  <a:gd name="T15" fmla="*/ 0 h 555"/>
                  <a:gd name="T16" fmla="*/ 15 w 104"/>
                  <a:gd name="T17" fmla="*/ 0 h 555"/>
                  <a:gd name="T18" fmla="*/ 89 w 104"/>
                  <a:gd name="T19" fmla="*/ 0 h 555"/>
                  <a:gd name="T20" fmla="*/ 91 w 104"/>
                  <a:gd name="T21" fmla="*/ 0 h 555"/>
                  <a:gd name="T22" fmla="*/ 95 w 104"/>
                  <a:gd name="T23" fmla="*/ 1 h 555"/>
                  <a:gd name="T24" fmla="*/ 97 w 104"/>
                  <a:gd name="T25" fmla="*/ 2 h 555"/>
                  <a:gd name="T26" fmla="*/ 100 w 104"/>
                  <a:gd name="T27" fmla="*/ 4 h 555"/>
                  <a:gd name="T28" fmla="*/ 101 w 104"/>
                  <a:gd name="T29" fmla="*/ 7 h 555"/>
                  <a:gd name="T30" fmla="*/ 103 w 104"/>
                  <a:gd name="T31" fmla="*/ 10 h 555"/>
                  <a:gd name="T32" fmla="*/ 103 w 104"/>
                  <a:gd name="T33" fmla="*/ 12 h 555"/>
                  <a:gd name="T34" fmla="*/ 104 w 104"/>
                  <a:gd name="T35" fmla="*/ 15 h 555"/>
                  <a:gd name="T36" fmla="*/ 104 w 104"/>
                  <a:gd name="T37" fmla="*/ 540 h 555"/>
                  <a:gd name="T38" fmla="*/ 103 w 104"/>
                  <a:gd name="T39" fmla="*/ 543 h 555"/>
                  <a:gd name="T40" fmla="*/ 103 w 104"/>
                  <a:gd name="T41" fmla="*/ 545 h 555"/>
                  <a:gd name="T42" fmla="*/ 101 w 104"/>
                  <a:gd name="T43" fmla="*/ 548 h 555"/>
                  <a:gd name="T44" fmla="*/ 100 w 104"/>
                  <a:gd name="T45" fmla="*/ 551 h 555"/>
                  <a:gd name="T46" fmla="*/ 97 w 104"/>
                  <a:gd name="T47" fmla="*/ 552 h 555"/>
                  <a:gd name="T48" fmla="*/ 95 w 104"/>
                  <a:gd name="T49" fmla="*/ 554 h 555"/>
                  <a:gd name="T50" fmla="*/ 91 w 104"/>
                  <a:gd name="T51" fmla="*/ 555 h 555"/>
                  <a:gd name="T52" fmla="*/ 89 w 104"/>
                  <a:gd name="T53" fmla="*/ 555 h 555"/>
                  <a:gd name="T54" fmla="*/ 15 w 104"/>
                  <a:gd name="T55" fmla="*/ 555 h 555"/>
                  <a:gd name="T56" fmla="*/ 12 w 104"/>
                  <a:gd name="T57" fmla="*/ 555 h 555"/>
                  <a:gd name="T58" fmla="*/ 10 w 104"/>
                  <a:gd name="T59" fmla="*/ 554 h 555"/>
                  <a:gd name="T60" fmla="*/ 7 w 104"/>
                  <a:gd name="T61" fmla="*/ 552 h 555"/>
                  <a:gd name="T62" fmla="*/ 5 w 104"/>
                  <a:gd name="T63" fmla="*/ 551 h 555"/>
                  <a:gd name="T64" fmla="*/ 2 w 104"/>
                  <a:gd name="T65" fmla="*/ 548 h 555"/>
                  <a:gd name="T66" fmla="*/ 1 w 104"/>
                  <a:gd name="T67" fmla="*/ 545 h 555"/>
                  <a:gd name="T68" fmla="*/ 0 w 104"/>
                  <a:gd name="T69" fmla="*/ 543 h 555"/>
                  <a:gd name="T70" fmla="*/ 0 w 104"/>
                  <a:gd name="T71" fmla="*/ 540 h 555"/>
                  <a:gd name="T72" fmla="*/ 0 w 104"/>
                  <a:gd name="T73" fmla="*/ 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5">
                    <a:moveTo>
                      <a:pt x="0" y="15"/>
                    </a:moveTo>
                    <a:lnTo>
                      <a:pt x="0" y="12"/>
                    </a:lnTo>
                    <a:lnTo>
                      <a:pt x="1" y="10"/>
                    </a:lnTo>
                    <a:lnTo>
                      <a:pt x="2" y="7"/>
                    </a:lnTo>
                    <a:lnTo>
                      <a:pt x="5" y="4"/>
                    </a:lnTo>
                    <a:lnTo>
                      <a:pt x="7" y="2"/>
                    </a:lnTo>
                    <a:lnTo>
                      <a:pt x="10" y="1"/>
                    </a:lnTo>
                    <a:lnTo>
                      <a:pt x="12" y="0"/>
                    </a:lnTo>
                    <a:lnTo>
                      <a:pt x="15" y="0"/>
                    </a:lnTo>
                    <a:lnTo>
                      <a:pt x="89" y="0"/>
                    </a:lnTo>
                    <a:lnTo>
                      <a:pt x="91" y="0"/>
                    </a:lnTo>
                    <a:lnTo>
                      <a:pt x="95" y="1"/>
                    </a:lnTo>
                    <a:lnTo>
                      <a:pt x="97" y="2"/>
                    </a:lnTo>
                    <a:lnTo>
                      <a:pt x="100" y="4"/>
                    </a:lnTo>
                    <a:lnTo>
                      <a:pt x="101" y="7"/>
                    </a:lnTo>
                    <a:lnTo>
                      <a:pt x="103" y="10"/>
                    </a:lnTo>
                    <a:lnTo>
                      <a:pt x="103" y="12"/>
                    </a:lnTo>
                    <a:lnTo>
                      <a:pt x="104" y="15"/>
                    </a:lnTo>
                    <a:lnTo>
                      <a:pt x="104" y="540"/>
                    </a:lnTo>
                    <a:lnTo>
                      <a:pt x="103" y="543"/>
                    </a:lnTo>
                    <a:lnTo>
                      <a:pt x="103" y="545"/>
                    </a:lnTo>
                    <a:lnTo>
                      <a:pt x="101" y="548"/>
                    </a:lnTo>
                    <a:lnTo>
                      <a:pt x="100" y="551"/>
                    </a:lnTo>
                    <a:lnTo>
                      <a:pt x="97" y="552"/>
                    </a:lnTo>
                    <a:lnTo>
                      <a:pt x="95" y="554"/>
                    </a:lnTo>
                    <a:lnTo>
                      <a:pt x="91" y="555"/>
                    </a:lnTo>
                    <a:lnTo>
                      <a:pt x="89" y="555"/>
                    </a:lnTo>
                    <a:lnTo>
                      <a:pt x="15" y="555"/>
                    </a:lnTo>
                    <a:lnTo>
                      <a:pt x="12" y="555"/>
                    </a:lnTo>
                    <a:lnTo>
                      <a:pt x="10" y="554"/>
                    </a:lnTo>
                    <a:lnTo>
                      <a:pt x="7" y="552"/>
                    </a:lnTo>
                    <a:lnTo>
                      <a:pt x="5"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5"/>
              <p:cNvSpPr>
                <a:spLocks/>
              </p:cNvSpPr>
              <p:nvPr/>
            </p:nvSpPr>
            <p:spPr bwMode="auto">
              <a:xfrm>
                <a:off x="7591425"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4 w 364"/>
                  <a:gd name="T9" fmla="*/ 478 h 570"/>
                  <a:gd name="T10" fmla="*/ 219 w 364"/>
                  <a:gd name="T11" fmla="*/ 470 h 570"/>
                  <a:gd name="T12" fmla="*/ 239 w 364"/>
                  <a:gd name="T13" fmla="*/ 452 h 570"/>
                  <a:gd name="T14" fmla="*/ 249 w 364"/>
                  <a:gd name="T15" fmla="*/ 431 h 570"/>
                  <a:gd name="T16" fmla="*/ 249 w 364"/>
                  <a:gd name="T17" fmla="*/ 404 h 570"/>
                  <a:gd name="T18" fmla="*/ 237 w 364"/>
                  <a:gd name="T19" fmla="*/ 378 h 570"/>
                  <a:gd name="T20" fmla="*/ 211 w 364"/>
                  <a:gd name="T21" fmla="*/ 355 h 570"/>
                  <a:gd name="T22" fmla="*/ 150 w 364"/>
                  <a:gd name="T23" fmla="*/ 324 h 570"/>
                  <a:gd name="T24" fmla="*/ 95 w 364"/>
                  <a:gd name="T25" fmla="*/ 297 h 570"/>
                  <a:gd name="T26" fmla="*/ 48 w 364"/>
                  <a:gd name="T27" fmla="*/ 261 h 570"/>
                  <a:gd name="T28" fmla="*/ 14 w 364"/>
                  <a:gd name="T29" fmla="*/ 214 h 570"/>
                  <a:gd name="T30" fmla="*/ 2 w 364"/>
                  <a:gd name="T31" fmla="*/ 152 h 570"/>
                  <a:gd name="T32" fmla="*/ 11 w 364"/>
                  <a:gd name="T33" fmla="*/ 98 h 570"/>
                  <a:gd name="T34" fmla="*/ 44 w 364"/>
                  <a:gd name="T35" fmla="*/ 50 h 570"/>
                  <a:gd name="T36" fmla="*/ 98 w 364"/>
                  <a:gd name="T37" fmla="*/ 13 h 570"/>
                  <a:gd name="T38" fmla="*/ 180 w 364"/>
                  <a:gd name="T39" fmla="*/ 0 h 570"/>
                  <a:gd name="T40" fmla="*/ 236 w 364"/>
                  <a:gd name="T41" fmla="*/ 7 h 570"/>
                  <a:gd name="T42" fmla="*/ 283 w 364"/>
                  <a:gd name="T43" fmla="*/ 22 h 570"/>
                  <a:gd name="T44" fmla="*/ 337 w 364"/>
                  <a:gd name="T45" fmla="*/ 53 h 570"/>
                  <a:gd name="T46" fmla="*/ 345 w 364"/>
                  <a:gd name="T47" fmla="*/ 65 h 570"/>
                  <a:gd name="T48" fmla="*/ 343 w 364"/>
                  <a:gd name="T49" fmla="*/ 79 h 570"/>
                  <a:gd name="T50" fmla="*/ 303 w 364"/>
                  <a:gd name="T51" fmla="*/ 134 h 570"/>
                  <a:gd name="T52" fmla="*/ 288 w 364"/>
                  <a:gd name="T53" fmla="*/ 136 h 570"/>
                  <a:gd name="T54" fmla="*/ 227 w 364"/>
                  <a:gd name="T55" fmla="*/ 104 h 570"/>
                  <a:gd name="T56" fmla="*/ 183 w 364"/>
                  <a:gd name="T57" fmla="*/ 91 h 570"/>
                  <a:gd name="T58" fmla="*/ 152 w 364"/>
                  <a:gd name="T59" fmla="*/ 93 h 570"/>
                  <a:gd name="T60" fmla="*/ 127 w 364"/>
                  <a:gd name="T61" fmla="*/ 105 h 570"/>
                  <a:gd name="T62" fmla="*/ 112 w 364"/>
                  <a:gd name="T63" fmla="*/ 122 h 570"/>
                  <a:gd name="T64" fmla="*/ 105 w 364"/>
                  <a:gd name="T65" fmla="*/ 141 h 570"/>
                  <a:gd name="T66" fmla="*/ 108 w 364"/>
                  <a:gd name="T67" fmla="*/ 166 h 570"/>
                  <a:gd name="T68" fmla="*/ 122 w 364"/>
                  <a:gd name="T69" fmla="*/ 189 h 570"/>
                  <a:gd name="T70" fmla="*/ 175 w 364"/>
                  <a:gd name="T71" fmla="*/ 225 h 570"/>
                  <a:gd name="T72" fmla="*/ 271 w 364"/>
                  <a:gd name="T73" fmla="*/ 269 h 570"/>
                  <a:gd name="T74" fmla="*/ 321 w 364"/>
                  <a:gd name="T75" fmla="*/ 309 h 570"/>
                  <a:gd name="T76" fmla="*/ 356 w 364"/>
                  <a:gd name="T77" fmla="*/ 362 h 570"/>
                  <a:gd name="T78" fmla="*/ 363 w 364"/>
                  <a:gd name="T79" fmla="*/ 429 h 570"/>
                  <a:gd name="T80" fmla="*/ 344 w 364"/>
                  <a:gd name="T81" fmla="*/ 487 h 570"/>
                  <a:gd name="T82" fmla="*/ 302 w 364"/>
                  <a:gd name="T83" fmla="*/ 533 h 570"/>
                  <a:gd name="T84" fmla="*/ 240 w 364"/>
                  <a:gd name="T85" fmla="*/ 563 h 570"/>
                  <a:gd name="T86" fmla="*/ 164 w 364"/>
                  <a:gd name="T87" fmla="*/ 570 h 570"/>
                  <a:gd name="T88" fmla="*/ 100 w 364"/>
                  <a:gd name="T89" fmla="*/ 560 h 570"/>
                  <a:gd name="T90" fmla="*/ 44 w 364"/>
                  <a:gd name="T91" fmla="*/ 535 h 570"/>
                  <a:gd name="T92" fmla="*/ 3 w 364"/>
                  <a:gd name="T93" fmla="*/ 504 h 570"/>
                  <a:gd name="T94" fmla="*/ 2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2" y="436"/>
                    </a:lnTo>
                    <a:lnTo>
                      <a:pt x="35" y="432"/>
                    </a:lnTo>
                    <a:lnTo>
                      <a:pt x="38" y="430"/>
                    </a:lnTo>
                    <a:lnTo>
                      <a:pt x="41" y="428"/>
                    </a:lnTo>
                    <a:lnTo>
                      <a:pt x="46" y="427"/>
                    </a:lnTo>
                    <a:lnTo>
                      <a:pt x="49" y="427"/>
                    </a:lnTo>
                    <a:lnTo>
                      <a:pt x="53" y="428"/>
                    </a:lnTo>
                    <a:lnTo>
                      <a:pt x="56" y="429"/>
                    </a:lnTo>
                    <a:lnTo>
                      <a:pt x="59" y="431"/>
                    </a:lnTo>
                    <a:lnTo>
                      <a:pt x="73" y="440"/>
                    </a:lnTo>
                    <a:lnTo>
                      <a:pt x="101" y="456"/>
                    </a:lnTo>
                    <a:lnTo>
                      <a:pt x="120" y="464"/>
                    </a:lnTo>
                    <a:lnTo>
                      <a:pt x="139" y="473"/>
                    </a:lnTo>
                    <a:lnTo>
                      <a:pt x="149" y="475"/>
                    </a:lnTo>
                    <a:lnTo>
                      <a:pt x="159" y="477"/>
                    </a:lnTo>
                    <a:lnTo>
                      <a:pt x="169" y="479"/>
                    </a:lnTo>
                    <a:lnTo>
                      <a:pt x="179" y="479"/>
                    </a:lnTo>
                    <a:lnTo>
                      <a:pt x="186" y="479"/>
                    </a:lnTo>
                    <a:lnTo>
                      <a:pt x="194" y="478"/>
                    </a:lnTo>
                    <a:lnTo>
                      <a:pt x="200" y="477"/>
                    </a:lnTo>
                    <a:lnTo>
                      <a:pt x="208" y="475"/>
                    </a:lnTo>
                    <a:lnTo>
                      <a:pt x="213" y="473"/>
                    </a:lnTo>
                    <a:lnTo>
                      <a:pt x="219" y="470"/>
                    </a:lnTo>
                    <a:lnTo>
                      <a:pt x="225" y="465"/>
                    </a:lnTo>
                    <a:lnTo>
                      <a:pt x="230" y="462"/>
                    </a:lnTo>
                    <a:lnTo>
                      <a:pt x="234" y="458"/>
                    </a:lnTo>
                    <a:lnTo>
                      <a:pt x="239" y="452"/>
                    </a:lnTo>
                    <a:lnTo>
                      <a:pt x="242" y="448"/>
                    </a:lnTo>
                    <a:lnTo>
                      <a:pt x="245" y="443"/>
                    </a:lnTo>
                    <a:lnTo>
                      <a:pt x="247" y="437"/>
                    </a:lnTo>
                    <a:lnTo>
                      <a:pt x="249" y="431"/>
                    </a:lnTo>
                    <a:lnTo>
                      <a:pt x="251" y="424"/>
                    </a:lnTo>
                    <a:lnTo>
                      <a:pt x="251" y="418"/>
                    </a:lnTo>
                    <a:lnTo>
                      <a:pt x="251" y="412"/>
                    </a:lnTo>
                    <a:lnTo>
                      <a:pt x="249" y="404"/>
                    </a:lnTo>
                    <a:lnTo>
                      <a:pt x="247" y="397"/>
                    </a:lnTo>
                    <a:lnTo>
                      <a:pt x="244" y="390"/>
                    </a:lnTo>
                    <a:lnTo>
                      <a:pt x="241" y="384"/>
                    </a:lnTo>
                    <a:lnTo>
                      <a:pt x="237" y="378"/>
                    </a:lnTo>
                    <a:lnTo>
                      <a:pt x="231" y="372"/>
                    </a:lnTo>
                    <a:lnTo>
                      <a:pt x="225" y="365"/>
                    </a:lnTo>
                    <a:lnTo>
                      <a:pt x="218" y="360"/>
                    </a:lnTo>
                    <a:lnTo>
                      <a:pt x="211" y="355"/>
                    </a:lnTo>
                    <a:lnTo>
                      <a:pt x="203" y="349"/>
                    </a:lnTo>
                    <a:lnTo>
                      <a:pt x="194" y="344"/>
                    </a:lnTo>
                    <a:lnTo>
                      <a:pt x="173" y="333"/>
                    </a:lnTo>
                    <a:lnTo>
                      <a:pt x="150" y="324"/>
                    </a:lnTo>
                    <a:lnTo>
                      <a:pt x="136" y="317"/>
                    </a:lnTo>
                    <a:lnTo>
                      <a:pt x="122" y="312"/>
                    </a:lnTo>
                    <a:lnTo>
                      <a:pt x="109" y="304"/>
                    </a:lnTo>
                    <a:lnTo>
                      <a:pt x="95" y="297"/>
                    </a:lnTo>
                    <a:lnTo>
                      <a:pt x="82" y="289"/>
                    </a:lnTo>
                    <a:lnTo>
                      <a:pt x="70" y="281"/>
                    </a:lnTo>
                    <a:lnTo>
                      <a:pt x="59" y="271"/>
                    </a:lnTo>
                    <a:lnTo>
                      <a:pt x="48" y="261"/>
                    </a:lnTo>
                    <a:lnTo>
                      <a:pt x="38" y="251"/>
                    </a:lnTo>
                    <a:lnTo>
                      <a:pt x="29" y="240"/>
                    </a:lnTo>
                    <a:lnTo>
                      <a:pt x="21" y="227"/>
                    </a:lnTo>
                    <a:lnTo>
                      <a:pt x="14" y="214"/>
                    </a:lnTo>
                    <a:lnTo>
                      <a:pt x="8" y="200"/>
                    </a:lnTo>
                    <a:lnTo>
                      <a:pt x="5" y="185"/>
                    </a:lnTo>
                    <a:lnTo>
                      <a:pt x="2" y="169"/>
                    </a:lnTo>
                    <a:lnTo>
                      <a:pt x="2" y="152"/>
                    </a:lnTo>
                    <a:lnTo>
                      <a:pt x="2" y="139"/>
                    </a:lnTo>
                    <a:lnTo>
                      <a:pt x="4" y="125"/>
                    </a:lnTo>
                    <a:lnTo>
                      <a:pt x="7" y="112"/>
                    </a:lnTo>
                    <a:lnTo>
                      <a:pt x="11" y="98"/>
                    </a:lnTo>
                    <a:lnTo>
                      <a:pt x="17" y="85"/>
                    </a:lnTo>
                    <a:lnTo>
                      <a:pt x="24" y="74"/>
                    </a:lnTo>
                    <a:lnTo>
                      <a:pt x="33" y="61"/>
                    </a:lnTo>
                    <a:lnTo>
                      <a:pt x="44" y="50"/>
                    </a:lnTo>
                    <a:lnTo>
                      <a:pt x="54" y="39"/>
                    </a:lnTo>
                    <a:lnTo>
                      <a:pt x="67" y="30"/>
                    </a:lnTo>
                    <a:lnTo>
                      <a:pt x="82" y="21"/>
                    </a:lnTo>
                    <a:lnTo>
                      <a:pt x="98" y="13"/>
                    </a:lnTo>
                    <a:lnTo>
                      <a:pt x="116" y="8"/>
                    </a:lnTo>
                    <a:lnTo>
                      <a:pt x="136" y="4"/>
                    </a:lnTo>
                    <a:lnTo>
                      <a:pt x="156" y="1"/>
                    </a:lnTo>
                    <a:lnTo>
                      <a:pt x="180" y="0"/>
                    </a:lnTo>
                    <a:lnTo>
                      <a:pt x="195" y="1"/>
                    </a:lnTo>
                    <a:lnTo>
                      <a:pt x="209" y="2"/>
                    </a:lnTo>
                    <a:lnTo>
                      <a:pt x="223" y="4"/>
                    </a:lnTo>
                    <a:lnTo>
                      <a:pt x="236" y="7"/>
                    </a:lnTo>
                    <a:lnTo>
                      <a:pt x="248" y="10"/>
                    </a:lnTo>
                    <a:lnTo>
                      <a:pt x="261" y="13"/>
                    </a:lnTo>
                    <a:lnTo>
                      <a:pt x="272" y="18"/>
                    </a:lnTo>
                    <a:lnTo>
                      <a:pt x="283" y="22"/>
                    </a:lnTo>
                    <a:lnTo>
                      <a:pt x="302" y="31"/>
                    </a:lnTo>
                    <a:lnTo>
                      <a:pt x="318" y="40"/>
                    </a:lnTo>
                    <a:lnTo>
                      <a:pt x="330" y="48"/>
                    </a:lnTo>
                    <a:lnTo>
                      <a:pt x="337" y="53"/>
                    </a:lnTo>
                    <a:lnTo>
                      <a:pt x="341" y="55"/>
                    </a:lnTo>
                    <a:lnTo>
                      <a:pt x="343" y="59"/>
                    </a:lnTo>
                    <a:lnTo>
                      <a:pt x="344" y="62"/>
                    </a:lnTo>
                    <a:lnTo>
                      <a:pt x="345" y="65"/>
                    </a:lnTo>
                    <a:lnTo>
                      <a:pt x="346" y="69"/>
                    </a:lnTo>
                    <a:lnTo>
                      <a:pt x="345" y="72"/>
                    </a:lnTo>
                    <a:lnTo>
                      <a:pt x="344" y="76"/>
                    </a:lnTo>
                    <a:lnTo>
                      <a:pt x="343" y="79"/>
                    </a:lnTo>
                    <a:lnTo>
                      <a:pt x="313" y="124"/>
                    </a:lnTo>
                    <a:lnTo>
                      <a:pt x="310" y="128"/>
                    </a:lnTo>
                    <a:lnTo>
                      <a:pt x="306" y="130"/>
                    </a:lnTo>
                    <a:lnTo>
                      <a:pt x="303" y="134"/>
                    </a:lnTo>
                    <a:lnTo>
                      <a:pt x="300" y="135"/>
                    </a:lnTo>
                    <a:lnTo>
                      <a:pt x="296" y="136"/>
                    </a:lnTo>
                    <a:lnTo>
                      <a:pt x="292" y="137"/>
                    </a:lnTo>
                    <a:lnTo>
                      <a:pt x="288" y="136"/>
                    </a:lnTo>
                    <a:lnTo>
                      <a:pt x="285" y="134"/>
                    </a:lnTo>
                    <a:lnTo>
                      <a:pt x="271" y="125"/>
                    </a:lnTo>
                    <a:lnTo>
                      <a:pt x="244" y="111"/>
                    </a:lnTo>
                    <a:lnTo>
                      <a:pt x="227" y="104"/>
                    </a:lnTo>
                    <a:lnTo>
                      <a:pt x="210" y="97"/>
                    </a:lnTo>
                    <a:lnTo>
                      <a:pt x="200" y="94"/>
                    </a:lnTo>
                    <a:lnTo>
                      <a:pt x="192" y="92"/>
                    </a:lnTo>
                    <a:lnTo>
                      <a:pt x="183" y="91"/>
                    </a:lnTo>
                    <a:lnTo>
                      <a:pt x="174" y="91"/>
                    </a:lnTo>
                    <a:lnTo>
                      <a:pt x="167" y="91"/>
                    </a:lnTo>
                    <a:lnTo>
                      <a:pt x="158" y="92"/>
                    </a:lnTo>
                    <a:lnTo>
                      <a:pt x="152" y="93"/>
                    </a:lnTo>
                    <a:lnTo>
                      <a:pt x="144" y="95"/>
                    </a:lnTo>
                    <a:lnTo>
                      <a:pt x="138" y="98"/>
                    </a:lnTo>
                    <a:lnTo>
                      <a:pt x="133" y="101"/>
                    </a:lnTo>
                    <a:lnTo>
                      <a:pt x="127" y="105"/>
                    </a:lnTo>
                    <a:lnTo>
                      <a:pt x="123" y="109"/>
                    </a:lnTo>
                    <a:lnTo>
                      <a:pt x="119" y="113"/>
                    </a:lnTo>
                    <a:lnTo>
                      <a:pt x="115" y="118"/>
                    </a:lnTo>
                    <a:lnTo>
                      <a:pt x="112" y="122"/>
                    </a:lnTo>
                    <a:lnTo>
                      <a:pt x="109" y="126"/>
                    </a:lnTo>
                    <a:lnTo>
                      <a:pt x="108" y="132"/>
                    </a:lnTo>
                    <a:lnTo>
                      <a:pt x="106" y="136"/>
                    </a:lnTo>
                    <a:lnTo>
                      <a:pt x="105" y="141"/>
                    </a:lnTo>
                    <a:lnTo>
                      <a:pt x="105" y="145"/>
                    </a:lnTo>
                    <a:lnTo>
                      <a:pt x="106" y="153"/>
                    </a:lnTo>
                    <a:lnTo>
                      <a:pt x="106" y="159"/>
                    </a:lnTo>
                    <a:lnTo>
                      <a:pt x="108" y="166"/>
                    </a:lnTo>
                    <a:lnTo>
                      <a:pt x="110" y="172"/>
                    </a:lnTo>
                    <a:lnTo>
                      <a:pt x="113" y="178"/>
                    </a:lnTo>
                    <a:lnTo>
                      <a:pt x="118" y="183"/>
                    </a:lnTo>
                    <a:lnTo>
                      <a:pt x="122" y="189"/>
                    </a:lnTo>
                    <a:lnTo>
                      <a:pt x="127" y="195"/>
                    </a:lnTo>
                    <a:lnTo>
                      <a:pt x="141" y="204"/>
                    </a:lnTo>
                    <a:lnTo>
                      <a:pt x="157" y="215"/>
                    </a:lnTo>
                    <a:lnTo>
                      <a:pt x="175" y="225"/>
                    </a:lnTo>
                    <a:lnTo>
                      <a:pt x="198"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6" y="362"/>
                    </a:lnTo>
                    <a:lnTo>
                      <a:pt x="360" y="378"/>
                    </a:lnTo>
                    <a:lnTo>
                      <a:pt x="363" y="396"/>
                    </a:lnTo>
                    <a:lnTo>
                      <a:pt x="364" y="414"/>
                    </a:lnTo>
                    <a:lnTo>
                      <a:pt x="363" y="429"/>
                    </a:lnTo>
                    <a:lnTo>
                      <a:pt x="361" y="444"/>
                    </a:lnTo>
                    <a:lnTo>
                      <a:pt x="357" y="459"/>
                    </a:lnTo>
                    <a:lnTo>
                      <a:pt x="351" y="473"/>
                    </a:lnTo>
                    <a:lnTo>
                      <a:pt x="344" y="487"/>
                    </a:lnTo>
                    <a:lnTo>
                      <a:pt x="335" y="500"/>
                    </a:lnTo>
                    <a:lnTo>
                      <a:pt x="326" y="511"/>
                    </a:lnTo>
                    <a:lnTo>
                      <a:pt x="315" y="523"/>
                    </a:lnTo>
                    <a:lnTo>
                      <a:pt x="302" y="533"/>
                    </a:lnTo>
                    <a:lnTo>
                      <a:pt x="288" y="543"/>
                    </a:lnTo>
                    <a:lnTo>
                      <a:pt x="273" y="551"/>
                    </a:lnTo>
                    <a:lnTo>
                      <a:pt x="257" y="558"/>
                    </a:lnTo>
                    <a:lnTo>
                      <a:pt x="240" y="563"/>
                    </a:lnTo>
                    <a:lnTo>
                      <a:pt x="222" y="567"/>
                    </a:lnTo>
                    <a:lnTo>
                      <a:pt x="202" y="569"/>
                    </a:lnTo>
                    <a:lnTo>
                      <a:pt x="182" y="570"/>
                    </a:lnTo>
                    <a:lnTo>
                      <a:pt x="164" y="570"/>
                    </a:lnTo>
                    <a:lnTo>
                      <a:pt x="147" y="568"/>
                    </a:lnTo>
                    <a:lnTo>
                      <a:pt x="130" y="566"/>
                    </a:lnTo>
                    <a:lnTo>
                      <a:pt x="114" y="563"/>
                    </a:lnTo>
                    <a:lnTo>
                      <a:pt x="100" y="560"/>
                    </a:lnTo>
                    <a:lnTo>
                      <a:pt x="86" y="555"/>
                    </a:lnTo>
                    <a:lnTo>
                      <a:pt x="75" y="550"/>
                    </a:lnTo>
                    <a:lnTo>
                      <a:pt x="63" y="546"/>
                    </a:lnTo>
                    <a:lnTo>
                      <a:pt x="44" y="535"/>
                    </a:lnTo>
                    <a:lnTo>
                      <a:pt x="27" y="525"/>
                    </a:lnTo>
                    <a:lnTo>
                      <a:pt x="16" y="516"/>
                    </a:lnTo>
                    <a:lnTo>
                      <a:pt x="7" y="509"/>
                    </a:lnTo>
                    <a:lnTo>
                      <a:pt x="3" y="504"/>
                    </a:lnTo>
                    <a:lnTo>
                      <a:pt x="1" y="500"/>
                    </a:lnTo>
                    <a:lnTo>
                      <a:pt x="0" y="496"/>
                    </a:lnTo>
                    <a:lnTo>
                      <a:pt x="1" y="493"/>
                    </a:lnTo>
                    <a:lnTo>
                      <a:pt x="2"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6"/>
              <p:cNvSpPr>
                <a:spLocks/>
              </p:cNvSpPr>
              <p:nvPr/>
            </p:nvSpPr>
            <p:spPr bwMode="auto">
              <a:xfrm>
                <a:off x="7670800" y="6067425"/>
                <a:ext cx="74612" cy="109538"/>
              </a:xfrm>
              <a:custGeom>
                <a:avLst/>
                <a:gdLst>
                  <a:gd name="T0" fmla="*/ 136 w 376"/>
                  <a:gd name="T1" fmla="*/ 96 h 555"/>
                  <a:gd name="T2" fmla="*/ 15 w 376"/>
                  <a:gd name="T3" fmla="*/ 96 h 555"/>
                  <a:gd name="T4" fmla="*/ 12 w 376"/>
                  <a:gd name="T5" fmla="*/ 95 h 555"/>
                  <a:gd name="T6" fmla="*/ 10 w 376"/>
                  <a:gd name="T7" fmla="*/ 93 h 555"/>
                  <a:gd name="T8" fmla="*/ 6 w 376"/>
                  <a:gd name="T9" fmla="*/ 92 h 555"/>
                  <a:gd name="T10" fmla="*/ 4 w 376"/>
                  <a:gd name="T11" fmla="*/ 90 h 555"/>
                  <a:gd name="T12" fmla="*/ 3 w 376"/>
                  <a:gd name="T13" fmla="*/ 88 h 555"/>
                  <a:gd name="T14" fmla="*/ 1 w 376"/>
                  <a:gd name="T15" fmla="*/ 86 h 555"/>
                  <a:gd name="T16" fmla="*/ 1 w 376"/>
                  <a:gd name="T17" fmla="*/ 83 h 555"/>
                  <a:gd name="T18" fmla="*/ 0 w 376"/>
                  <a:gd name="T19" fmla="*/ 80 h 555"/>
                  <a:gd name="T20" fmla="*/ 0 w 376"/>
                  <a:gd name="T21" fmla="*/ 15 h 555"/>
                  <a:gd name="T22" fmla="*/ 1 w 376"/>
                  <a:gd name="T23" fmla="*/ 12 h 555"/>
                  <a:gd name="T24" fmla="*/ 1 w 376"/>
                  <a:gd name="T25" fmla="*/ 10 h 555"/>
                  <a:gd name="T26" fmla="*/ 3 w 376"/>
                  <a:gd name="T27" fmla="*/ 7 h 555"/>
                  <a:gd name="T28" fmla="*/ 4 w 376"/>
                  <a:gd name="T29" fmla="*/ 4 h 555"/>
                  <a:gd name="T30" fmla="*/ 6 w 376"/>
                  <a:gd name="T31" fmla="*/ 2 h 555"/>
                  <a:gd name="T32" fmla="*/ 10 w 376"/>
                  <a:gd name="T33" fmla="*/ 1 h 555"/>
                  <a:gd name="T34" fmla="*/ 12 w 376"/>
                  <a:gd name="T35" fmla="*/ 0 h 555"/>
                  <a:gd name="T36" fmla="*/ 15 w 376"/>
                  <a:gd name="T37" fmla="*/ 0 h 555"/>
                  <a:gd name="T38" fmla="*/ 361 w 376"/>
                  <a:gd name="T39" fmla="*/ 0 h 555"/>
                  <a:gd name="T40" fmla="*/ 365 w 376"/>
                  <a:gd name="T41" fmla="*/ 0 h 555"/>
                  <a:gd name="T42" fmla="*/ 368 w 376"/>
                  <a:gd name="T43" fmla="*/ 1 h 555"/>
                  <a:gd name="T44" fmla="*/ 370 w 376"/>
                  <a:gd name="T45" fmla="*/ 2 h 555"/>
                  <a:gd name="T46" fmla="*/ 372 w 376"/>
                  <a:gd name="T47" fmla="*/ 4 h 555"/>
                  <a:gd name="T48" fmla="*/ 374 w 376"/>
                  <a:gd name="T49" fmla="*/ 7 h 555"/>
                  <a:gd name="T50" fmla="*/ 375 w 376"/>
                  <a:gd name="T51" fmla="*/ 10 h 555"/>
                  <a:gd name="T52" fmla="*/ 376 w 376"/>
                  <a:gd name="T53" fmla="*/ 12 h 555"/>
                  <a:gd name="T54" fmla="*/ 376 w 376"/>
                  <a:gd name="T55" fmla="*/ 15 h 555"/>
                  <a:gd name="T56" fmla="*/ 376 w 376"/>
                  <a:gd name="T57" fmla="*/ 80 h 555"/>
                  <a:gd name="T58" fmla="*/ 376 w 376"/>
                  <a:gd name="T59" fmla="*/ 83 h 555"/>
                  <a:gd name="T60" fmla="*/ 375 w 376"/>
                  <a:gd name="T61" fmla="*/ 86 h 555"/>
                  <a:gd name="T62" fmla="*/ 374 w 376"/>
                  <a:gd name="T63" fmla="*/ 88 h 555"/>
                  <a:gd name="T64" fmla="*/ 372 w 376"/>
                  <a:gd name="T65" fmla="*/ 90 h 555"/>
                  <a:gd name="T66" fmla="*/ 370 w 376"/>
                  <a:gd name="T67" fmla="*/ 92 h 555"/>
                  <a:gd name="T68" fmla="*/ 368 w 376"/>
                  <a:gd name="T69" fmla="*/ 93 h 555"/>
                  <a:gd name="T70" fmla="*/ 365 w 376"/>
                  <a:gd name="T71" fmla="*/ 95 h 555"/>
                  <a:gd name="T72" fmla="*/ 361 w 376"/>
                  <a:gd name="T73" fmla="*/ 96 h 555"/>
                  <a:gd name="T74" fmla="*/ 240 w 376"/>
                  <a:gd name="T75" fmla="*/ 96 h 555"/>
                  <a:gd name="T76" fmla="*/ 240 w 376"/>
                  <a:gd name="T77" fmla="*/ 540 h 555"/>
                  <a:gd name="T78" fmla="*/ 240 w 376"/>
                  <a:gd name="T79" fmla="*/ 543 h 555"/>
                  <a:gd name="T80" fmla="*/ 239 w 376"/>
                  <a:gd name="T81" fmla="*/ 545 h 555"/>
                  <a:gd name="T82" fmla="*/ 238 w 376"/>
                  <a:gd name="T83" fmla="*/ 548 h 555"/>
                  <a:gd name="T84" fmla="*/ 236 w 376"/>
                  <a:gd name="T85" fmla="*/ 551 h 555"/>
                  <a:gd name="T86" fmla="*/ 234 w 376"/>
                  <a:gd name="T87" fmla="*/ 552 h 555"/>
                  <a:gd name="T88" fmla="*/ 230 w 376"/>
                  <a:gd name="T89" fmla="*/ 554 h 555"/>
                  <a:gd name="T90" fmla="*/ 228 w 376"/>
                  <a:gd name="T91" fmla="*/ 555 h 555"/>
                  <a:gd name="T92" fmla="*/ 225 w 376"/>
                  <a:gd name="T93" fmla="*/ 555 h 555"/>
                  <a:gd name="T94" fmla="*/ 151 w 376"/>
                  <a:gd name="T95" fmla="*/ 555 h 555"/>
                  <a:gd name="T96" fmla="*/ 149 w 376"/>
                  <a:gd name="T97" fmla="*/ 555 h 555"/>
                  <a:gd name="T98" fmla="*/ 146 w 376"/>
                  <a:gd name="T99" fmla="*/ 554 h 555"/>
                  <a:gd name="T100" fmla="*/ 144 w 376"/>
                  <a:gd name="T101" fmla="*/ 552 h 555"/>
                  <a:gd name="T102" fmla="*/ 141 w 376"/>
                  <a:gd name="T103" fmla="*/ 551 h 555"/>
                  <a:gd name="T104" fmla="*/ 139 w 376"/>
                  <a:gd name="T105" fmla="*/ 548 h 555"/>
                  <a:gd name="T106" fmla="*/ 138 w 376"/>
                  <a:gd name="T107" fmla="*/ 545 h 555"/>
                  <a:gd name="T108" fmla="*/ 137 w 376"/>
                  <a:gd name="T109" fmla="*/ 543 h 555"/>
                  <a:gd name="T110" fmla="*/ 136 w 376"/>
                  <a:gd name="T111" fmla="*/ 540 h 555"/>
                  <a:gd name="T112" fmla="*/ 136 w 376"/>
                  <a:gd name="T113" fmla="*/ 96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555">
                    <a:moveTo>
                      <a:pt x="136" y="96"/>
                    </a:moveTo>
                    <a:lnTo>
                      <a:pt x="15" y="96"/>
                    </a:lnTo>
                    <a:lnTo>
                      <a:pt x="12" y="95"/>
                    </a:lnTo>
                    <a:lnTo>
                      <a:pt x="10" y="93"/>
                    </a:lnTo>
                    <a:lnTo>
                      <a:pt x="6" y="92"/>
                    </a:lnTo>
                    <a:lnTo>
                      <a:pt x="4" y="90"/>
                    </a:lnTo>
                    <a:lnTo>
                      <a:pt x="3" y="88"/>
                    </a:lnTo>
                    <a:lnTo>
                      <a:pt x="1" y="86"/>
                    </a:lnTo>
                    <a:lnTo>
                      <a:pt x="1" y="83"/>
                    </a:lnTo>
                    <a:lnTo>
                      <a:pt x="0" y="80"/>
                    </a:lnTo>
                    <a:lnTo>
                      <a:pt x="0" y="15"/>
                    </a:lnTo>
                    <a:lnTo>
                      <a:pt x="1" y="12"/>
                    </a:lnTo>
                    <a:lnTo>
                      <a:pt x="1" y="10"/>
                    </a:lnTo>
                    <a:lnTo>
                      <a:pt x="3" y="7"/>
                    </a:lnTo>
                    <a:lnTo>
                      <a:pt x="4" y="4"/>
                    </a:lnTo>
                    <a:lnTo>
                      <a:pt x="6" y="2"/>
                    </a:lnTo>
                    <a:lnTo>
                      <a:pt x="10" y="1"/>
                    </a:lnTo>
                    <a:lnTo>
                      <a:pt x="12" y="0"/>
                    </a:lnTo>
                    <a:lnTo>
                      <a:pt x="15" y="0"/>
                    </a:lnTo>
                    <a:lnTo>
                      <a:pt x="361" y="0"/>
                    </a:lnTo>
                    <a:lnTo>
                      <a:pt x="365" y="0"/>
                    </a:lnTo>
                    <a:lnTo>
                      <a:pt x="368" y="1"/>
                    </a:lnTo>
                    <a:lnTo>
                      <a:pt x="370" y="2"/>
                    </a:lnTo>
                    <a:lnTo>
                      <a:pt x="372" y="4"/>
                    </a:lnTo>
                    <a:lnTo>
                      <a:pt x="374" y="7"/>
                    </a:lnTo>
                    <a:lnTo>
                      <a:pt x="375" y="10"/>
                    </a:lnTo>
                    <a:lnTo>
                      <a:pt x="376" y="12"/>
                    </a:lnTo>
                    <a:lnTo>
                      <a:pt x="376" y="15"/>
                    </a:lnTo>
                    <a:lnTo>
                      <a:pt x="376" y="80"/>
                    </a:lnTo>
                    <a:lnTo>
                      <a:pt x="376" y="83"/>
                    </a:lnTo>
                    <a:lnTo>
                      <a:pt x="375" y="86"/>
                    </a:lnTo>
                    <a:lnTo>
                      <a:pt x="374" y="88"/>
                    </a:lnTo>
                    <a:lnTo>
                      <a:pt x="372" y="90"/>
                    </a:lnTo>
                    <a:lnTo>
                      <a:pt x="370" y="92"/>
                    </a:lnTo>
                    <a:lnTo>
                      <a:pt x="368" y="93"/>
                    </a:lnTo>
                    <a:lnTo>
                      <a:pt x="365" y="95"/>
                    </a:lnTo>
                    <a:lnTo>
                      <a:pt x="361" y="96"/>
                    </a:lnTo>
                    <a:lnTo>
                      <a:pt x="240" y="96"/>
                    </a:lnTo>
                    <a:lnTo>
                      <a:pt x="240" y="540"/>
                    </a:lnTo>
                    <a:lnTo>
                      <a:pt x="240" y="543"/>
                    </a:lnTo>
                    <a:lnTo>
                      <a:pt x="239" y="545"/>
                    </a:lnTo>
                    <a:lnTo>
                      <a:pt x="238" y="548"/>
                    </a:lnTo>
                    <a:lnTo>
                      <a:pt x="236" y="551"/>
                    </a:lnTo>
                    <a:lnTo>
                      <a:pt x="234" y="552"/>
                    </a:lnTo>
                    <a:lnTo>
                      <a:pt x="230" y="554"/>
                    </a:lnTo>
                    <a:lnTo>
                      <a:pt x="228" y="555"/>
                    </a:lnTo>
                    <a:lnTo>
                      <a:pt x="225" y="555"/>
                    </a:lnTo>
                    <a:lnTo>
                      <a:pt x="151" y="555"/>
                    </a:lnTo>
                    <a:lnTo>
                      <a:pt x="149" y="555"/>
                    </a:lnTo>
                    <a:lnTo>
                      <a:pt x="146" y="554"/>
                    </a:lnTo>
                    <a:lnTo>
                      <a:pt x="144" y="552"/>
                    </a:lnTo>
                    <a:lnTo>
                      <a:pt x="141" y="551"/>
                    </a:lnTo>
                    <a:lnTo>
                      <a:pt x="139" y="548"/>
                    </a:lnTo>
                    <a:lnTo>
                      <a:pt x="138" y="545"/>
                    </a:lnTo>
                    <a:lnTo>
                      <a:pt x="137" y="543"/>
                    </a:lnTo>
                    <a:lnTo>
                      <a:pt x="136" y="540"/>
                    </a:ln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7"/>
              <p:cNvSpPr>
                <a:spLocks/>
              </p:cNvSpPr>
              <p:nvPr/>
            </p:nvSpPr>
            <p:spPr bwMode="auto">
              <a:xfrm>
                <a:off x="7761288" y="6067425"/>
                <a:ext cx="69850" cy="109538"/>
              </a:xfrm>
              <a:custGeom>
                <a:avLst/>
                <a:gdLst>
                  <a:gd name="T0" fmla="*/ 0 w 352"/>
                  <a:gd name="T1" fmla="*/ 12 h 555"/>
                  <a:gd name="T2" fmla="*/ 2 w 352"/>
                  <a:gd name="T3" fmla="*/ 7 h 555"/>
                  <a:gd name="T4" fmla="*/ 6 w 352"/>
                  <a:gd name="T5" fmla="*/ 2 h 555"/>
                  <a:gd name="T6" fmla="*/ 12 w 352"/>
                  <a:gd name="T7" fmla="*/ 0 h 555"/>
                  <a:gd name="T8" fmla="*/ 337 w 352"/>
                  <a:gd name="T9" fmla="*/ 0 h 555"/>
                  <a:gd name="T10" fmla="*/ 343 w 352"/>
                  <a:gd name="T11" fmla="*/ 1 h 555"/>
                  <a:gd name="T12" fmla="*/ 347 w 352"/>
                  <a:gd name="T13" fmla="*/ 4 h 555"/>
                  <a:gd name="T14" fmla="*/ 351 w 352"/>
                  <a:gd name="T15" fmla="*/ 10 h 555"/>
                  <a:gd name="T16" fmla="*/ 352 w 352"/>
                  <a:gd name="T17" fmla="*/ 15 h 555"/>
                  <a:gd name="T18" fmla="*/ 352 w 352"/>
                  <a:gd name="T19" fmla="*/ 83 h 555"/>
                  <a:gd name="T20" fmla="*/ 350 w 352"/>
                  <a:gd name="T21" fmla="*/ 88 h 555"/>
                  <a:gd name="T22" fmla="*/ 345 w 352"/>
                  <a:gd name="T23" fmla="*/ 92 h 555"/>
                  <a:gd name="T24" fmla="*/ 340 w 352"/>
                  <a:gd name="T25" fmla="*/ 95 h 555"/>
                  <a:gd name="T26" fmla="*/ 103 w 352"/>
                  <a:gd name="T27" fmla="*/ 96 h 555"/>
                  <a:gd name="T28" fmla="*/ 298 w 352"/>
                  <a:gd name="T29" fmla="*/ 225 h 555"/>
                  <a:gd name="T30" fmla="*/ 304 w 352"/>
                  <a:gd name="T31" fmla="*/ 227 h 555"/>
                  <a:gd name="T32" fmla="*/ 309 w 352"/>
                  <a:gd name="T33" fmla="*/ 230 h 555"/>
                  <a:gd name="T34" fmla="*/ 312 w 352"/>
                  <a:gd name="T35" fmla="*/ 234 h 555"/>
                  <a:gd name="T36" fmla="*/ 313 w 352"/>
                  <a:gd name="T37" fmla="*/ 240 h 555"/>
                  <a:gd name="T38" fmla="*/ 313 w 352"/>
                  <a:gd name="T39" fmla="*/ 309 h 555"/>
                  <a:gd name="T40" fmla="*/ 311 w 352"/>
                  <a:gd name="T41" fmla="*/ 315 h 555"/>
                  <a:gd name="T42" fmla="*/ 307 w 352"/>
                  <a:gd name="T43" fmla="*/ 319 h 555"/>
                  <a:gd name="T44" fmla="*/ 301 w 352"/>
                  <a:gd name="T45" fmla="*/ 321 h 555"/>
                  <a:gd name="T46" fmla="*/ 103 w 352"/>
                  <a:gd name="T47" fmla="*/ 321 h 555"/>
                  <a:gd name="T48" fmla="*/ 337 w 352"/>
                  <a:gd name="T49" fmla="*/ 459 h 555"/>
                  <a:gd name="T50" fmla="*/ 343 w 352"/>
                  <a:gd name="T51" fmla="*/ 460 h 555"/>
                  <a:gd name="T52" fmla="*/ 347 w 352"/>
                  <a:gd name="T53" fmla="*/ 464 h 555"/>
                  <a:gd name="T54" fmla="*/ 351 w 352"/>
                  <a:gd name="T55" fmla="*/ 469 h 555"/>
                  <a:gd name="T56" fmla="*/ 352 w 352"/>
                  <a:gd name="T57" fmla="*/ 474 h 555"/>
                  <a:gd name="T58" fmla="*/ 352 w 352"/>
                  <a:gd name="T59" fmla="*/ 543 h 555"/>
                  <a:gd name="T60" fmla="*/ 350 w 352"/>
                  <a:gd name="T61" fmla="*/ 548 h 555"/>
                  <a:gd name="T62" fmla="*/ 345 w 352"/>
                  <a:gd name="T63" fmla="*/ 552 h 555"/>
                  <a:gd name="T64" fmla="*/ 340 w 352"/>
                  <a:gd name="T65" fmla="*/ 555 h 555"/>
                  <a:gd name="T66" fmla="*/ 15 w 352"/>
                  <a:gd name="T67" fmla="*/ 555 h 555"/>
                  <a:gd name="T68" fmla="*/ 8 w 352"/>
                  <a:gd name="T69" fmla="*/ 554 h 555"/>
                  <a:gd name="T70" fmla="*/ 4 w 352"/>
                  <a:gd name="T71" fmla="*/ 551 h 555"/>
                  <a:gd name="T72" fmla="*/ 1 w 352"/>
                  <a:gd name="T73" fmla="*/ 545 h 555"/>
                  <a:gd name="T74" fmla="*/ 0 w 352"/>
                  <a:gd name="T75" fmla="*/ 54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555">
                    <a:moveTo>
                      <a:pt x="0" y="15"/>
                    </a:moveTo>
                    <a:lnTo>
                      <a:pt x="0" y="12"/>
                    </a:lnTo>
                    <a:lnTo>
                      <a:pt x="1" y="10"/>
                    </a:lnTo>
                    <a:lnTo>
                      <a:pt x="2" y="7"/>
                    </a:lnTo>
                    <a:lnTo>
                      <a:pt x="4" y="4"/>
                    </a:lnTo>
                    <a:lnTo>
                      <a:pt x="6" y="2"/>
                    </a:lnTo>
                    <a:lnTo>
                      <a:pt x="8" y="1"/>
                    </a:lnTo>
                    <a:lnTo>
                      <a:pt x="12" y="0"/>
                    </a:lnTo>
                    <a:lnTo>
                      <a:pt x="15" y="0"/>
                    </a:lnTo>
                    <a:lnTo>
                      <a:pt x="337" y="0"/>
                    </a:lnTo>
                    <a:lnTo>
                      <a:pt x="340" y="0"/>
                    </a:lnTo>
                    <a:lnTo>
                      <a:pt x="343" y="1"/>
                    </a:lnTo>
                    <a:lnTo>
                      <a:pt x="345" y="2"/>
                    </a:lnTo>
                    <a:lnTo>
                      <a:pt x="347" y="4"/>
                    </a:lnTo>
                    <a:lnTo>
                      <a:pt x="350" y="7"/>
                    </a:lnTo>
                    <a:lnTo>
                      <a:pt x="351" y="10"/>
                    </a:lnTo>
                    <a:lnTo>
                      <a:pt x="352" y="12"/>
                    </a:lnTo>
                    <a:lnTo>
                      <a:pt x="352" y="15"/>
                    </a:lnTo>
                    <a:lnTo>
                      <a:pt x="352" y="80"/>
                    </a:lnTo>
                    <a:lnTo>
                      <a:pt x="352" y="83"/>
                    </a:lnTo>
                    <a:lnTo>
                      <a:pt x="351" y="86"/>
                    </a:lnTo>
                    <a:lnTo>
                      <a:pt x="350" y="88"/>
                    </a:lnTo>
                    <a:lnTo>
                      <a:pt x="347" y="90"/>
                    </a:lnTo>
                    <a:lnTo>
                      <a:pt x="345" y="92"/>
                    </a:lnTo>
                    <a:lnTo>
                      <a:pt x="343" y="93"/>
                    </a:lnTo>
                    <a:lnTo>
                      <a:pt x="340" y="95"/>
                    </a:lnTo>
                    <a:lnTo>
                      <a:pt x="337" y="96"/>
                    </a:lnTo>
                    <a:lnTo>
                      <a:pt x="103" y="96"/>
                    </a:lnTo>
                    <a:lnTo>
                      <a:pt x="103" y="225"/>
                    </a:lnTo>
                    <a:lnTo>
                      <a:pt x="298" y="225"/>
                    </a:lnTo>
                    <a:lnTo>
                      <a:pt x="301" y="225"/>
                    </a:lnTo>
                    <a:lnTo>
                      <a:pt x="304" y="227"/>
                    </a:lnTo>
                    <a:lnTo>
                      <a:pt x="307" y="228"/>
                    </a:lnTo>
                    <a:lnTo>
                      <a:pt x="309" y="230"/>
                    </a:lnTo>
                    <a:lnTo>
                      <a:pt x="311" y="232"/>
                    </a:lnTo>
                    <a:lnTo>
                      <a:pt x="312" y="234"/>
                    </a:lnTo>
                    <a:lnTo>
                      <a:pt x="313" y="237"/>
                    </a:lnTo>
                    <a:lnTo>
                      <a:pt x="313" y="240"/>
                    </a:lnTo>
                    <a:lnTo>
                      <a:pt x="313" y="306"/>
                    </a:lnTo>
                    <a:lnTo>
                      <a:pt x="313" y="309"/>
                    </a:lnTo>
                    <a:lnTo>
                      <a:pt x="312" y="312"/>
                    </a:lnTo>
                    <a:lnTo>
                      <a:pt x="311" y="315"/>
                    </a:lnTo>
                    <a:lnTo>
                      <a:pt x="309" y="317"/>
                    </a:lnTo>
                    <a:lnTo>
                      <a:pt x="307" y="319"/>
                    </a:lnTo>
                    <a:lnTo>
                      <a:pt x="304" y="320"/>
                    </a:lnTo>
                    <a:lnTo>
                      <a:pt x="301" y="321"/>
                    </a:lnTo>
                    <a:lnTo>
                      <a:pt x="298" y="321"/>
                    </a:lnTo>
                    <a:lnTo>
                      <a:pt x="103" y="321"/>
                    </a:lnTo>
                    <a:lnTo>
                      <a:pt x="103" y="459"/>
                    </a:lnTo>
                    <a:lnTo>
                      <a:pt x="337" y="459"/>
                    </a:lnTo>
                    <a:lnTo>
                      <a:pt x="340" y="460"/>
                    </a:lnTo>
                    <a:lnTo>
                      <a:pt x="343" y="460"/>
                    </a:lnTo>
                    <a:lnTo>
                      <a:pt x="345" y="463"/>
                    </a:lnTo>
                    <a:lnTo>
                      <a:pt x="347" y="464"/>
                    </a:lnTo>
                    <a:lnTo>
                      <a:pt x="350" y="467"/>
                    </a:lnTo>
                    <a:lnTo>
                      <a:pt x="351" y="469"/>
                    </a:lnTo>
                    <a:lnTo>
                      <a:pt x="352" y="472"/>
                    </a:lnTo>
                    <a:lnTo>
                      <a:pt x="352" y="474"/>
                    </a:lnTo>
                    <a:lnTo>
                      <a:pt x="352" y="540"/>
                    </a:lnTo>
                    <a:lnTo>
                      <a:pt x="352" y="543"/>
                    </a:lnTo>
                    <a:lnTo>
                      <a:pt x="351" y="545"/>
                    </a:lnTo>
                    <a:lnTo>
                      <a:pt x="350" y="548"/>
                    </a:lnTo>
                    <a:lnTo>
                      <a:pt x="347" y="551"/>
                    </a:lnTo>
                    <a:lnTo>
                      <a:pt x="345" y="552"/>
                    </a:lnTo>
                    <a:lnTo>
                      <a:pt x="343" y="554"/>
                    </a:lnTo>
                    <a:lnTo>
                      <a:pt x="340" y="555"/>
                    </a:lnTo>
                    <a:lnTo>
                      <a:pt x="337" y="555"/>
                    </a:lnTo>
                    <a:lnTo>
                      <a:pt x="15" y="555"/>
                    </a:lnTo>
                    <a:lnTo>
                      <a:pt x="12" y="555"/>
                    </a:lnTo>
                    <a:lnTo>
                      <a:pt x="8" y="554"/>
                    </a:lnTo>
                    <a:lnTo>
                      <a:pt x="6" y="552"/>
                    </a:lnTo>
                    <a:lnTo>
                      <a:pt x="4" y="551"/>
                    </a:lnTo>
                    <a:lnTo>
                      <a:pt x="2" y="548"/>
                    </a:lnTo>
                    <a:lnTo>
                      <a:pt x="1" y="545"/>
                    </a:lnTo>
                    <a:lnTo>
                      <a:pt x="0" y="543"/>
                    </a:lnTo>
                    <a:lnTo>
                      <a:pt x="0" y="54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8"/>
              <p:cNvSpPr>
                <a:spLocks/>
              </p:cNvSpPr>
              <p:nvPr/>
            </p:nvSpPr>
            <p:spPr bwMode="auto">
              <a:xfrm>
                <a:off x="7847013" y="6064250"/>
                <a:ext cx="122237" cy="114300"/>
              </a:xfrm>
              <a:custGeom>
                <a:avLst/>
                <a:gdLst>
                  <a:gd name="T0" fmla="*/ 96 w 621"/>
                  <a:gd name="T1" fmla="*/ 7 h 570"/>
                  <a:gd name="T2" fmla="*/ 103 w 621"/>
                  <a:gd name="T3" fmla="*/ 1 h 570"/>
                  <a:gd name="T4" fmla="*/ 122 w 621"/>
                  <a:gd name="T5" fmla="*/ 0 h 570"/>
                  <a:gd name="T6" fmla="*/ 130 w 621"/>
                  <a:gd name="T7" fmla="*/ 3 h 570"/>
                  <a:gd name="T8" fmla="*/ 135 w 621"/>
                  <a:gd name="T9" fmla="*/ 8 h 570"/>
                  <a:gd name="T10" fmla="*/ 311 w 621"/>
                  <a:gd name="T11" fmla="*/ 383 h 570"/>
                  <a:gd name="T12" fmla="*/ 486 w 621"/>
                  <a:gd name="T13" fmla="*/ 8 h 570"/>
                  <a:gd name="T14" fmla="*/ 491 w 621"/>
                  <a:gd name="T15" fmla="*/ 3 h 570"/>
                  <a:gd name="T16" fmla="*/ 500 w 621"/>
                  <a:gd name="T17" fmla="*/ 0 h 570"/>
                  <a:gd name="T18" fmla="*/ 518 w 621"/>
                  <a:gd name="T19" fmla="*/ 1 h 570"/>
                  <a:gd name="T20" fmla="*/ 525 w 621"/>
                  <a:gd name="T21" fmla="*/ 7 h 570"/>
                  <a:gd name="T22" fmla="*/ 620 w 621"/>
                  <a:gd name="T23" fmla="*/ 545 h 570"/>
                  <a:gd name="T24" fmla="*/ 620 w 621"/>
                  <a:gd name="T25" fmla="*/ 552 h 570"/>
                  <a:gd name="T26" fmla="*/ 618 w 621"/>
                  <a:gd name="T27" fmla="*/ 558 h 570"/>
                  <a:gd name="T28" fmla="*/ 612 w 621"/>
                  <a:gd name="T29" fmla="*/ 562 h 570"/>
                  <a:gd name="T30" fmla="*/ 606 w 621"/>
                  <a:gd name="T31" fmla="*/ 563 h 570"/>
                  <a:gd name="T32" fmla="*/ 529 w 621"/>
                  <a:gd name="T33" fmla="*/ 562 h 570"/>
                  <a:gd name="T34" fmla="*/ 521 w 621"/>
                  <a:gd name="T35" fmla="*/ 555 h 570"/>
                  <a:gd name="T36" fmla="*/ 472 w 621"/>
                  <a:gd name="T37" fmla="*/ 251 h 570"/>
                  <a:gd name="T38" fmla="*/ 470 w 621"/>
                  <a:gd name="T39" fmla="*/ 251 h 570"/>
                  <a:gd name="T40" fmla="*/ 329 w 621"/>
                  <a:gd name="T41" fmla="*/ 565 h 570"/>
                  <a:gd name="T42" fmla="*/ 323 w 621"/>
                  <a:gd name="T43" fmla="*/ 570 h 570"/>
                  <a:gd name="T44" fmla="*/ 303 w 621"/>
                  <a:gd name="T45" fmla="*/ 570 h 570"/>
                  <a:gd name="T46" fmla="*/ 295 w 621"/>
                  <a:gd name="T47" fmla="*/ 568 h 570"/>
                  <a:gd name="T48" fmla="*/ 289 w 621"/>
                  <a:gd name="T49" fmla="*/ 562 h 570"/>
                  <a:gd name="T50" fmla="*/ 149 w 621"/>
                  <a:gd name="T51" fmla="*/ 251 h 570"/>
                  <a:gd name="T52" fmla="*/ 102 w 621"/>
                  <a:gd name="T53" fmla="*/ 551 h 570"/>
                  <a:gd name="T54" fmla="*/ 96 w 621"/>
                  <a:gd name="T55" fmla="*/ 559 h 570"/>
                  <a:gd name="T56" fmla="*/ 87 w 621"/>
                  <a:gd name="T57" fmla="*/ 563 h 570"/>
                  <a:gd name="T58" fmla="*/ 12 w 621"/>
                  <a:gd name="T59" fmla="*/ 563 h 570"/>
                  <a:gd name="T60" fmla="*/ 6 w 621"/>
                  <a:gd name="T61" fmla="*/ 560 h 570"/>
                  <a:gd name="T62" fmla="*/ 2 w 621"/>
                  <a:gd name="T63" fmla="*/ 555 h 570"/>
                  <a:gd name="T64" fmla="*/ 0 w 621"/>
                  <a:gd name="T65" fmla="*/ 549 h 570"/>
                  <a:gd name="T66" fmla="*/ 95 w 621"/>
                  <a:gd name="T67" fmla="*/ 1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1" h="570">
                    <a:moveTo>
                      <a:pt x="95" y="12"/>
                    </a:moveTo>
                    <a:lnTo>
                      <a:pt x="96" y="7"/>
                    </a:lnTo>
                    <a:lnTo>
                      <a:pt x="98" y="4"/>
                    </a:lnTo>
                    <a:lnTo>
                      <a:pt x="103" y="1"/>
                    </a:lnTo>
                    <a:lnTo>
                      <a:pt x="109" y="0"/>
                    </a:lnTo>
                    <a:lnTo>
                      <a:pt x="122" y="0"/>
                    </a:lnTo>
                    <a:lnTo>
                      <a:pt x="126" y="1"/>
                    </a:lnTo>
                    <a:lnTo>
                      <a:pt x="130" y="3"/>
                    </a:lnTo>
                    <a:lnTo>
                      <a:pt x="133" y="5"/>
                    </a:lnTo>
                    <a:lnTo>
                      <a:pt x="135" y="8"/>
                    </a:lnTo>
                    <a:lnTo>
                      <a:pt x="310" y="383"/>
                    </a:lnTo>
                    <a:lnTo>
                      <a:pt x="311" y="383"/>
                    </a:lnTo>
                    <a:lnTo>
                      <a:pt x="312" y="383"/>
                    </a:lnTo>
                    <a:lnTo>
                      <a:pt x="486" y="8"/>
                    </a:lnTo>
                    <a:lnTo>
                      <a:pt x="488" y="5"/>
                    </a:lnTo>
                    <a:lnTo>
                      <a:pt x="491" y="3"/>
                    </a:lnTo>
                    <a:lnTo>
                      <a:pt x="494" y="1"/>
                    </a:lnTo>
                    <a:lnTo>
                      <a:pt x="500" y="0"/>
                    </a:lnTo>
                    <a:lnTo>
                      <a:pt x="512" y="0"/>
                    </a:lnTo>
                    <a:lnTo>
                      <a:pt x="518" y="1"/>
                    </a:lnTo>
                    <a:lnTo>
                      <a:pt x="522" y="4"/>
                    </a:lnTo>
                    <a:lnTo>
                      <a:pt x="525" y="7"/>
                    </a:lnTo>
                    <a:lnTo>
                      <a:pt x="526" y="12"/>
                    </a:lnTo>
                    <a:lnTo>
                      <a:pt x="620" y="545"/>
                    </a:lnTo>
                    <a:lnTo>
                      <a:pt x="621" y="549"/>
                    </a:lnTo>
                    <a:lnTo>
                      <a:pt x="620" y="552"/>
                    </a:lnTo>
                    <a:lnTo>
                      <a:pt x="620" y="555"/>
                    </a:lnTo>
                    <a:lnTo>
                      <a:pt x="618" y="558"/>
                    </a:lnTo>
                    <a:lnTo>
                      <a:pt x="615" y="560"/>
                    </a:lnTo>
                    <a:lnTo>
                      <a:pt x="612" y="562"/>
                    </a:lnTo>
                    <a:lnTo>
                      <a:pt x="609" y="563"/>
                    </a:lnTo>
                    <a:lnTo>
                      <a:pt x="606" y="563"/>
                    </a:lnTo>
                    <a:lnTo>
                      <a:pt x="534" y="563"/>
                    </a:lnTo>
                    <a:lnTo>
                      <a:pt x="529" y="562"/>
                    </a:lnTo>
                    <a:lnTo>
                      <a:pt x="524" y="559"/>
                    </a:lnTo>
                    <a:lnTo>
                      <a:pt x="521" y="555"/>
                    </a:lnTo>
                    <a:lnTo>
                      <a:pt x="519" y="551"/>
                    </a:lnTo>
                    <a:lnTo>
                      <a:pt x="472" y="251"/>
                    </a:lnTo>
                    <a:lnTo>
                      <a:pt x="471" y="251"/>
                    </a:lnTo>
                    <a:lnTo>
                      <a:pt x="470" y="251"/>
                    </a:lnTo>
                    <a:lnTo>
                      <a:pt x="331" y="562"/>
                    </a:lnTo>
                    <a:lnTo>
                      <a:pt x="329" y="565"/>
                    </a:lnTo>
                    <a:lnTo>
                      <a:pt x="326" y="568"/>
                    </a:lnTo>
                    <a:lnTo>
                      <a:pt x="323" y="570"/>
                    </a:lnTo>
                    <a:lnTo>
                      <a:pt x="317" y="570"/>
                    </a:lnTo>
                    <a:lnTo>
                      <a:pt x="303" y="570"/>
                    </a:lnTo>
                    <a:lnTo>
                      <a:pt x="298" y="570"/>
                    </a:lnTo>
                    <a:lnTo>
                      <a:pt x="295" y="568"/>
                    </a:lnTo>
                    <a:lnTo>
                      <a:pt x="292" y="565"/>
                    </a:lnTo>
                    <a:lnTo>
                      <a:pt x="289" y="562"/>
                    </a:lnTo>
                    <a:lnTo>
                      <a:pt x="150" y="251"/>
                    </a:lnTo>
                    <a:lnTo>
                      <a:pt x="149" y="251"/>
                    </a:lnTo>
                    <a:lnTo>
                      <a:pt x="147" y="251"/>
                    </a:lnTo>
                    <a:lnTo>
                      <a:pt x="102" y="551"/>
                    </a:lnTo>
                    <a:lnTo>
                      <a:pt x="100" y="555"/>
                    </a:lnTo>
                    <a:lnTo>
                      <a:pt x="96" y="559"/>
                    </a:lnTo>
                    <a:lnTo>
                      <a:pt x="92" y="562"/>
                    </a:lnTo>
                    <a:lnTo>
                      <a:pt x="87" y="563"/>
                    </a:lnTo>
                    <a:lnTo>
                      <a:pt x="16" y="563"/>
                    </a:lnTo>
                    <a:lnTo>
                      <a:pt x="12" y="563"/>
                    </a:lnTo>
                    <a:lnTo>
                      <a:pt x="8" y="562"/>
                    </a:lnTo>
                    <a:lnTo>
                      <a:pt x="6" y="560"/>
                    </a:lnTo>
                    <a:lnTo>
                      <a:pt x="4" y="558"/>
                    </a:lnTo>
                    <a:lnTo>
                      <a:pt x="2" y="555"/>
                    </a:lnTo>
                    <a:lnTo>
                      <a:pt x="1" y="552"/>
                    </a:lnTo>
                    <a:lnTo>
                      <a:pt x="0" y="549"/>
                    </a:lnTo>
                    <a:lnTo>
                      <a:pt x="1" y="545"/>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9"/>
              <p:cNvSpPr>
                <a:spLocks noEditPoints="1"/>
              </p:cNvSpPr>
              <p:nvPr/>
            </p:nvSpPr>
            <p:spPr bwMode="auto">
              <a:xfrm>
                <a:off x="7983538" y="6064250"/>
                <a:ext cx="112712" cy="114300"/>
              </a:xfrm>
              <a:custGeom>
                <a:avLst/>
                <a:gdLst>
                  <a:gd name="T0" fmla="*/ 338 w 570"/>
                  <a:gd name="T1" fmla="*/ 460 h 570"/>
                  <a:gd name="T2" fmla="*/ 400 w 570"/>
                  <a:gd name="T3" fmla="*/ 427 h 570"/>
                  <a:gd name="T4" fmla="*/ 444 w 570"/>
                  <a:gd name="T5" fmla="*/ 373 h 570"/>
                  <a:gd name="T6" fmla="*/ 466 w 570"/>
                  <a:gd name="T7" fmla="*/ 304 h 570"/>
                  <a:gd name="T8" fmla="*/ 458 w 570"/>
                  <a:gd name="T9" fmla="*/ 232 h 570"/>
                  <a:gd name="T10" fmla="*/ 425 w 570"/>
                  <a:gd name="T11" fmla="*/ 170 h 570"/>
                  <a:gd name="T12" fmla="*/ 371 w 570"/>
                  <a:gd name="T13" fmla="*/ 125 h 570"/>
                  <a:gd name="T14" fmla="*/ 303 w 570"/>
                  <a:gd name="T15" fmla="*/ 104 h 570"/>
                  <a:gd name="T16" fmla="*/ 231 w 570"/>
                  <a:gd name="T17" fmla="*/ 111 h 570"/>
                  <a:gd name="T18" fmla="*/ 170 w 570"/>
                  <a:gd name="T19" fmla="*/ 145 h 570"/>
                  <a:gd name="T20" fmla="*/ 126 w 570"/>
                  <a:gd name="T21" fmla="*/ 199 h 570"/>
                  <a:gd name="T22" fmla="*/ 104 w 570"/>
                  <a:gd name="T23" fmla="*/ 268 h 570"/>
                  <a:gd name="T24" fmla="*/ 112 w 570"/>
                  <a:gd name="T25" fmla="*/ 340 h 570"/>
                  <a:gd name="T26" fmla="*/ 145 w 570"/>
                  <a:gd name="T27" fmla="*/ 402 h 570"/>
                  <a:gd name="T28" fmla="*/ 199 w 570"/>
                  <a:gd name="T29" fmla="*/ 446 h 570"/>
                  <a:gd name="T30" fmla="*/ 266 w 570"/>
                  <a:gd name="T31" fmla="*/ 466 h 570"/>
                  <a:gd name="T32" fmla="*/ 314 w 570"/>
                  <a:gd name="T33" fmla="*/ 2 h 570"/>
                  <a:gd name="T34" fmla="*/ 370 w 570"/>
                  <a:gd name="T35" fmla="*/ 12 h 570"/>
                  <a:gd name="T36" fmla="*/ 421 w 570"/>
                  <a:gd name="T37" fmla="*/ 35 h 570"/>
                  <a:gd name="T38" fmla="*/ 467 w 570"/>
                  <a:gd name="T39" fmla="*/ 65 h 570"/>
                  <a:gd name="T40" fmla="*/ 506 w 570"/>
                  <a:gd name="T41" fmla="*/ 104 h 570"/>
                  <a:gd name="T42" fmla="*/ 536 w 570"/>
                  <a:gd name="T43" fmla="*/ 150 h 570"/>
                  <a:gd name="T44" fmla="*/ 557 w 570"/>
                  <a:gd name="T45" fmla="*/ 201 h 570"/>
                  <a:gd name="T46" fmla="*/ 569 w 570"/>
                  <a:gd name="T47" fmla="*/ 257 h 570"/>
                  <a:gd name="T48" fmla="*/ 569 w 570"/>
                  <a:gd name="T49" fmla="*/ 315 h 570"/>
                  <a:gd name="T50" fmla="*/ 557 w 570"/>
                  <a:gd name="T51" fmla="*/ 371 h 570"/>
                  <a:gd name="T52" fmla="*/ 536 w 570"/>
                  <a:gd name="T53" fmla="*/ 422 h 570"/>
                  <a:gd name="T54" fmla="*/ 506 w 570"/>
                  <a:gd name="T55" fmla="*/ 467 h 570"/>
                  <a:gd name="T56" fmla="*/ 467 w 570"/>
                  <a:gd name="T57" fmla="*/ 506 h 570"/>
                  <a:gd name="T58" fmla="*/ 421 w 570"/>
                  <a:gd name="T59" fmla="*/ 537 h 570"/>
                  <a:gd name="T60" fmla="*/ 370 w 570"/>
                  <a:gd name="T61" fmla="*/ 558 h 570"/>
                  <a:gd name="T62" fmla="*/ 314 w 570"/>
                  <a:gd name="T63" fmla="*/ 569 h 570"/>
                  <a:gd name="T64" fmla="*/ 256 w 570"/>
                  <a:gd name="T65" fmla="*/ 569 h 570"/>
                  <a:gd name="T66" fmla="*/ 200 w 570"/>
                  <a:gd name="T67" fmla="*/ 558 h 570"/>
                  <a:gd name="T68" fmla="*/ 148 w 570"/>
                  <a:gd name="T69" fmla="*/ 537 h 570"/>
                  <a:gd name="T70" fmla="*/ 103 w 570"/>
                  <a:gd name="T71" fmla="*/ 506 h 570"/>
                  <a:gd name="T72" fmla="*/ 65 w 570"/>
                  <a:gd name="T73" fmla="*/ 467 h 570"/>
                  <a:gd name="T74" fmla="*/ 35 w 570"/>
                  <a:gd name="T75" fmla="*/ 422 h 570"/>
                  <a:gd name="T76" fmla="*/ 13 w 570"/>
                  <a:gd name="T77" fmla="*/ 371 h 570"/>
                  <a:gd name="T78" fmla="*/ 1 w 570"/>
                  <a:gd name="T79" fmla="*/ 315 h 570"/>
                  <a:gd name="T80" fmla="*/ 1 w 570"/>
                  <a:gd name="T81" fmla="*/ 257 h 570"/>
                  <a:gd name="T82" fmla="*/ 13 w 570"/>
                  <a:gd name="T83" fmla="*/ 201 h 570"/>
                  <a:gd name="T84" fmla="*/ 35 w 570"/>
                  <a:gd name="T85" fmla="*/ 150 h 570"/>
                  <a:gd name="T86" fmla="*/ 65 w 570"/>
                  <a:gd name="T87" fmla="*/ 104 h 570"/>
                  <a:gd name="T88" fmla="*/ 103 w 570"/>
                  <a:gd name="T89" fmla="*/ 65 h 570"/>
                  <a:gd name="T90" fmla="*/ 148 w 570"/>
                  <a:gd name="T91" fmla="*/ 35 h 570"/>
                  <a:gd name="T92" fmla="*/ 200 w 570"/>
                  <a:gd name="T93" fmla="*/ 12 h 570"/>
                  <a:gd name="T94" fmla="*/ 256 w 570"/>
                  <a:gd name="T95"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0">
                    <a:moveTo>
                      <a:pt x="285" y="467"/>
                    </a:moveTo>
                    <a:lnTo>
                      <a:pt x="303" y="466"/>
                    </a:lnTo>
                    <a:lnTo>
                      <a:pt x="321" y="464"/>
                    </a:lnTo>
                    <a:lnTo>
                      <a:pt x="338" y="460"/>
                    </a:lnTo>
                    <a:lnTo>
                      <a:pt x="355" y="453"/>
                    </a:lnTo>
                    <a:lnTo>
                      <a:pt x="371" y="446"/>
                    </a:lnTo>
                    <a:lnTo>
                      <a:pt x="386" y="436"/>
                    </a:lnTo>
                    <a:lnTo>
                      <a:pt x="400" y="427"/>
                    </a:lnTo>
                    <a:lnTo>
                      <a:pt x="413" y="415"/>
                    </a:lnTo>
                    <a:lnTo>
                      <a:pt x="425" y="402"/>
                    </a:lnTo>
                    <a:lnTo>
                      <a:pt x="436" y="388"/>
                    </a:lnTo>
                    <a:lnTo>
                      <a:pt x="444" y="373"/>
                    </a:lnTo>
                    <a:lnTo>
                      <a:pt x="453" y="357"/>
                    </a:lnTo>
                    <a:lnTo>
                      <a:pt x="458" y="340"/>
                    </a:lnTo>
                    <a:lnTo>
                      <a:pt x="464" y="323"/>
                    </a:lnTo>
                    <a:lnTo>
                      <a:pt x="466" y="304"/>
                    </a:lnTo>
                    <a:lnTo>
                      <a:pt x="467" y="286"/>
                    </a:lnTo>
                    <a:lnTo>
                      <a:pt x="466" y="268"/>
                    </a:lnTo>
                    <a:lnTo>
                      <a:pt x="464" y="250"/>
                    </a:lnTo>
                    <a:lnTo>
                      <a:pt x="458" y="232"/>
                    </a:lnTo>
                    <a:lnTo>
                      <a:pt x="453" y="215"/>
                    </a:lnTo>
                    <a:lnTo>
                      <a:pt x="444" y="199"/>
                    </a:lnTo>
                    <a:lnTo>
                      <a:pt x="436" y="184"/>
                    </a:lnTo>
                    <a:lnTo>
                      <a:pt x="425" y="170"/>
                    </a:lnTo>
                    <a:lnTo>
                      <a:pt x="413" y="157"/>
                    </a:lnTo>
                    <a:lnTo>
                      <a:pt x="400" y="145"/>
                    </a:lnTo>
                    <a:lnTo>
                      <a:pt x="386" y="135"/>
                    </a:lnTo>
                    <a:lnTo>
                      <a:pt x="371" y="125"/>
                    </a:lnTo>
                    <a:lnTo>
                      <a:pt x="355" y="118"/>
                    </a:lnTo>
                    <a:lnTo>
                      <a:pt x="338" y="111"/>
                    </a:lnTo>
                    <a:lnTo>
                      <a:pt x="321" y="107"/>
                    </a:lnTo>
                    <a:lnTo>
                      <a:pt x="303" y="104"/>
                    </a:lnTo>
                    <a:lnTo>
                      <a:pt x="285" y="104"/>
                    </a:lnTo>
                    <a:lnTo>
                      <a:pt x="266" y="104"/>
                    </a:lnTo>
                    <a:lnTo>
                      <a:pt x="248" y="107"/>
                    </a:lnTo>
                    <a:lnTo>
                      <a:pt x="231" y="111"/>
                    </a:lnTo>
                    <a:lnTo>
                      <a:pt x="214" y="118"/>
                    </a:lnTo>
                    <a:lnTo>
                      <a:pt x="199" y="125"/>
                    </a:lnTo>
                    <a:lnTo>
                      <a:pt x="184" y="135"/>
                    </a:lnTo>
                    <a:lnTo>
                      <a:pt x="170" y="145"/>
                    </a:lnTo>
                    <a:lnTo>
                      <a:pt x="157" y="157"/>
                    </a:lnTo>
                    <a:lnTo>
                      <a:pt x="145" y="170"/>
                    </a:lnTo>
                    <a:lnTo>
                      <a:pt x="134" y="184"/>
                    </a:lnTo>
                    <a:lnTo>
                      <a:pt x="126" y="199"/>
                    </a:lnTo>
                    <a:lnTo>
                      <a:pt x="117" y="215"/>
                    </a:lnTo>
                    <a:lnTo>
                      <a:pt x="112" y="232"/>
                    </a:lnTo>
                    <a:lnTo>
                      <a:pt x="108" y="250"/>
                    </a:lnTo>
                    <a:lnTo>
                      <a:pt x="104" y="268"/>
                    </a:lnTo>
                    <a:lnTo>
                      <a:pt x="103" y="286"/>
                    </a:lnTo>
                    <a:lnTo>
                      <a:pt x="104" y="304"/>
                    </a:lnTo>
                    <a:lnTo>
                      <a:pt x="108" y="323"/>
                    </a:lnTo>
                    <a:lnTo>
                      <a:pt x="112" y="340"/>
                    </a:lnTo>
                    <a:lnTo>
                      <a:pt x="117" y="357"/>
                    </a:lnTo>
                    <a:lnTo>
                      <a:pt x="126" y="373"/>
                    </a:lnTo>
                    <a:lnTo>
                      <a:pt x="134" y="388"/>
                    </a:lnTo>
                    <a:lnTo>
                      <a:pt x="145" y="402"/>
                    </a:lnTo>
                    <a:lnTo>
                      <a:pt x="157" y="415"/>
                    </a:lnTo>
                    <a:lnTo>
                      <a:pt x="170" y="427"/>
                    </a:lnTo>
                    <a:lnTo>
                      <a:pt x="184" y="436"/>
                    </a:lnTo>
                    <a:lnTo>
                      <a:pt x="199" y="446"/>
                    </a:lnTo>
                    <a:lnTo>
                      <a:pt x="214" y="453"/>
                    </a:lnTo>
                    <a:lnTo>
                      <a:pt x="231" y="460"/>
                    </a:lnTo>
                    <a:lnTo>
                      <a:pt x="248" y="464"/>
                    </a:lnTo>
                    <a:lnTo>
                      <a:pt x="266" y="466"/>
                    </a:lnTo>
                    <a:lnTo>
                      <a:pt x="285" y="467"/>
                    </a:lnTo>
                    <a:close/>
                    <a:moveTo>
                      <a:pt x="285" y="0"/>
                    </a:moveTo>
                    <a:lnTo>
                      <a:pt x="300" y="1"/>
                    </a:lnTo>
                    <a:lnTo>
                      <a:pt x="314" y="2"/>
                    </a:lnTo>
                    <a:lnTo>
                      <a:pt x="329" y="4"/>
                    </a:lnTo>
                    <a:lnTo>
                      <a:pt x="342" y="6"/>
                    </a:lnTo>
                    <a:lnTo>
                      <a:pt x="356" y="9"/>
                    </a:lnTo>
                    <a:lnTo>
                      <a:pt x="370" y="12"/>
                    </a:lnTo>
                    <a:lnTo>
                      <a:pt x="383" y="18"/>
                    </a:lnTo>
                    <a:lnTo>
                      <a:pt x="396" y="22"/>
                    </a:lnTo>
                    <a:lnTo>
                      <a:pt x="409" y="28"/>
                    </a:lnTo>
                    <a:lnTo>
                      <a:pt x="421" y="35"/>
                    </a:lnTo>
                    <a:lnTo>
                      <a:pt x="433" y="41"/>
                    </a:lnTo>
                    <a:lnTo>
                      <a:pt x="444" y="49"/>
                    </a:lnTo>
                    <a:lnTo>
                      <a:pt x="456" y="56"/>
                    </a:lnTo>
                    <a:lnTo>
                      <a:pt x="467" y="65"/>
                    </a:lnTo>
                    <a:lnTo>
                      <a:pt x="477" y="75"/>
                    </a:lnTo>
                    <a:lnTo>
                      <a:pt x="486" y="83"/>
                    </a:lnTo>
                    <a:lnTo>
                      <a:pt x="496" y="94"/>
                    </a:lnTo>
                    <a:lnTo>
                      <a:pt x="506" y="104"/>
                    </a:lnTo>
                    <a:lnTo>
                      <a:pt x="513" y="114"/>
                    </a:lnTo>
                    <a:lnTo>
                      <a:pt x="522" y="126"/>
                    </a:lnTo>
                    <a:lnTo>
                      <a:pt x="529" y="138"/>
                    </a:lnTo>
                    <a:lnTo>
                      <a:pt x="536" y="150"/>
                    </a:lnTo>
                    <a:lnTo>
                      <a:pt x="542" y="162"/>
                    </a:lnTo>
                    <a:lnTo>
                      <a:pt x="547" y="174"/>
                    </a:lnTo>
                    <a:lnTo>
                      <a:pt x="553" y="187"/>
                    </a:lnTo>
                    <a:lnTo>
                      <a:pt x="557" y="201"/>
                    </a:lnTo>
                    <a:lnTo>
                      <a:pt x="561" y="214"/>
                    </a:lnTo>
                    <a:lnTo>
                      <a:pt x="564" y="228"/>
                    </a:lnTo>
                    <a:lnTo>
                      <a:pt x="567" y="242"/>
                    </a:lnTo>
                    <a:lnTo>
                      <a:pt x="569" y="257"/>
                    </a:lnTo>
                    <a:lnTo>
                      <a:pt x="570" y="271"/>
                    </a:lnTo>
                    <a:lnTo>
                      <a:pt x="570" y="286"/>
                    </a:lnTo>
                    <a:lnTo>
                      <a:pt x="570" y="301"/>
                    </a:lnTo>
                    <a:lnTo>
                      <a:pt x="569" y="315"/>
                    </a:lnTo>
                    <a:lnTo>
                      <a:pt x="567" y="330"/>
                    </a:lnTo>
                    <a:lnTo>
                      <a:pt x="564" y="344"/>
                    </a:lnTo>
                    <a:lnTo>
                      <a:pt x="561" y="358"/>
                    </a:lnTo>
                    <a:lnTo>
                      <a:pt x="557" y="371"/>
                    </a:lnTo>
                    <a:lnTo>
                      <a:pt x="553" y="385"/>
                    </a:lnTo>
                    <a:lnTo>
                      <a:pt x="547" y="398"/>
                    </a:lnTo>
                    <a:lnTo>
                      <a:pt x="542" y="411"/>
                    </a:lnTo>
                    <a:lnTo>
                      <a:pt x="536" y="422"/>
                    </a:lnTo>
                    <a:lnTo>
                      <a:pt x="529" y="434"/>
                    </a:lnTo>
                    <a:lnTo>
                      <a:pt x="522" y="446"/>
                    </a:lnTo>
                    <a:lnTo>
                      <a:pt x="513" y="457"/>
                    </a:lnTo>
                    <a:lnTo>
                      <a:pt x="506" y="467"/>
                    </a:lnTo>
                    <a:lnTo>
                      <a:pt x="496" y="478"/>
                    </a:lnTo>
                    <a:lnTo>
                      <a:pt x="486" y="488"/>
                    </a:lnTo>
                    <a:lnTo>
                      <a:pt x="477" y="497"/>
                    </a:lnTo>
                    <a:lnTo>
                      <a:pt x="467" y="506"/>
                    </a:lnTo>
                    <a:lnTo>
                      <a:pt x="456" y="515"/>
                    </a:lnTo>
                    <a:lnTo>
                      <a:pt x="444" y="522"/>
                    </a:lnTo>
                    <a:lnTo>
                      <a:pt x="433" y="530"/>
                    </a:lnTo>
                    <a:lnTo>
                      <a:pt x="421" y="537"/>
                    </a:lnTo>
                    <a:lnTo>
                      <a:pt x="409" y="543"/>
                    </a:lnTo>
                    <a:lnTo>
                      <a:pt x="396" y="549"/>
                    </a:lnTo>
                    <a:lnTo>
                      <a:pt x="383" y="553"/>
                    </a:lnTo>
                    <a:lnTo>
                      <a:pt x="370" y="558"/>
                    </a:lnTo>
                    <a:lnTo>
                      <a:pt x="356" y="562"/>
                    </a:lnTo>
                    <a:lnTo>
                      <a:pt x="342" y="565"/>
                    </a:lnTo>
                    <a:lnTo>
                      <a:pt x="329" y="567"/>
                    </a:lnTo>
                    <a:lnTo>
                      <a:pt x="314" y="569"/>
                    </a:lnTo>
                    <a:lnTo>
                      <a:pt x="300" y="570"/>
                    </a:lnTo>
                    <a:lnTo>
                      <a:pt x="285" y="570"/>
                    </a:lnTo>
                    <a:lnTo>
                      <a:pt x="270" y="570"/>
                    </a:lnTo>
                    <a:lnTo>
                      <a:pt x="256" y="569"/>
                    </a:lnTo>
                    <a:lnTo>
                      <a:pt x="241" y="567"/>
                    </a:lnTo>
                    <a:lnTo>
                      <a:pt x="227" y="565"/>
                    </a:lnTo>
                    <a:lnTo>
                      <a:pt x="213" y="562"/>
                    </a:lnTo>
                    <a:lnTo>
                      <a:pt x="200" y="558"/>
                    </a:lnTo>
                    <a:lnTo>
                      <a:pt x="186" y="553"/>
                    </a:lnTo>
                    <a:lnTo>
                      <a:pt x="173" y="549"/>
                    </a:lnTo>
                    <a:lnTo>
                      <a:pt x="161" y="543"/>
                    </a:lnTo>
                    <a:lnTo>
                      <a:pt x="148" y="537"/>
                    </a:lnTo>
                    <a:lnTo>
                      <a:pt x="137" y="530"/>
                    </a:lnTo>
                    <a:lnTo>
                      <a:pt x="125" y="522"/>
                    </a:lnTo>
                    <a:lnTo>
                      <a:pt x="114" y="515"/>
                    </a:lnTo>
                    <a:lnTo>
                      <a:pt x="103" y="506"/>
                    </a:lnTo>
                    <a:lnTo>
                      <a:pt x="93" y="497"/>
                    </a:lnTo>
                    <a:lnTo>
                      <a:pt x="83" y="488"/>
                    </a:lnTo>
                    <a:lnTo>
                      <a:pt x="73" y="478"/>
                    </a:lnTo>
                    <a:lnTo>
                      <a:pt x="65" y="467"/>
                    </a:lnTo>
                    <a:lnTo>
                      <a:pt x="56" y="457"/>
                    </a:lnTo>
                    <a:lnTo>
                      <a:pt x="49" y="446"/>
                    </a:lnTo>
                    <a:lnTo>
                      <a:pt x="41" y="434"/>
                    </a:lnTo>
                    <a:lnTo>
                      <a:pt x="35" y="422"/>
                    </a:lnTo>
                    <a:lnTo>
                      <a:pt x="28" y="411"/>
                    </a:lnTo>
                    <a:lnTo>
                      <a:pt x="23" y="398"/>
                    </a:lnTo>
                    <a:lnTo>
                      <a:pt x="18" y="385"/>
                    </a:lnTo>
                    <a:lnTo>
                      <a:pt x="13" y="371"/>
                    </a:lnTo>
                    <a:lnTo>
                      <a:pt x="9" y="358"/>
                    </a:lnTo>
                    <a:lnTo>
                      <a:pt x="6" y="344"/>
                    </a:lnTo>
                    <a:lnTo>
                      <a:pt x="4" y="330"/>
                    </a:lnTo>
                    <a:lnTo>
                      <a:pt x="1" y="315"/>
                    </a:lnTo>
                    <a:lnTo>
                      <a:pt x="0" y="301"/>
                    </a:lnTo>
                    <a:lnTo>
                      <a:pt x="0" y="286"/>
                    </a:lnTo>
                    <a:lnTo>
                      <a:pt x="0" y="271"/>
                    </a:lnTo>
                    <a:lnTo>
                      <a:pt x="1" y="257"/>
                    </a:lnTo>
                    <a:lnTo>
                      <a:pt x="4" y="242"/>
                    </a:lnTo>
                    <a:lnTo>
                      <a:pt x="6" y="228"/>
                    </a:lnTo>
                    <a:lnTo>
                      <a:pt x="9" y="214"/>
                    </a:lnTo>
                    <a:lnTo>
                      <a:pt x="13" y="201"/>
                    </a:lnTo>
                    <a:lnTo>
                      <a:pt x="18" y="187"/>
                    </a:lnTo>
                    <a:lnTo>
                      <a:pt x="23" y="174"/>
                    </a:lnTo>
                    <a:lnTo>
                      <a:pt x="28" y="162"/>
                    </a:lnTo>
                    <a:lnTo>
                      <a:pt x="35" y="150"/>
                    </a:lnTo>
                    <a:lnTo>
                      <a:pt x="41" y="138"/>
                    </a:lnTo>
                    <a:lnTo>
                      <a:pt x="49" y="126"/>
                    </a:lnTo>
                    <a:lnTo>
                      <a:pt x="56" y="114"/>
                    </a:lnTo>
                    <a:lnTo>
                      <a:pt x="65" y="104"/>
                    </a:lnTo>
                    <a:lnTo>
                      <a:pt x="73" y="94"/>
                    </a:lnTo>
                    <a:lnTo>
                      <a:pt x="83" y="83"/>
                    </a:lnTo>
                    <a:lnTo>
                      <a:pt x="93" y="75"/>
                    </a:lnTo>
                    <a:lnTo>
                      <a:pt x="103" y="65"/>
                    </a:lnTo>
                    <a:lnTo>
                      <a:pt x="114" y="56"/>
                    </a:lnTo>
                    <a:lnTo>
                      <a:pt x="125" y="49"/>
                    </a:lnTo>
                    <a:lnTo>
                      <a:pt x="137" y="41"/>
                    </a:lnTo>
                    <a:lnTo>
                      <a:pt x="148" y="35"/>
                    </a:lnTo>
                    <a:lnTo>
                      <a:pt x="161" y="28"/>
                    </a:lnTo>
                    <a:lnTo>
                      <a:pt x="173" y="22"/>
                    </a:lnTo>
                    <a:lnTo>
                      <a:pt x="186" y="18"/>
                    </a:lnTo>
                    <a:lnTo>
                      <a:pt x="200" y="12"/>
                    </a:lnTo>
                    <a:lnTo>
                      <a:pt x="213" y="9"/>
                    </a:lnTo>
                    <a:lnTo>
                      <a:pt x="227" y="6"/>
                    </a:lnTo>
                    <a:lnTo>
                      <a:pt x="241" y="4"/>
                    </a:lnTo>
                    <a:lnTo>
                      <a:pt x="256"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50"/>
              <p:cNvSpPr>
                <a:spLocks/>
              </p:cNvSpPr>
              <p:nvPr/>
            </p:nvSpPr>
            <p:spPr bwMode="auto">
              <a:xfrm>
                <a:off x="8110538" y="6064250"/>
                <a:ext cx="71437" cy="114300"/>
              </a:xfrm>
              <a:custGeom>
                <a:avLst/>
                <a:gdLst>
                  <a:gd name="T0" fmla="*/ 38 w 364"/>
                  <a:gd name="T1" fmla="*/ 430 h 570"/>
                  <a:gd name="T2" fmla="*/ 53 w 364"/>
                  <a:gd name="T3" fmla="*/ 428 h 570"/>
                  <a:gd name="T4" fmla="*/ 101 w 364"/>
                  <a:gd name="T5" fmla="*/ 456 h 570"/>
                  <a:gd name="T6" fmla="*/ 159 w 364"/>
                  <a:gd name="T7" fmla="*/ 477 h 570"/>
                  <a:gd name="T8" fmla="*/ 193 w 364"/>
                  <a:gd name="T9" fmla="*/ 478 h 570"/>
                  <a:gd name="T10" fmla="*/ 219 w 364"/>
                  <a:gd name="T11" fmla="*/ 470 h 570"/>
                  <a:gd name="T12" fmla="*/ 239 w 364"/>
                  <a:gd name="T13" fmla="*/ 452 h 570"/>
                  <a:gd name="T14" fmla="*/ 249 w 364"/>
                  <a:gd name="T15" fmla="*/ 431 h 570"/>
                  <a:gd name="T16" fmla="*/ 249 w 364"/>
                  <a:gd name="T17" fmla="*/ 404 h 570"/>
                  <a:gd name="T18" fmla="*/ 236 w 364"/>
                  <a:gd name="T19" fmla="*/ 378 h 570"/>
                  <a:gd name="T20" fmla="*/ 212 w 364"/>
                  <a:gd name="T21" fmla="*/ 355 h 570"/>
                  <a:gd name="T22" fmla="*/ 151 w 364"/>
                  <a:gd name="T23" fmla="*/ 324 h 570"/>
                  <a:gd name="T24" fmla="*/ 96 w 364"/>
                  <a:gd name="T25" fmla="*/ 297 h 570"/>
                  <a:gd name="T26" fmla="*/ 48 w 364"/>
                  <a:gd name="T27" fmla="*/ 261 h 570"/>
                  <a:gd name="T28" fmla="*/ 14 w 364"/>
                  <a:gd name="T29" fmla="*/ 214 h 570"/>
                  <a:gd name="T30" fmla="*/ 1 w 364"/>
                  <a:gd name="T31" fmla="*/ 152 h 570"/>
                  <a:gd name="T32" fmla="*/ 11 w 364"/>
                  <a:gd name="T33" fmla="*/ 98 h 570"/>
                  <a:gd name="T34" fmla="*/ 43 w 364"/>
                  <a:gd name="T35" fmla="*/ 50 h 570"/>
                  <a:gd name="T36" fmla="*/ 99 w 364"/>
                  <a:gd name="T37" fmla="*/ 13 h 570"/>
                  <a:gd name="T38" fmla="*/ 180 w 364"/>
                  <a:gd name="T39" fmla="*/ 0 h 570"/>
                  <a:gd name="T40" fmla="*/ 236 w 364"/>
                  <a:gd name="T41" fmla="*/ 7 h 570"/>
                  <a:gd name="T42" fmla="*/ 284 w 364"/>
                  <a:gd name="T43" fmla="*/ 22 h 570"/>
                  <a:gd name="T44" fmla="*/ 338 w 364"/>
                  <a:gd name="T45" fmla="*/ 53 h 570"/>
                  <a:gd name="T46" fmla="*/ 346 w 364"/>
                  <a:gd name="T47" fmla="*/ 65 h 570"/>
                  <a:gd name="T48" fmla="*/ 343 w 364"/>
                  <a:gd name="T49" fmla="*/ 79 h 570"/>
                  <a:gd name="T50" fmla="*/ 304 w 364"/>
                  <a:gd name="T51" fmla="*/ 134 h 570"/>
                  <a:gd name="T52" fmla="*/ 289 w 364"/>
                  <a:gd name="T53" fmla="*/ 136 h 570"/>
                  <a:gd name="T54" fmla="*/ 227 w 364"/>
                  <a:gd name="T55" fmla="*/ 104 h 570"/>
                  <a:gd name="T56" fmla="*/ 183 w 364"/>
                  <a:gd name="T57" fmla="*/ 91 h 570"/>
                  <a:gd name="T58" fmla="*/ 152 w 364"/>
                  <a:gd name="T59" fmla="*/ 93 h 570"/>
                  <a:gd name="T60" fmla="*/ 128 w 364"/>
                  <a:gd name="T61" fmla="*/ 105 h 570"/>
                  <a:gd name="T62" fmla="*/ 112 w 364"/>
                  <a:gd name="T63" fmla="*/ 122 h 570"/>
                  <a:gd name="T64" fmla="*/ 106 w 364"/>
                  <a:gd name="T65" fmla="*/ 141 h 570"/>
                  <a:gd name="T66" fmla="*/ 108 w 364"/>
                  <a:gd name="T67" fmla="*/ 166 h 570"/>
                  <a:gd name="T68" fmla="*/ 123 w 364"/>
                  <a:gd name="T69" fmla="*/ 189 h 570"/>
                  <a:gd name="T70" fmla="*/ 176 w 364"/>
                  <a:gd name="T71" fmla="*/ 225 h 570"/>
                  <a:gd name="T72" fmla="*/ 271 w 364"/>
                  <a:gd name="T73" fmla="*/ 269 h 570"/>
                  <a:gd name="T74" fmla="*/ 321 w 364"/>
                  <a:gd name="T75" fmla="*/ 309 h 570"/>
                  <a:gd name="T76" fmla="*/ 355 w 364"/>
                  <a:gd name="T77" fmla="*/ 362 h 570"/>
                  <a:gd name="T78" fmla="*/ 363 w 364"/>
                  <a:gd name="T79" fmla="*/ 429 h 570"/>
                  <a:gd name="T80" fmla="*/ 345 w 364"/>
                  <a:gd name="T81" fmla="*/ 487 h 570"/>
                  <a:gd name="T82" fmla="*/ 302 w 364"/>
                  <a:gd name="T83" fmla="*/ 533 h 570"/>
                  <a:gd name="T84" fmla="*/ 241 w 364"/>
                  <a:gd name="T85" fmla="*/ 563 h 570"/>
                  <a:gd name="T86" fmla="*/ 163 w 364"/>
                  <a:gd name="T87" fmla="*/ 570 h 570"/>
                  <a:gd name="T88" fmla="*/ 100 w 364"/>
                  <a:gd name="T89" fmla="*/ 560 h 570"/>
                  <a:gd name="T90" fmla="*/ 43 w 364"/>
                  <a:gd name="T91" fmla="*/ 535 h 570"/>
                  <a:gd name="T92" fmla="*/ 3 w 364"/>
                  <a:gd name="T93" fmla="*/ 504 h 570"/>
                  <a:gd name="T94" fmla="*/ 1 w 364"/>
                  <a:gd name="T95" fmla="*/ 49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0">
                    <a:moveTo>
                      <a:pt x="4" y="486"/>
                    </a:moveTo>
                    <a:lnTo>
                      <a:pt x="33" y="436"/>
                    </a:lnTo>
                    <a:lnTo>
                      <a:pt x="35" y="432"/>
                    </a:lnTo>
                    <a:lnTo>
                      <a:pt x="38" y="430"/>
                    </a:lnTo>
                    <a:lnTo>
                      <a:pt x="41" y="428"/>
                    </a:lnTo>
                    <a:lnTo>
                      <a:pt x="45" y="427"/>
                    </a:lnTo>
                    <a:lnTo>
                      <a:pt x="49" y="427"/>
                    </a:lnTo>
                    <a:lnTo>
                      <a:pt x="53" y="428"/>
                    </a:lnTo>
                    <a:lnTo>
                      <a:pt x="56" y="429"/>
                    </a:lnTo>
                    <a:lnTo>
                      <a:pt x="59" y="431"/>
                    </a:lnTo>
                    <a:lnTo>
                      <a:pt x="72" y="440"/>
                    </a:lnTo>
                    <a:lnTo>
                      <a:pt x="101" y="456"/>
                    </a:lnTo>
                    <a:lnTo>
                      <a:pt x="119" y="464"/>
                    </a:lnTo>
                    <a:lnTo>
                      <a:pt x="139" y="473"/>
                    </a:lnTo>
                    <a:lnTo>
                      <a:pt x="148" y="475"/>
                    </a:lnTo>
                    <a:lnTo>
                      <a:pt x="159" y="477"/>
                    </a:lnTo>
                    <a:lnTo>
                      <a:pt x="169" y="479"/>
                    </a:lnTo>
                    <a:lnTo>
                      <a:pt x="178" y="479"/>
                    </a:lnTo>
                    <a:lnTo>
                      <a:pt x="186" y="479"/>
                    </a:lnTo>
                    <a:lnTo>
                      <a:pt x="193" y="478"/>
                    </a:lnTo>
                    <a:lnTo>
                      <a:pt x="201" y="477"/>
                    </a:lnTo>
                    <a:lnTo>
                      <a:pt x="207" y="475"/>
                    </a:lnTo>
                    <a:lnTo>
                      <a:pt x="214" y="473"/>
                    </a:lnTo>
                    <a:lnTo>
                      <a:pt x="219" y="470"/>
                    </a:lnTo>
                    <a:lnTo>
                      <a:pt x="226" y="465"/>
                    </a:lnTo>
                    <a:lnTo>
                      <a:pt x="230" y="462"/>
                    </a:lnTo>
                    <a:lnTo>
                      <a:pt x="235" y="458"/>
                    </a:lnTo>
                    <a:lnTo>
                      <a:pt x="239" y="452"/>
                    </a:lnTo>
                    <a:lnTo>
                      <a:pt x="243" y="448"/>
                    </a:lnTo>
                    <a:lnTo>
                      <a:pt x="245" y="443"/>
                    </a:lnTo>
                    <a:lnTo>
                      <a:pt x="248" y="437"/>
                    </a:lnTo>
                    <a:lnTo>
                      <a:pt x="249" y="431"/>
                    </a:lnTo>
                    <a:lnTo>
                      <a:pt x="250" y="424"/>
                    </a:lnTo>
                    <a:lnTo>
                      <a:pt x="250" y="418"/>
                    </a:lnTo>
                    <a:lnTo>
                      <a:pt x="250" y="412"/>
                    </a:lnTo>
                    <a:lnTo>
                      <a:pt x="249" y="404"/>
                    </a:lnTo>
                    <a:lnTo>
                      <a:pt x="247" y="397"/>
                    </a:lnTo>
                    <a:lnTo>
                      <a:pt x="245" y="390"/>
                    </a:lnTo>
                    <a:lnTo>
                      <a:pt x="241" y="384"/>
                    </a:lnTo>
                    <a:lnTo>
                      <a:pt x="236" y="378"/>
                    </a:lnTo>
                    <a:lnTo>
                      <a:pt x="231" y="372"/>
                    </a:lnTo>
                    <a:lnTo>
                      <a:pt x="226" y="365"/>
                    </a:lnTo>
                    <a:lnTo>
                      <a:pt x="219" y="360"/>
                    </a:lnTo>
                    <a:lnTo>
                      <a:pt x="212" y="355"/>
                    </a:lnTo>
                    <a:lnTo>
                      <a:pt x="203" y="349"/>
                    </a:lnTo>
                    <a:lnTo>
                      <a:pt x="193" y="344"/>
                    </a:lnTo>
                    <a:lnTo>
                      <a:pt x="173" y="333"/>
                    </a:lnTo>
                    <a:lnTo>
                      <a:pt x="151" y="324"/>
                    </a:lnTo>
                    <a:lnTo>
                      <a:pt x="137" y="317"/>
                    </a:lnTo>
                    <a:lnTo>
                      <a:pt x="123" y="312"/>
                    </a:lnTo>
                    <a:lnTo>
                      <a:pt x="109" y="304"/>
                    </a:lnTo>
                    <a:lnTo>
                      <a:pt x="96" y="297"/>
                    </a:lnTo>
                    <a:lnTo>
                      <a:pt x="83" y="289"/>
                    </a:lnTo>
                    <a:lnTo>
                      <a:pt x="70" y="281"/>
                    </a:lnTo>
                    <a:lnTo>
                      <a:pt x="58" y="271"/>
                    </a:lnTo>
                    <a:lnTo>
                      <a:pt x="48" y="261"/>
                    </a:lnTo>
                    <a:lnTo>
                      <a:pt x="38" y="251"/>
                    </a:lnTo>
                    <a:lnTo>
                      <a:pt x="28" y="240"/>
                    </a:lnTo>
                    <a:lnTo>
                      <a:pt x="21" y="227"/>
                    </a:lnTo>
                    <a:lnTo>
                      <a:pt x="14" y="214"/>
                    </a:lnTo>
                    <a:lnTo>
                      <a:pt x="9" y="200"/>
                    </a:lnTo>
                    <a:lnTo>
                      <a:pt x="5" y="185"/>
                    </a:lnTo>
                    <a:lnTo>
                      <a:pt x="3" y="169"/>
                    </a:lnTo>
                    <a:lnTo>
                      <a:pt x="1" y="152"/>
                    </a:lnTo>
                    <a:lnTo>
                      <a:pt x="1" y="139"/>
                    </a:lnTo>
                    <a:lnTo>
                      <a:pt x="4" y="125"/>
                    </a:lnTo>
                    <a:lnTo>
                      <a:pt x="7" y="112"/>
                    </a:lnTo>
                    <a:lnTo>
                      <a:pt x="11" y="98"/>
                    </a:lnTo>
                    <a:lnTo>
                      <a:pt x="18" y="85"/>
                    </a:lnTo>
                    <a:lnTo>
                      <a:pt x="24" y="74"/>
                    </a:lnTo>
                    <a:lnTo>
                      <a:pt x="33" y="61"/>
                    </a:lnTo>
                    <a:lnTo>
                      <a:pt x="43" y="50"/>
                    </a:lnTo>
                    <a:lnTo>
                      <a:pt x="55" y="39"/>
                    </a:lnTo>
                    <a:lnTo>
                      <a:pt x="68" y="30"/>
                    </a:lnTo>
                    <a:lnTo>
                      <a:pt x="82" y="21"/>
                    </a:lnTo>
                    <a:lnTo>
                      <a:pt x="99" y="13"/>
                    </a:lnTo>
                    <a:lnTo>
                      <a:pt x="116" y="8"/>
                    </a:lnTo>
                    <a:lnTo>
                      <a:pt x="136" y="4"/>
                    </a:lnTo>
                    <a:lnTo>
                      <a:pt x="157" y="1"/>
                    </a:lnTo>
                    <a:lnTo>
                      <a:pt x="180" y="0"/>
                    </a:lnTo>
                    <a:lnTo>
                      <a:pt x="195" y="1"/>
                    </a:lnTo>
                    <a:lnTo>
                      <a:pt x="208" y="2"/>
                    </a:lnTo>
                    <a:lnTo>
                      <a:pt x="222" y="4"/>
                    </a:lnTo>
                    <a:lnTo>
                      <a:pt x="236" y="7"/>
                    </a:lnTo>
                    <a:lnTo>
                      <a:pt x="249" y="10"/>
                    </a:lnTo>
                    <a:lnTo>
                      <a:pt x="261" y="13"/>
                    </a:lnTo>
                    <a:lnTo>
                      <a:pt x="273" y="18"/>
                    </a:lnTo>
                    <a:lnTo>
                      <a:pt x="284" y="22"/>
                    </a:lnTo>
                    <a:lnTo>
                      <a:pt x="302" y="31"/>
                    </a:lnTo>
                    <a:lnTo>
                      <a:pt x="318" y="40"/>
                    </a:lnTo>
                    <a:lnTo>
                      <a:pt x="330" y="48"/>
                    </a:lnTo>
                    <a:lnTo>
                      <a:pt x="338" y="53"/>
                    </a:lnTo>
                    <a:lnTo>
                      <a:pt x="340" y="55"/>
                    </a:lnTo>
                    <a:lnTo>
                      <a:pt x="343" y="59"/>
                    </a:lnTo>
                    <a:lnTo>
                      <a:pt x="345" y="62"/>
                    </a:lnTo>
                    <a:lnTo>
                      <a:pt x="346" y="65"/>
                    </a:lnTo>
                    <a:lnTo>
                      <a:pt x="346" y="69"/>
                    </a:lnTo>
                    <a:lnTo>
                      <a:pt x="346" y="72"/>
                    </a:lnTo>
                    <a:lnTo>
                      <a:pt x="345" y="76"/>
                    </a:lnTo>
                    <a:lnTo>
                      <a:pt x="343" y="79"/>
                    </a:lnTo>
                    <a:lnTo>
                      <a:pt x="313" y="124"/>
                    </a:lnTo>
                    <a:lnTo>
                      <a:pt x="310" y="128"/>
                    </a:lnTo>
                    <a:lnTo>
                      <a:pt x="307" y="130"/>
                    </a:lnTo>
                    <a:lnTo>
                      <a:pt x="304" y="134"/>
                    </a:lnTo>
                    <a:lnTo>
                      <a:pt x="300" y="135"/>
                    </a:lnTo>
                    <a:lnTo>
                      <a:pt x="296" y="136"/>
                    </a:lnTo>
                    <a:lnTo>
                      <a:pt x="292" y="137"/>
                    </a:lnTo>
                    <a:lnTo>
                      <a:pt x="289" y="136"/>
                    </a:lnTo>
                    <a:lnTo>
                      <a:pt x="285" y="134"/>
                    </a:lnTo>
                    <a:lnTo>
                      <a:pt x="271" y="125"/>
                    </a:lnTo>
                    <a:lnTo>
                      <a:pt x="244" y="111"/>
                    </a:lnTo>
                    <a:lnTo>
                      <a:pt x="227" y="104"/>
                    </a:lnTo>
                    <a:lnTo>
                      <a:pt x="210" y="97"/>
                    </a:lnTo>
                    <a:lnTo>
                      <a:pt x="201" y="94"/>
                    </a:lnTo>
                    <a:lnTo>
                      <a:pt x="191" y="92"/>
                    </a:lnTo>
                    <a:lnTo>
                      <a:pt x="183" y="91"/>
                    </a:lnTo>
                    <a:lnTo>
                      <a:pt x="175" y="91"/>
                    </a:lnTo>
                    <a:lnTo>
                      <a:pt x="167" y="91"/>
                    </a:lnTo>
                    <a:lnTo>
                      <a:pt x="159" y="92"/>
                    </a:lnTo>
                    <a:lnTo>
                      <a:pt x="152" y="93"/>
                    </a:lnTo>
                    <a:lnTo>
                      <a:pt x="145" y="95"/>
                    </a:lnTo>
                    <a:lnTo>
                      <a:pt x="139" y="98"/>
                    </a:lnTo>
                    <a:lnTo>
                      <a:pt x="133" y="101"/>
                    </a:lnTo>
                    <a:lnTo>
                      <a:pt x="128" y="105"/>
                    </a:lnTo>
                    <a:lnTo>
                      <a:pt x="123" y="109"/>
                    </a:lnTo>
                    <a:lnTo>
                      <a:pt x="118" y="113"/>
                    </a:lnTo>
                    <a:lnTo>
                      <a:pt x="115" y="118"/>
                    </a:lnTo>
                    <a:lnTo>
                      <a:pt x="112" y="122"/>
                    </a:lnTo>
                    <a:lnTo>
                      <a:pt x="110" y="126"/>
                    </a:lnTo>
                    <a:lnTo>
                      <a:pt x="108" y="132"/>
                    </a:lnTo>
                    <a:lnTo>
                      <a:pt x="107" y="136"/>
                    </a:lnTo>
                    <a:lnTo>
                      <a:pt x="106" y="141"/>
                    </a:lnTo>
                    <a:lnTo>
                      <a:pt x="104" y="145"/>
                    </a:lnTo>
                    <a:lnTo>
                      <a:pt x="106" y="153"/>
                    </a:lnTo>
                    <a:lnTo>
                      <a:pt x="107" y="159"/>
                    </a:lnTo>
                    <a:lnTo>
                      <a:pt x="108" y="166"/>
                    </a:lnTo>
                    <a:lnTo>
                      <a:pt x="111" y="172"/>
                    </a:lnTo>
                    <a:lnTo>
                      <a:pt x="114" y="178"/>
                    </a:lnTo>
                    <a:lnTo>
                      <a:pt x="117" y="183"/>
                    </a:lnTo>
                    <a:lnTo>
                      <a:pt x="123" y="189"/>
                    </a:lnTo>
                    <a:lnTo>
                      <a:pt x="128" y="195"/>
                    </a:lnTo>
                    <a:lnTo>
                      <a:pt x="141" y="204"/>
                    </a:lnTo>
                    <a:lnTo>
                      <a:pt x="157" y="215"/>
                    </a:lnTo>
                    <a:lnTo>
                      <a:pt x="176" y="225"/>
                    </a:lnTo>
                    <a:lnTo>
                      <a:pt x="199" y="235"/>
                    </a:lnTo>
                    <a:lnTo>
                      <a:pt x="228" y="247"/>
                    </a:lnTo>
                    <a:lnTo>
                      <a:pt x="257" y="261"/>
                    </a:lnTo>
                    <a:lnTo>
                      <a:pt x="271" y="269"/>
                    </a:lnTo>
                    <a:lnTo>
                      <a:pt x="285" y="277"/>
                    </a:lnTo>
                    <a:lnTo>
                      <a:pt x="298" y="287"/>
                    </a:lnTo>
                    <a:lnTo>
                      <a:pt x="310" y="298"/>
                    </a:lnTo>
                    <a:lnTo>
                      <a:pt x="321" y="309"/>
                    </a:lnTo>
                    <a:lnTo>
                      <a:pt x="332" y="320"/>
                    </a:lnTo>
                    <a:lnTo>
                      <a:pt x="341" y="333"/>
                    </a:lnTo>
                    <a:lnTo>
                      <a:pt x="349" y="347"/>
                    </a:lnTo>
                    <a:lnTo>
                      <a:pt x="355" y="362"/>
                    </a:lnTo>
                    <a:lnTo>
                      <a:pt x="360" y="378"/>
                    </a:lnTo>
                    <a:lnTo>
                      <a:pt x="363" y="396"/>
                    </a:lnTo>
                    <a:lnTo>
                      <a:pt x="364" y="414"/>
                    </a:lnTo>
                    <a:lnTo>
                      <a:pt x="363" y="429"/>
                    </a:lnTo>
                    <a:lnTo>
                      <a:pt x="361" y="444"/>
                    </a:lnTo>
                    <a:lnTo>
                      <a:pt x="356" y="459"/>
                    </a:lnTo>
                    <a:lnTo>
                      <a:pt x="351" y="473"/>
                    </a:lnTo>
                    <a:lnTo>
                      <a:pt x="345" y="487"/>
                    </a:lnTo>
                    <a:lnTo>
                      <a:pt x="336" y="500"/>
                    </a:lnTo>
                    <a:lnTo>
                      <a:pt x="326" y="511"/>
                    </a:lnTo>
                    <a:lnTo>
                      <a:pt x="315" y="523"/>
                    </a:lnTo>
                    <a:lnTo>
                      <a:pt x="302" y="533"/>
                    </a:lnTo>
                    <a:lnTo>
                      <a:pt x="289" y="543"/>
                    </a:lnTo>
                    <a:lnTo>
                      <a:pt x="274" y="551"/>
                    </a:lnTo>
                    <a:lnTo>
                      <a:pt x="258" y="558"/>
                    </a:lnTo>
                    <a:lnTo>
                      <a:pt x="241" y="563"/>
                    </a:lnTo>
                    <a:lnTo>
                      <a:pt x="221" y="567"/>
                    </a:lnTo>
                    <a:lnTo>
                      <a:pt x="202" y="569"/>
                    </a:lnTo>
                    <a:lnTo>
                      <a:pt x="182" y="570"/>
                    </a:lnTo>
                    <a:lnTo>
                      <a:pt x="163" y="570"/>
                    </a:lnTo>
                    <a:lnTo>
                      <a:pt x="146" y="568"/>
                    </a:lnTo>
                    <a:lnTo>
                      <a:pt x="130" y="566"/>
                    </a:lnTo>
                    <a:lnTo>
                      <a:pt x="115" y="563"/>
                    </a:lnTo>
                    <a:lnTo>
                      <a:pt x="100" y="560"/>
                    </a:lnTo>
                    <a:lnTo>
                      <a:pt x="87" y="555"/>
                    </a:lnTo>
                    <a:lnTo>
                      <a:pt x="74" y="550"/>
                    </a:lnTo>
                    <a:lnTo>
                      <a:pt x="64" y="546"/>
                    </a:lnTo>
                    <a:lnTo>
                      <a:pt x="43" y="535"/>
                    </a:lnTo>
                    <a:lnTo>
                      <a:pt x="27" y="525"/>
                    </a:lnTo>
                    <a:lnTo>
                      <a:pt x="15" y="516"/>
                    </a:lnTo>
                    <a:lnTo>
                      <a:pt x="8" y="509"/>
                    </a:lnTo>
                    <a:lnTo>
                      <a:pt x="3" y="504"/>
                    </a:lnTo>
                    <a:lnTo>
                      <a:pt x="0" y="500"/>
                    </a:lnTo>
                    <a:lnTo>
                      <a:pt x="0" y="496"/>
                    </a:lnTo>
                    <a:lnTo>
                      <a:pt x="0" y="493"/>
                    </a:lnTo>
                    <a:lnTo>
                      <a:pt x="1" y="490"/>
                    </a:lnTo>
                    <a:lnTo>
                      <a:pt x="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51"/>
              <p:cNvSpPr>
                <a:spLocks noEditPoints="1"/>
              </p:cNvSpPr>
              <p:nvPr/>
            </p:nvSpPr>
            <p:spPr bwMode="auto">
              <a:xfrm>
                <a:off x="606266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7 w 529"/>
                  <a:gd name="T19" fmla="*/ 1 h 563"/>
                  <a:gd name="T20" fmla="*/ 262 w 529"/>
                  <a:gd name="T21" fmla="*/ 0 h 563"/>
                  <a:gd name="T22" fmla="*/ 269 w 529"/>
                  <a:gd name="T23" fmla="*/ 0 h 563"/>
                  <a:gd name="T24" fmla="*/ 275 w 529"/>
                  <a:gd name="T25" fmla="*/ 1 h 563"/>
                  <a:gd name="T26" fmla="*/ 279 w 529"/>
                  <a:gd name="T27" fmla="*/ 4 h 563"/>
                  <a:gd name="T28" fmla="*/ 281 w 529"/>
                  <a:gd name="T29" fmla="*/ 6 h 563"/>
                  <a:gd name="T30" fmla="*/ 283 w 529"/>
                  <a:gd name="T31" fmla="*/ 9 h 563"/>
                  <a:gd name="T32" fmla="*/ 527 w 529"/>
                  <a:gd name="T33" fmla="*/ 542 h 563"/>
                  <a:gd name="T34" fmla="*/ 529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100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1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7" y="1"/>
                    </a:lnTo>
                    <a:lnTo>
                      <a:pt x="262" y="0"/>
                    </a:lnTo>
                    <a:lnTo>
                      <a:pt x="269" y="0"/>
                    </a:lnTo>
                    <a:lnTo>
                      <a:pt x="275" y="1"/>
                    </a:lnTo>
                    <a:lnTo>
                      <a:pt x="279" y="4"/>
                    </a:lnTo>
                    <a:lnTo>
                      <a:pt x="281" y="6"/>
                    </a:lnTo>
                    <a:lnTo>
                      <a:pt x="283" y="9"/>
                    </a:lnTo>
                    <a:lnTo>
                      <a:pt x="527" y="542"/>
                    </a:lnTo>
                    <a:lnTo>
                      <a:pt x="529"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100"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1"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52"/>
              <p:cNvSpPr>
                <a:spLocks noEditPoints="1"/>
              </p:cNvSpPr>
              <p:nvPr/>
            </p:nvSpPr>
            <p:spPr bwMode="auto">
              <a:xfrm>
                <a:off x="6181725" y="6254750"/>
                <a:ext cx="95250" cy="111125"/>
              </a:xfrm>
              <a:custGeom>
                <a:avLst/>
                <a:gdLst>
                  <a:gd name="T0" fmla="*/ 212 w 481"/>
                  <a:gd name="T1" fmla="*/ 457 h 554"/>
                  <a:gd name="T2" fmla="*/ 248 w 481"/>
                  <a:gd name="T3" fmla="*/ 450 h 554"/>
                  <a:gd name="T4" fmla="*/ 280 w 481"/>
                  <a:gd name="T5" fmla="*/ 437 h 554"/>
                  <a:gd name="T6" fmla="*/ 308 w 481"/>
                  <a:gd name="T7" fmla="*/ 417 h 554"/>
                  <a:gd name="T8" fmla="*/ 332 w 481"/>
                  <a:gd name="T9" fmla="*/ 393 h 554"/>
                  <a:gd name="T10" fmla="*/ 351 w 481"/>
                  <a:gd name="T11" fmla="*/ 364 h 554"/>
                  <a:gd name="T12" fmla="*/ 364 w 481"/>
                  <a:gd name="T13" fmla="*/ 332 h 554"/>
                  <a:gd name="T14" fmla="*/ 370 w 481"/>
                  <a:gd name="T15" fmla="*/ 295 h 554"/>
                  <a:gd name="T16" fmla="*/ 370 w 481"/>
                  <a:gd name="T17" fmla="*/ 257 h 554"/>
                  <a:gd name="T18" fmla="*/ 364 w 481"/>
                  <a:gd name="T19" fmla="*/ 221 h 554"/>
                  <a:gd name="T20" fmla="*/ 351 w 481"/>
                  <a:gd name="T21" fmla="*/ 189 h 554"/>
                  <a:gd name="T22" fmla="*/ 332 w 481"/>
                  <a:gd name="T23" fmla="*/ 160 h 554"/>
                  <a:gd name="T24" fmla="*/ 308 w 481"/>
                  <a:gd name="T25" fmla="*/ 135 h 554"/>
                  <a:gd name="T26" fmla="*/ 280 w 481"/>
                  <a:gd name="T27" fmla="*/ 117 h 554"/>
                  <a:gd name="T28" fmla="*/ 248 w 481"/>
                  <a:gd name="T29" fmla="*/ 103 h 554"/>
                  <a:gd name="T30" fmla="*/ 212 w 481"/>
                  <a:gd name="T31" fmla="*/ 97 h 554"/>
                  <a:gd name="T32" fmla="*/ 103 w 481"/>
                  <a:gd name="T33" fmla="*/ 95 h 554"/>
                  <a:gd name="T34" fmla="*/ 193 w 481"/>
                  <a:gd name="T35" fmla="*/ 457 h 554"/>
                  <a:gd name="T36" fmla="*/ 2 w 481"/>
                  <a:gd name="T37" fmla="*/ 9 h 554"/>
                  <a:gd name="T38" fmla="*/ 7 w 481"/>
                  <a:gd name="T39" fmla="*/ 2 h 554"/>
                  <a:gd name="T40" fmla="*/ 12 w 481"/>
                  <a:gd name="T41" fmla="*/ 0 h 554"/>
                  <a:gd name="T42" fmla="*/ 203 w 481"/>
                  <a:gd name="T43" fmla="*/ 0 h 554"/>
                  <a:gd name="T44" fmla="*/ 231 w 481"/>
                  <a:gd name="T45" fmla="*/ 1 h 554"/>
                  <a:gd name="T46" fmla="*/ 259 w 481"/>
                  <a:gd name="T47" fmla="*/ 5 h 554"/>
                  <a:gd name="T48" fmla="*/ 285 w 481"/>
                  <a:gd name="T49" fmla="*/ 12 h 554"/>
                  <a:gd name="T50" fmla="*/ 310 w 481"/>
                  <a:gd name="T51" fmla="*/ 21 h 554"/>
                  <a:gd name="T52" fmla="*/ 335 w 481"/>
                  <a:gd name="T53" fmla="*/ 33 h 554"/>
                  <a:gd name="T54" fmla="*/ 358 w 481"/>
                  <a:gd name="T55" fmla="*/ 47 h 554"/>
                  <a:gd name="T56" fmla="*/ 379 w 481"/>
                  <a:gd name="T57" fmla="*/ 63 h 554"/>
                  <a:gd name="T58" fmla="*/ 399 w 481"/>
                  <a:gd name="T59" fmla="*/ 80 h 554"/>
                  <a:gd name="T60" fmla="*/ 417 w 481"/>
                  <a:gd name="T61" fmla="*/ 101 h 554"/>
                  <a:gd name="T62" fmla="*/ 433 w 481"/>
                  <a:gd name="T63" fmla="*/ 121 h 554"/>
                  <a:gd name="T64" fmla="*/ 447 w 481"/>
                  <a:gd name="T65" fmla="*/ 145 h 554"/>
                  <a:gd name="T66" fmla="*/ 458 w 481"/>
                  <a:gd name="T67" fmla="*/ 168 h 554"/>
                  <a:gd name="T68" fmla="*/ 468 w 481"/>
                  <a:gd name="T69" fmla="*/ 194 h 554"/>
                  <a:gd name="T70" fmla="*/ 474 w 481"/>
                  <a:gd name="T71" fmla="*/ 221 h 554"/>
                  <a:gd name="T72" fmla="*/ 479 w 481"/>
                  <a:gd name="T73" fmla="*/ 248 h 554"/>
                  <a:gd name="T74" fmla="*/ 481 w 481"/>
                  <a:gd name="T75" fmla="*/ 276 h 554"/>
                  <a:gd name="T76" fmla="*/ 479 w 481"/>
                  <a:gd name="T77" fmla="*/ 305 h 554"/>
                  <a:gd name="T78" fmla="*/ 474 w 481"/>
                  <a:gd name="T79" fmla="*/ 333 h 554"/>
                  <a:gd name="T80" fmla="*/ 468 w 481"/>
                  <a:gd name="T81" fmla="*/ 358 h 554"/>
                  <a:gd name="T82" fmla="*/ 458 w 481"/>
                  <a:gd name="T83" fmla="*/ 384 h 554"/>
                  <a:gd name="T84" fmla="*/ 447 w 481"/>
                  <a:gd name="T85" fmla="*/ 409 h 554"/>
                  <a:gd name="T86" fmla="*/ 433 w 481"/>
                  <a:gd name="T87" fmla="*/ 431 h 554"/>
                  <a:gd name="T88" fmla="*/ 417 w 481"/>
                  <a:gd name="T89" fmla="*/ 453 h 554"/>
                  <a:gd name="T90" fmla="*/ 399 w 481"/>
                  <a:gd name="T91" fmla="*/ 473 h 554"/>
                  <a:gd name="T92" fmla="*/ 379 w 481"/>
                  <a:gd name="T93" fmla="*/ 490 h 554"/>
                  <a:gd name="T94" fmla="*/ 358 w 481"/>
                  <a:gd name="T95" fmla="*/ 506 h 554"/>
                  <a:gd name="T96" fmla="*/ 335 w 481"/>
                  <a:gd name="T97" fmla="*/ 520 h 554"/>
                  <a:gd name="T98" fmla="*/ 310 w 481"/>
                  <a:gd name="T99" fmla="*/ 532 h 554"/>
                  <a:gd name="T100" fmla="*/ 285 w 481"/>
                  <a:gd name="T101" fmla="*/ 542 h 554"/>
                  <a:gd name="T102" fmla="*/ 259 w 481"/>
                  <a:gd name="T103" fmla="*/ 548 h 554"/>
                  <a:gd name="T104" fmla="*/ 231 w 481"/>
                  <a:gd name="T105" fmla="*/ 553 h 554"/>
                  <a:gd name="T106" fmla="*/ 203 w 481"/>
                  <a:gd name="T107" fmla="*/ 554 h 554"/>
                  <a:gd name="T108" fmla="*/ 12 w 481"/>
                  <a:gd name="T109" fmla="*/ 554 h 554"/>
                  <a:gd name="T110" fmla="*/ 7 w 481"/>
                  <a:gd name="T111" fmla="*/ 552 h 554"/>
                  <a:gd name="T112" fmla="*/ 2 w 481"/>
                  <a:gd name="T113" fmla="*/ 545 h 554"/>
                  <a:gd name="T114" fmla="*/ 0 w 481"/>
                  <a:gd name="T115"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1" h="554">
                    <a:moveTo>
                      <a:pt x="193" y="457"/>
                    </a:moveTo>
                    <a:lnTo>
                      <a:pt x="212" y="457"/>
                    </a:lnTo>
                    <a:lnTo>
                      <a:pt x="230" y="454"/>
                    </a:lnTo>
                    <a:lnTo>
                      <a:pt x="248" y="450"/>
                    </a:lnTo>
                    <a:lnTo>
                      <a:pt x="264" y="444"/>
                    </a:lnTo>
                    <a:lnTo>
                      <a:pt x="280" y="437"/>
                    </a:lnTo>
                    <a:lnTo>
                      <a:pt x="295" y="427"/>
                    </a:lnTo>
                    <a:lnTo>
                      <a:pt x="308" y="417"/>
                    </a:lnTo>
                    <a:lnTo>
                      <a:pt x="321" y="406"/>
                    </a:lnTo>
                    <a:lnTo>
                      <a:pt x="332" y="393"/>
                    </a:lnTo>
                    <a:lnTo>
                      <a:pt x="343" y="379"/>
                    </a:lnTo>
                    <a:lnTo>
                      <a:pt x="351" y="364"/>
                    </a:lnTo>
                    <a:lnTo>
                      <a:pt x="358" y="349"/>
                    </a:lnTo>
                    <a:lnTo>
                      <a:pt x="364" y="332"/>
                    </a:lnTo>
                    <a:lnTo>
                      <a:pt x="368" y="313"/>
                    </a:lnTo>
                    <a:lnTo>
                      <a:pt x="370" y="295"/>
                    </a:lnTo>
                    <a:lnTo>
                      <a:pt x="372" y="276"/>
                    </a:lnTo>
                    <a:lnTo>
                      <a:pt x="370" y="257"/>
                    </a:lnTo>
                    <a:lnTo>
                      <a:pt x="368" y="239"/>
                    </a:lnTo>
                    <a:lnTo>
                      <a:pt x="364" y="221"/>
                    </a:lnTo>
                    <a:lnTo>
                      <a:pt x="358" y="205"/>
                    </a:lnTo>
                    <a:lnTo>
                      <a:pt x="351" y="189"/>
                    </a:lnTo>
                    <a:lnTo>
                      <a:pt x="343" y="174"/>
                    </a:lnTo>
                    <a:lnTo>
                      <a:pt x="332" y="160"/>
                    </a:lnTo>
                    <a:lnTo>
                      <a:pt x="321" y="147"/>
                    </a:lnTo>
                    <a:lnTo>
                      <a:pt x="308" y="135"/>
                    </a:lnTo>
                    <a:lnTo>
                      <a:pt x="295" y="125"/>
                    </a:lnTo>
                    <a:lnTo>
                      <a:pt x="280" y="117"/>
                    </a:lnTo>
                    <a:lnTo>
                      <a:pt x="264" y="109"/>
                    </a:lnTo>
                    <a:lnTo>
                      <a:pt x="248" y="103"/>
                    </a:lnTo>
                    <a:lnTo>
                      <a:pt x="230" y="99"/>
                    </a:lnTo>
                    <a:lnTo>
                      <a:pt x="212" y="97"/>
                    </a:lnTo>
                    <a:lnTo>
                      <a:pt x="193" y="95"/>
                    </a:lnTo>
                    <a:lnTo>
                      <a:pt x="103" y="95"/>
                    </a:lnTo>
                    <a:lnTo>
                      <a:pt x="103" y="457"/>
                    </a:lnTo>
                    <a:lnTo>
                      <a:pt x="193" y="457"/>
                    </a:lnTo>
                    <a:close/>
                    <a:moveTo>
                      <a:pt x="0" y="15"/>
                    </a:moveTo>
                    <a:lnTo>
                      <a:pt x="2" y="9"/>
                    </a:lnTo>
                    <a:lnTo>
                      <a:pt x="5" y="4"/>
                    </a:lnTo>
                    <a:lnTo>
                      <a:pt x="7" y="2"/>
                    </a:lnTo>
                    <a:lnTo>
                      <a:pt x="9" y="1"/>
                    </a:lnTo>
                    <a:lnTo>
                      <a:pt x="12" y="0"/>
                    </a:lnTo>
                    <a:lnTo>
                      <a:pt x="15" y="0"/>
                    </a:lnTo>
                    <a:lnTo>
                      <a:pt x="203" y="0"/>
                    </a:lnTo>
                    <a:lnTo>
                      <a:pt x="217" y="0"/>
                    </a:lnTo>
                    <a:lnTo>
                      <a:pt x="231" y="1"/>
                    </a:lnTo>
                    <a:lnTo>
                      <a:pt x="245" y="3"/>
                    </a:lnTo>
                    <a:lnTo>
                      <a:pt x="259" y="5"/>
                    </a:lnTo>
                    <a:lnTo>
                      <a:pt x="272" y="9"/>
                    </a:lnTo>
                    <a:lnTo>
                      <a:pt x="285" y="12"/>
                    </a:lnTo>
                    <a:lnTo>
                      <a:pt x="298" y="16"/>
                    </a:lnTo>
                    <a:lnTo>
                      <a:pt x="310" y="21"/>
                    </a:lnTo>
                    <a:lnTo>
                      <a:pt x="323" y="27"/>
                    </a:lnTo>
                    <a:lnTo>
                      <a:pt x="335" y="33"/>
                    </a:lnTo>
                    <a:lnTo>
                      <a:pt x="347" y="40"/>
                    </a:lnTo>
                    <a:lnTo>
                      <a:pt x="358" y="47"/>
                    </a:lnTo>
                    <a:lnTo>
                      <a:pt x="368" y="55"/>
                    </a:lnTo>
                    <a:lnTo>
                      <a:pt x="379" y="63"/>
                    </a:lnTo>
                    <a:lnTo>
                      <a:pt x="390" y="72"/>
                    </a:lnTo>
                    <a:lnTo>
                      <a:pt x="399" y="80"/>
                    </a:lnTo>
                    <a:lnTo>
                      <a:pt x="408" y="90"/>
                    </a:lnTo>
                    <a:lnTo>
                      <a:pt x="417" y="101"/>
                    </a:lnTo>
                    <a:lnTo>
                      <a:pt x="425" y="110"/>
                    </a:lnTo>
                    <a:lnTo>
                      <a:pt x="433" y="121"/>
                    </a:lnTo>
                    <a:lnTo>
                      <a:pt x="440" y="133"/>
                    </a:lnTo>
                    <a:lnTo>
                      <a:pt x="447" y="145"/>
                    </a:lnTo>
                    <a:lnTo>
                      <a:pt x="453" y="157"/>
                    </a:lnTo>
                    <a:lnTo>
                      <a:pt x="458" y="168"/>
                    </a:lnTo>
                    <a:lnTo>
                      <a:pt x="464" y="181"/>
                    </a:lnTo>
                    <a:lnTo>
                      <a:pt x="468" y="194"/>
                    </a:lnTo>
                    <a:lnTo>
                      <a:pt x="472" y="207"/>
                    </a:lnTo>
                    <a:lnTo>
                      <a:pt x="474" y="221"/>
                    </a:lnTo>
                    <a:lnTo>
                      <a:pt x="478" y="234"/>
                    </a:lnTo>
                    <a:lnTo>
                      <a:pt x="479" y="248"/>
                    </a:lnTo>
                    <a:lnTo>
                      <a:pt x="480" y="262"/>
                    </a:lnTo>
                    <a:lnTo>
                      <a:pt x="481" y="276"/>
                    </a:lnTo>
                    <a:lnTo>
                      <a:pt x="480" y="291"/>
                    </a:lnTo>
                    <a:lnTo>
                      <a:pt x="479" y="305"/>
                    </a:lnTo>
                    <a:lnTo>
                      <a:pt x="478" y="319"/>
                    </a:lnTo>
                    <a:lnTo>
                      <a:pt x="474" y="333"/>
                    </a:lnTo>
                    <a:lnTo>
                      <a:pt x="472" y="345"/>
                    </a:lnTo>
                    <a:lnTo>
                      <a:pt x="468" y="358"/>
                    </a:lnTo>
                    <a:lnTo>
                      <a:pt x="464" y="372"/>
                    </a:lnTo>
                    <a:lnTo>
                      <a:pt x="458" y="384"/>
                    </a:lnTo>
                    <a:lnTo>
                      <a:pt x="453" y="397"/>
                    </a:lnTo>
                    <a:lnTo>
                      <a:pt x="447" y="409"/>
                    </a:lnTo>
                    <a:lnTo>
                      <a:pt x="440" y="421"/>
                    </a:lnTo>
                    <a:lnTo>
                      <a:pt x="433" y="431"/>
                    </a:lnTo>
                    <a:lnTo>
                      <a:pt x="425" y="442"/>
                    </a:lnTo>
                    <a:lnTo>
                      <a:pt x="417" y="453"/>
                    </a:lnTo>
                    <a:lnTo>
                      <a:pt x="408" y="464"/>
                    </a:lnTo>
                    <a:lnTo>
                      <a:pt x="399" y="473"/>
                    </a:lnTo>
                    <a:lnTo>
                      <a:pt x="390" y="482"/>
                    </a:lnTo>
                    <a:lnTo>
                      <a:pt x="379" y="490"/>
                    </a:lnTo>
                    <a:lnTo>
                      <a:pt x="368" y="499"/>
                    </a:lnTo>
                    <a:lnTo>
                      <a:pt x="358" y="506"/>
                    </a:lnTo>
                    <a:lnTo>
                      <a:pt x="347" y="514"/>
                    </a:lnTo>
                    <a:lnTo>
                      <a:pt x="335" y="520"/>
                    </a:lnTo>
                    <a:lnTo>
                      <a:pt x="323" y="527"/>
                    </a:lnTo>
                    <a:lnTo>
                      <a:pt x="310" y="532"/>
                    </a:lnTo>
                    <a:lnTo>
                      <a:pt x="298" y="538"/>
                    </a:lnTo>
                    <a:lnTo>
                      <a:pt x="285" y="542"/>
                    </a:lnTo>
                    <a:lnTo>
                      <a:pt x="272" y="545"/>
                    </a:lnTo>
                    <a:lnTo>
                      <a:pt x="259" y="548"/>
                    </a:lnTo>
                    <a:lnTo>
                      <a:pt x="245" y="550"/>
                    </a:lnTo>
                    <a:lnTo>
                      <a:pt x="231" y="553"/>
                    </a:lnTo>
                    <a:lnTo>
                      <a:pt x="217" y="554"/>
                    </a:lnTo>
                    <a:lnTo>
                      <a:pt x="203" y="554"/>
                    </a:lnTo>
                    <a:lnTo>
                      <a:pt x="15" y="554"/>
                    </a:lnTo>
                    <a:lnTo>
                      <a:pt x="12" y="554"/>
                    </a:lnTo>
                    <a:lnTo>
                      <a:pt x="9" y="553"/>
                    </a:lnTo>
                    <a:lnTo>
                      <a:pt x="7" y="552"/>
                    </a:lnTo>
                    <a:lnTo>
                      <a:pt x="5" y="549"/>
                    </a:lnTo>
                    <a:lnTo>
                      <a:pt x="2" y="545"/>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53"/>
              <p:cNvSpPr>
                <a:spLocks/>
              </p:cNvSpPr>
              <p:nvPr/>
            </p:nvSpPr>
            <p:spPr bwMode="auto">
              <a:xfrm>
                <a:off x="6289675" y="6253163"/>
                <a:ext cx="123825" cy="114300"/>
              </a:xfrm>
              <a:custGeom>
                <a:avLst/>
                <a:gdLst>
                  <a:gd name="T0" fmla="*/ 96 w 620"/>
                  <a:gd name="T1" fmla="*/ 8 h 571"/>
                  <a:gd name="T2" fmla="*/ 103 w 620"/>
                  <a:gd name="T3" fmla="*/ 1 h 571"/>
                  <a:gd name="T4" fmla="*/ 122 w 620"/>
                  <a:gd name="T5" fmla="*/ 0 h 571"/>
                  <a:gd name="T6" fmla="*/ 130 w 620"/>
                  <a:gd name="T7" fmla="*/ 2 h 571"/>
                  <a:gd name="T8" fmla="*/ 135 w 620"/>
                  <a:gd name="T9" fmla="*/ 9 h 571"/>
                  <a:gd name="T10" fmla="*/ 310 w 620"/>
                  <a:gd name="T11" fmla="*/ 382 h 571"/>
                  <a:gd name="T12" fmla="*/ 486 w 620"/>
                  <a:gd name="T13" fmla="*/ 9 h 571"/>
                  <a:gd name="T14" fmla="*/ 491 w 620"/>
                  <a:gd name="T15" fmla="*/ 2 h 571"/>
                  <a:gd name="T16" fmla="*/ 499 w 620"/>
                  <a:gd name="T17" fmla="*/ 0 h 571"/>
                  <a:gd name="T18" fmla="*/ 517 w 620"/>
                  <a:gd name="T19" fmla="*/ 1 h 571"/>
                  <a:gd name="T20" fmla="*/ 525 w 620"/>
                  <a:gd name="T21" fmla="*/ 8 h 571"/>
                  <a:gd name="T22" fmla="*/ 619 w 620"/>
                  <a:gd name="T23" fmla="*/ 546 h 571"/>
                  <a:gd name="T24" fmla="*/ 620 w 620"/>
                  <a:gd name="T25" fmla="*/ 553 h 571"/>
                  <a:gd name="T26" fmla="*/ 617 w 620"/>
                  <a:gd name="T27" fmla="*/ 558 h 571"/>
                  <a:gd name="T28" fmla="*/ 613 w 620"/>
                  <a:gd name="T29" fmla="*/ 562 h 571"/>
                  <a:gd name="T30" fmla="*/ 605 w 620"/>
                  <a:gd name="T31" fmla="*/ 563 h 571"/>
                  <a:gd name="T32" fmla="*/ 528 w 620"/>
                  <a:gd name="T33" fmla="*/ 562 h 571"/>
                  <a:gd name="T34" fmla="*/ 521 w 620"/>
                  <a:gd name="T35" fmla="*/ 555 h 571"/>
                  <a:gd name="T36" fmla="*/ 471 w 620"/>
                  <a:gd name="T37" fmla="*/ 251 h 571"/>
                  <a:gd name="T38" fmla="*/ 469 w 620"/>
                  <a:gd name="T39" fmla="*/ 251 h 571"/>
                  <a:gd name="T40" fmla="*/ 329 w 620"/>
                  <a:gd name="T41" fmla="*/ 566 h 571"/>
                  <a:gd name="T42" fmla="*/ 322 w 620"/>
                  <a:gd name="T43" fmla="*/ 570 h 571"/>
                  <a:gd name="T44" fmla="*/ 303 w 620"/>
                  <a:gd name="T45" fmla="*/ 571 h 571"/>
                  <a:gd name="T46" fmla="*/ 294 w 620"/>
                  <a:gd name="T47" fmla="*/ 569 h 571"/>
                  <a:gd name="T48" fmla="*/ 289 w 620"/>
                  <a:gd name="T49" fmla="*/ 563 h 571"/>
                  <a:gd name="T50" fmla="*/ 148 w 620"/>
                  <a:gd name="T51" fmla="*/ 251 h 571"/>
                  <a:gd name="T52" fmla="*/ 101 w 620"/>
                  <a:gd name="T53" fmla="*/ 551 h 571"/>
                  <a:gd name="T54" fmla="*/ 96 w 620"/>
                  <a:gd name="T55" fmla="*/ 559 h 571"/>
                  <a:gd name="T56" fmla="*/ 86 w 620"/>
                  <a:gd name="T57" fmla="*/ 563 h 571"/>
                  <a:gd name="T58" fmla="*/ 12 w 620"/>
                  <a:gd name="T59" fmla="*/ 563 h 571"/>
                  <a:gd name="T60" fmla="*/ 6 w 620"/>
                  <a:gd name="T61" fmla="*/ 561 h 571"/>
                  <a:gd name="T62" fmla="*/ 2 w 620"/>
                  <a:gd name="T63" fmla="*/ 555 h 571"/>
                  <a:gd name="T64" fmla="*/ 0 w 620"/>
                  <a:gd name="T65" fmla="*/ 549 h 571"/>
                  <a:gd name="T66" fmla="*/ 95 w 620"/>
                  <a:gd name="T67" fmla="*/ 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571">
                    <a:moveTo>
                      <a:pt x="95" y="12"/>
                    </a:moveTo>
                    <a:lnTo>
                      <a:pt x="96" y="8"/>
                    </a:lnTo>
                    <a:lnTo>
                      <a:pt x="99" y="5"/>
                    </a:lnTo>
                    <a:lnTo>
                      <a:pt x="103" y="1"/>
                    </a:lnTo>
                    <a:lnTo>
                      <a:pt x="109" y="0"/>
                    </a:lnTo>
                    <a:lnTo>
                      <a:pt x="122" y="0"/>
                    </a:lnTo>
                    <a:lnTo>
                      <a:pt x="126" y="1"/>
                    </a:lnTo>
                    <a:lnTo>
                      <a:pt x="130" y="2"/>
                    </a:lnTo>
                    <a:lnTo>
                      <a:pt x="132" y="6"/>
                    </a:lnTo>
                    <a:lnTo>
                      <a:pt x="135" y="9"/>
                    </a:lnTo>
                    <a:lnTo>
                      <a:pt x="309" y="382"/>
                    </a:lnTo>
                    <a:lnTo>
                      <a:pt x="310" y="382"/>
                    </a:lnTo>
                    <a:lnTo>
                      <a:pt x="312" y="382"/>
                    </a:lnTo>
                    <a:lnTo>
                      <a:pt x="486" y="9"/>
                    </a:lnTo>
                    <a:lnTo>
                      <a:pt x="488" y="6"/>
                    </a:lnTo>
                    <a:lnTo>
                      <a:pt x="491" y="2"/>
                    </a:lnTo>
                    <a:lnTo>
                      <a:pt x="495" y="1"/>
                    </a:lnTo>
                    <a:lnTo>
                      <a:pt x="499" y="0"/>
                    </a:lnTo>
                    <a:lnTo>
                      <a:pt x="512" y="0"/>
                    </a:lnTo>
                    <a:lnTo>
                      <a:pt x="517" y="1"/>
                    </a:lnTo>
                    <a:lnTo>
                      <a:pt x="522" y="5"/>
                    </a:lnTo>
                    <a:lnTo>
                      <a:pt x="525" y="8"/>
                    </a:lnTo>
                    <a:lnTo>
                      <a:pt x="526" y="12"/>
                    </a:lnTo>
                    <a:lnTo>
                      <a:pt x="619" y="546"/>
                    </a:lnTo>
                    <a:lnTo>
                      <a:pt x="620" y="549"/>
                    </a:lnTo>
                    <a:lnTo>
                      <a:pt x="620" y="553"/>
                    </a:lnTo>
                    <a:lnTo>
                      <a:pt x="619" y="555"/>
                    </a:lnTo>
                    <a:lnTo>
                      <a:pt x="617" y="558"/>
                    </a:lnTo>
                    <a:lnTo>
                      <a:pt x="615" y="561"/>
                    </a:lnTo>
                    <a:lnTo>
                      <a:pt x="613" y="562"/>
                    </a:lnTo>
                    <a:lnTo>
                      <a:pt x="610" y="563"/>
                    </a:lnTo>
                    <a:lnTo>
                      <a:pt x="605" y="563"/>
                    </a:lnTo>
                    <a:lnTo>
                      <a:pt x="534" y="563"/>
                    </a:lnTo>
                    <a:lnTo>
                      <a:pt x="528" y="562"/>
                    </a:lnTo>
                    <a:lnTo>
                      <a:pt x="524" y="559"/>
                    </a:lnTo>
                    <a:lnTo>
                      <a:pt x="521" y="555"/>
                    </a:lnTo>
                    <a:lnTo>
                      <a:pt x="518" y="551"/>
                    </a:lnTo>
                    <a:lnTo>
                      <a:pt x="471" y="251"/>
                    </a:lnTo>
                    <a:lnTo>
                      <a:pt x="470" y="251"/>
                    </a:lnTo>
                    <a:lnTo>
                      <a:pt x="469" y="251"/>
                    </a:lnTo>
                    <a:lnTo>
                      <a:pt x="331" y="563"/>
                    </a:lnTo>
                    <a:lnTo>
                      <a:pt x="329" y="566"/>
                    </a:lnTo>
                    <a:lnTo>
                      <a:pt x="327" y="569"/>
                    </a:lnTo>
                    <a:lnTo>
                      <a:pt x="322" y="570"/>
                    </a:lnTo>
                    <a:lnTo>
                      <a:pt x="317" y="571"/>
                    </a:lnTo>
                    <a:lnTo>
                      <a:pt x="303" y="571"/>
                    </a:lnTo>
                    <a:lnTo>
                      <a:pt x="299" y="570"/>
                    </a:lnTo>
                    <a:lnTo>
                      <a:pt x="294" y="569"/>
                    </a:lnTo>
                    <a:lnTo>
                      <a:pt x="291" y="566"/>
                    </a:lnTo>
                    <a:lnTo>
                      <a:pt x="289" y="563"/>
                    </a:lnTo>
                    <a:lnTo>
                      <a:pt x="150" y="251"/>
                    </a:lnTo>
                    <a:lnTo>
                      <a:pt x="148" y="251"/>
                    </a:lnTo>
                    <a:lnTo>
                      <a:pt x="147" y="251"/>
                    </a:lnTo>
                    <a:lnTo>
                      <a:pt x="101" y="551"/>
                    </a:lnTo>
                    <a:lnTo>
                      <a:pt x="99" y="555"/>
                    </a:lnTo>
                    <a:lnTo>
                      <a:pt x="96" y="559"/>
                    </a:lnTo>
                    <a:lnTo>
                      <a:pt x="92" y="562"/>
                    </a:lnTo>
                    <a:lnTo>
                      <a:pt x="86" y="563"/>
                    </a:lnTo>
                    <a:lnTo>
                      <a:pt x="15" y="563"/>
                    </a:lnTo>
                    <a:lnTo>
                      <a:pt x="12" y="563"/>
                    </a:lnTo>
                    <a:lnTo>
                      <a:pt x="9" y="562"/>
                    </a:lnTo>
                    <a:lnTo>
                      <a:pt x="6" y="561"/>
                    </a:lnTo>
                    <a:lnTo>
                      <a:pt x="4" y="558"/>
                    </a:lnTo>
                    <a:lnTo>
                      <a:pt x="2" y="555"/>
                    </a:lnTo>
                    <a:lnTo>
                      <a:pt x="0" y="553"/>
                    </a:lnTo>
                    <a:lnTo>
                      <a:pt x="0" y="549"/>
                    </a:lnTo>
                    <a:lnTo>
                      <a:pt x="0" y="546"/>
                    </a:lnTo>
                    <a:lnTo>
                      <a:pt x="9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8" name="Freeform 54"/>
              <p:cNvSpPr>
                <a:spLocks/>
              </p:cNvSpPr>
              <p:nvPr/>
            </p:nvSpPr>
            <p:spPr bwMode="auto">
              <a:xfrm>
                <a:off x="6434138" y="6254750"/>
                <a:ext cx="20637" cy="111125"/>
              </a:xfrm>
              <a:custGeom>
                <a:avLst/>
                <a:gdLst>
                  <a:gd name="T0" fmla="*/ 0 w 104"/>
                  <a:gd name="T1" fmla="*/ 15 h 554"/>
                  <a:gd name="T2" fmla="*/ 0 w 104"/>
                  <a:gd name="T3" fmla="*/ 12 h 554"/>
                  <a:gd name="T4" fmla="*/ 1 w 104"/>
                  <a:gd name="T5" fmla="*/ 9 h 554"/>
                  <a:gd name="T6" fmla="*/ 3 w 104"/>
                  <a:gd name="T7" fmla="*/ 6 h 554"/>
                  <a:gd name="T8" fmla="*/ 4 w 104"/>
                  <a:gd name="T9" fmla="*/ 4 h 554"/>
                  <a:gd name="T10" fmla="*/ 6 w 104"/>
                  <a:gd name="T11" fmla="*/ 2 h 554"/>
                  <a:gd name="T12" fmla="*/ 9 w 104"/>
                  <a:gd name="T13" fmla="*/ 1 h 554"/>
                  <a:gd name="T14" fmla="*/ 11 w 104"/>
                  <a:gd name="T15" fmla="*/ 0 h 554"/>
                  <a:gd name="T16" fmla="*/ 15 w 104"/>
                  <a:gd name="T17" fmla="*/ 0 h 554"/>
                  <a:gd name="T18" fmla="*/ 89 w 104"/>
                  <a:gd name="T19" fmla="*/ 0 h 554"/>
                  <a:gd name="T20" fmla="*/ 92 w 104"/>
                  <a:gd name="T21" fmla="*/ 0 h 554"/>
                  <a:gd name="T22" fmla="*/ 94 w 104"/>
                  <a:gd name="T23" fmla="*/ 1 h 554"/>
                  <a:gd name="T24" fmla="*/ 97 w 104"/>
                  <a:gd name="T25" fmla="*/ 2 h 554"/>
                  <a:gd name="T26" fmla="*/ 99 w 104"/>
                  <a:gd name="T27" fmla="*/ 4 h 554"/>
                  <a:gd name="T28" fmla="*/ 100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0 w 104"/>
                  <a:gd name="T43" fmla="*/ 547 h 554"/>
                  <a:gd name="T44" fmla="*/ 99 w 104"/>
                  <a:gd name="T45" fmla="*/ 549 h 554"/>
                  <a:gd name="T46" fmla="*/ 97 w 104"/>
                  <a:gd name="T47" fmla="*/ 552 h 554"/>
                  <a:gd name="T48" fmla="*/ 94 w 104"/>
                  <a:gd name="T49" fmla="*/ 553 h 554"/>
                  <a:gd name="T50" fmla="*/ 92 w 104"/>
                  <a:gd name="T51" fmla="*/ 554 h 554"/>
                  <a:gd name="T52" fmla="*/ 89 w 104"/>
                  <a:gd name="T53" fmla="*/ 554 h 554"/>
                  <a:gd name="T54" fmla="*/ 15 w 104"/>
                  <a:gd name="T55" fmla="*/ 554 h 554"/>
                  <a:gd name="T56" fmla="*/ 11 w 104"/>
                  <a:gd name="T57" fmla="*/ 554 h 554"/>
                  <a:gd name="T58" fmla="*/ 9 w 104"/>
                  <a:gd name="T59" fmla="*/ 553 h 554"/>
                  <a:gd name="T60" fmla="*/ 6 w 104"/>
                  <a:gd name="T61" fmla="*/ 552 h 554"/>
                  <a:gd name="T62" fmla="*/ 4 w 104"/>
                  <a:gd name="T63" fmla="*/ 549 h 554"/>
                  <a:gd name="T64" fmla="*/ 3 w 104"/>
                  <a:gd name="T65" fmla="*/ 547 h 554"/>
                  <a:gd name="T66" fmla="*/ 1 w 104"/>
                  <a:gd name="T67" fmla="*/ 545 h 554"/>
                  <a:gd name="T68" fmla="*/ 0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0" y="12"/>
                    </a:lnTo>
                    <a:lnTo>
                      <a:pt x="1" y="9"/>
                    </a:lnTo>
                    <a:lnTo>
                      <a:pt x="3" y="6"/>
                    </a:lnTo>
                    <a:lnTo>
                      <a:pt x="4" y="4"/>
                    </a:lnTo>
                    <a:lnTo>
                      <a:pt x="6" y="2"/>
                    </a:lnTo>
                    <a:lnTo>
                      <a:pt x="9" y="1"/>
                    </a:lnTo>
                    <a:lnTo>
                      <a:pt x="11" y="0"/>
                    </a:lnTo>
                    <a:lnTo>
                      <a:pt x="15" y="0"/>
                    </a:lnTo>
                    <a:lnTo>
                      <a:pt x="89" y="0"/>
                    </a:lnTo>
                    <a:lnTo>
                      <a:pt x="92" y="0"/>
                    </a:lnTo>
                    <a:lnTo>
                      <a:pt x="94" y="1"/>
                    </a:lnTo>
                    <a:lnTo>
                      <a:pt x="97" y="2"/>
                    </a:lnTo>
                    <a:lnTo>
                      <a:pt x="99" y="4"/>
                    </a:lnTo>
                    <a:lnTo>
                      <a:pt x="100" y="6"/>
                    </a:lnTo>
                    <a:lnTo>
                      <a:pt x="103" y="9"/>
                    </a:lnTo>
                    <a:lnTo>
                      <a:pt x="104" y="12"/>
                    </a:lnTo>
                    <a:lnTo>
                      <a:pt x="104" y="15"/>
                    </a:lnTo>
                    <a:lnTo>
                      <a:pt x="104" y="539"/>
                    </a:lnTo>
                    <a:lnTo>
                      <a:pt x="104" y="542"/>
                    </a:lnTo>
                    <a:lnTo>
                      <a:pt x="103" y="545"/>
                    </a:lnTo>
                    <a:lnTo>
                      <a:pt x="100" y="547"/>
                    </a:lnTo>
                    <a:lnTo>
                      <a:pt x="99" y="549"/>
                    </a:lnTo>
                    <a:lnTo>
                      <a:pt x="97" y="552"/>
                    </a:lnTo>
                    <a:lnTo>
                      <a:pt x="94" y="553"/>
                    </a:lnTo>
                    <a:lnTo>
                      <a:pt x="92" y="554"/>
                    </a:lnTo>
                    <a:lnTo>
                      <a:pt x="89" y="554"/>
                    </a:lnTo>
                    <a:lnTo>
                      <a:pt x="15" y="554"/>
                    </a:lnTo>
                    <a:lnTo>
                      <a:pt x="11" y="554"/>
                    </a:lnTo>
                    <a:lnTo>
                      <a:pt x="9" y="553"/>
                    </a:lnTo>
                    <a:lnTo>
                      <a:pt x="6" y="552"/>
                    </a:lnTo>
                    <a:lnTo>
                      <a:pt x="4" y="549"/>
                    </a:lnTo>
                    <a:lnTo>
                      <a:pt x="3"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9" name="Freeform 55"/>
              <p:cNvSpPr>
                <a:spLocks/>
              </p:cNvSpPr>
              <p:nvPr/>
            </p:nvSpPr>
            <p:spPr bwMode="auto">
              <a:xfrm>
                <a:off x="6483350" y="6253163"/>
                <a:ext cx="93662" cy="114300"/>
              </a:xfrm>
              <a:custGeom>
                <a:avLst/>
                <a:gdLst>
                  <a:gd name="T0" fmla="*/ 0 w 469"/>
                  <a:gd name="T1" fmla="*/ 14 h 571"/>
                  <a:gd name="T2" fmla="*/ 0 w 469"/>
                  <a:gd name="T3" fmla="*/ 12 h 571"/>
                  <a:gd name="T4" fmla="*/ 1 w 469"/>
                  <a:gd name="T5" fmla="*/ 9 h 571"/>
                  <a:gd name="T6" fmla="*/ 4 w 469"/>
                  <a:gd name="T7" fmla="*/ 7 h 571"/>
                  <a:gd name="T8" fmla="*/ 5 w 469"/>
                  <a:gd name="T9" fmla="*/ 5 h 571"/>
                  <a:gd name="T10" fmla="*/ 10 w 469"/>
                  <a:gd name="T11" fmla="*/ 1 h 571"/>
                  <a:gd name="T12" fmla="*/ 15 w 469"/>
                  <a:gd name="T13" fmla="*/ 0 h 571"/>
                  <a:gd name="T14" fmla="*/ 36 w 469"/>
                  <a:gd name="T15" fmla="*/ 0 h 571"/>
                  <a:gd name="T16" fmla="*/ 365 w 469"/>
                  <a:gd name="T17" fmla="*/ 351 h 571"/>
                  <a:gd name="T18" fmla="*/ 366 w 469"/>
                  <a:gd name="T19" fmla="*/ 351 h 571"/>
                  <a:gd name="T20" fmla="*/ 366 w 469"/>
                  <a:gd name="T21" fmla="*/ 24 h 571"/>
                  <a:gd name="T22" fmla="*/ 366 w 469"/>
                  <a:gd name="T23" fmla="*/ 21 h 571"/>
                  <a:gd name="T24" fmla="*/ 367 w 469"/>
                  <a:gd name="T25" fmla="*/ 18 h 571"/>
                  <a:gd name="T26" fmla="*/ 368 w 469"/>
                  <a:gd name="T27" fmla="*/ 15 h 571"/>
                  <a:gd name="T28" fmla="*/ 370 w 469"/>
                  <a:gd name="T29" fmla="*/ 13 h 571"/>
                  <a:gd name="T30" fmla="*/ 373 w 469"/>
                  <a:gd name="T31" fmla="*/ 11 h 571"/>
                  <a:gd name="T32" fmla="*/ 375 w 469"/>
                  <a:gd name="T33" fmla="*/ 10 h 571"/>
                  <a:gd name="T34" fmla="*/ 378 w 469"/>
                  <a:gd name="T35" fmla="*/ 9 h 571"/>
                  <a:gd name="T36" fmla="*/ 381 w 469"/>
                  <a:gd name="T37" fmla="*/ 9 h 571"/>
                  <a:gd name="T38" fmla="*/ 454 w 469"/>
                  <a:gd name="T39" fmla="*/ 9 h 571"/>
                  <a:gd name="T40" fmla="*/ 456 w 469"/>
                  <a:gd name="T41" fmla="*/ 9 h 571"/>
                  <a:gd name="T42" fmla="*/ 459 w 469"/>
                  <a:gd name="T43" fmla="*/ 10 h 571"/>
                  <a:gd name="T44" fmla="*/ 462 w 469"/>
                  <a:gd name="T45" fmla="*/ 11 h 571"/>
                  <a:gd name="T46" fmla="*/ 464 w 469"/>
                  <a:gd name="T47" fmla="*/ 13 h 571"/>
                  <a:gd name="T48" fmla="*/ 466 w 469"/>
                  <a:gd name="T49" fmla="*/ 15 h 571"/>
                  <a:gd name="T50" fmla="*/ 467 w 469"/>
                  <a:gd name="T51" fmla="*/ 18 h 571"/>
                  <a:gd name="T52" fmla="*/ 468 w 469"/>
                  <a:gd name="T53" fmla="*/ 21 h 571"/>
                  <a:gd name="T54" fmla="*/ 469 w 469"/>
                  <a:gd name="T55" fmla="*/ 24 h 571"/>
                  <a:gd name="T56" fmla="*/ 469 w 469"/>
                  <a:gd name="T57" fmla="*/ 557 h 571"/>
                  <a:gd name="T58" fmla="*/ 468 w 469"/>
                  <a:gd name="T59" fmla="*/ 559 h 571"/>
                  <a:gd name="T60" fmla="*/ 467 w 469"/>
                  <a:gd name="T61" fmla="*/ 563 h 571"/>
                  <a:gd name="T62" fmla="*/ 466 w 469"/>
                  <a:gd name="T63" fmla="*/ 565 h 571"/>
                  <a:gd name="T64" fmla="*/ 464 w 469"/>
                  <a:gd name="T65" fmla="*/ 567 h 571"/>
                  <a:gd name="T66" fmla="*/ 459 w 469"/>
                  <a:gd name="T67" fmla="*/ 570 h 571"/>
                  <a:gd name="T68" fmla="*/ 454 w 469"/>
                  <a:gd name="T69" fmla="*/ 571 h 571"/>
                  <a:gd name="T70" fmla="*/ 435 w 469"/>
                  <a:gd name="T71" fmla="*/ 571 h 571"/>
                  <a:gd name="T72" fmla="*/ 103 w 469"/>
                  <a:gd name="T73" fmla="*/ 207 h 571"/>
                  <a:gd name="T74" fmla="*/ 102 w 469"/>
                  <a:gd name="T75" fmla="*/ 207 h 571"/>
                  <a:gd name="T76" fmla="*/ 102 w 469"/>
                  <a:gd name="T77" fmla="*/ 548 h 571"/>
                  <a:gd name="T78" fmla="*/ 102 w 469"/>
                  <a:gd name="T79" fmla="*/ 551 h 571"/>
                  <a:gd name="T80" fmla="*/ 101 w 469"/>
                  <a:gd name="T81" fmla="*/ 554 h 571"/>
                  <a:gd name="T82" fmla="*/ 100 w 469"/>
                  <a:gd name="T83" fmla="*/ 556 h 571"/>
                  <a:gd name="T84" fmla="*/ 98 w 469"/>
                  <a:gd name="T85" fmla="*/ 558 h 571"/>
                  <a:gd name="T86" fmla="*/ 96 w 469"/>
                  <a:gd name="T87" fmla="*/ 561 h 571"/>
                  <a:gd name="T88" fmla="*/ 94 w 469"/>
                  <a:gd name="T89" fmla="*/ 562 h 571"/>
                  <a:gd name="T90" fmla="*/ 90 w 469"/>
                  <a:gd name="T91" fmla="*/ 563 h 571"/>
                  <a:gd name="T92" fmla="*/ 87 w 469"/>
                  <a:gd name="T93" fmla="*/ 563 h 571"/>
                  <a:gd name="T94" fmla="*/ 15 w 469"/>
                  <a:gd name="T95" fmla="*/ 563 h 571"/>
                  <a:gd name="T96" fmla="*/ 12 w 469"/>
                  <a:gd name="T97" fmla="*/ 563 h 571"/>
                  <a:gd name="T98" fmla="*/ 10 w 469"/>
                  <a:gd name="T99" fmla="*/ 562 h 571"/>
                  <a:gd name="T100" fmla="*/ 7 w 469"/>
                  <a:gd name="T101" fmla="*/ 561 h 571"/>
                  <a:gd name="T102" fmla="*/ 5 w 469"/>
                  <a:gd name="T103" fmla="*/ 558 h 571"/>
                  <a:gd name="T104" fmla="*/ 4 w 469"/>
                  <a:gd name="T105" fmla="*/ 556 h 571"/>
                  <a:gd name="T106" fmla="*/ 1 w 469"/>
                  <a:gd name="T107" fmla="*/ 554 h 571"/>
                  <a:gd name="T108" fmla="*/ 0 w 469"/>
                  <a:gd name="T109" fmla="*/ 551 h 571"/>
                  <a:gd name="T110" fmla="*/ 0 w 469"/>
                  <a:gd name="T111" fmla="*/ 548 h 571"/>
                  <a:gd name="T112" fmla="*/ 0 w 469"/>
                  <a:gd name="T113" fmla="*/ 14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9" h="571">
                    <a:moveTo>
                      <a:pt x="0" y="14"/>
                    </a:moveTo>
                    <a:lnTo>
                      <a:pt x="0" y="12"/>
                    </a:lnTo>
                    <a:lnTo>
                      <a:pt x="1" y="9"/>
                    </a:lnTo>
                    <a:lnTo>
                      <a:pt x="4" y="7"/>
                    </a:lnTo>
                    <a:lnTo>
                      <a:pt x="5" y="5"/>
                    </a:lnTo>
                    <a:lnTo>
                      <a:pt x="10" y="1"/>
                    </a:lnTo>
                    <a:lnTo>
                      <a:pt x="15" y="0"/>
                    </a:lnTo>
                    <a:lnTo>
                      <a:pt x="36" y="0"/>
                    </a:lnTo>
                    <a:lnTo>
                      <a:pt x="365" y="351"/>
                    </a:lnTo>
                    <a:lnTo>
                      <a:pt x="366" y="351"/>
                    </a:lnTo>
                    <a:lnTo>
                      <a:pt x="366" y="24"/>
                    </a:lnTo>
                    <a:lnTo>
                      <a:pt x="366" y="21"/>
                    </a:lnTo>
                    <a:lnTo>
                      <a:pt x="367" y="18"/>
                    </a:lnTo>
                    <a:lnTo>
                      <a:pt x="368" y="15"/>
                    </a:lnTo>
                    <a:lnTo>
                      <a:pt x="370" y="13"/>
                    </a:lnTo>
                    <a:lnTo>
                      <a:pt x="373" y="11"/>
                    </a:lnTo>
                    <a:lnTo>
                      <a:pt x="375" y="10"/>
                    </a:lnTo>
                    <a:lnTo>
                      <a:pt x="378" y="9"/>
                    </a:lnTo>
                    <a:lnTo>
                      <a:pt x="381" y="9"/>
                    </a:lnTo>
                    <a:lnTo>
                      <a:pt x="454" y="9"/>
                    </a:lnTo>
                    <a:lnTo>
                      <a:pt x="456" y="9"/>
                    </a:lnTo>
                    <a:lnTo>
                      <a:pt x="459" y="10"/>
                    </a:lnTo>
                    <a:lnTo>
                      <a:pt x="462" y="11"/>
                    </a:lnTo>
                    <a:lnTo>
                      <a:pt x="464" y="13"/>
                    </a:lnTo>
                    <a:lnTo>
                      <a:pt x="466" y="15"/>
                    </a:lnTo>
                    <a:lnTo>
                      <a:pt x="467" y="18"/>
                    </a:lnTo>
                    <a:lnTo>
                      <a:pt x="468" y="21"/>
                    </a:lnTo>
                    <a:lnTo>
                      <a:pt x="469" y="24"/>
                    </a:lnTo>
                    <a:lnTo>
                      <a:pt x="469" y="557"/>
                    </a:lnTo>
                    <a:lnTo>
                      <a:pt x="468" y="559"/>
                    </a:lnTo>
                    <a:lnTo>
                      <a:pt x="467" y="563"/>
                    </a:lnTo>
                    <a:lnTo>
                      <a:pt x="466" y="565"/>
                    </a:lnTo>
                    <a:lnTo>
                      <a:pt x="464" y="567"/>
                    </a:lnTo>
                    <a:lnTo>
                      <a:pt x="459" y="570"/>
                    </a:lnTo>
                    <a:lnTo>
                      <a:pt x="454" y="571"/>
                    </a:lnTo>
                    <a:lnTo>
                      <a:pt x="435" y="571"/>
                    </a:lnTo>
                    <a:lnTo>
                      <a:pt x="103" y="207"/>
                    </a:lnTo>
                    <a:lnTo>
                      <a:pt x="102" y="207"/>
                    </a:lnTo>
                    <a:lnTo>
                      <a:pt x="102" y="548"/>
                    </a:lnTo>
                    <a:lnTo>
                      <a:pt x="102" y="551"/>
                    </a:lnTo>
                    <a:lnTo>
                      <a:pt x="101" y="554"/>
                    </a:lnTo>
                    <a:lnTo>
                      <a:pt x="100" y="556"/>
                    </a:lnTo>
                    <a:lnTo>
                      <a:pt x="98" y="558"/>
                    </a:lnTo>
                    <a:lnTo>
                      <a:pt x="96" y="561"/>
                    </a:lnTo>
                    <a:lnTo>
                      <a:pt x="94" y="562"/>
                    </a:lnTo>
                    <a:lnTo>
                      <a:pt x="90" y="563"/>
                    </a:lnTo>
                    <a:lnTo>
                      <a:pt x="87" y="563"/>
                    </a:lnTo>
                    <a:lnTo>
                      <a:pt x="15" y="563"/>
                    </a:lnTo>
                    <a:lnTo>
                      <a:pt x="12" y="563"/>
                    </a:lnTo>
                    <a:lnTo>
                      <a:pt x="10" y="562"/>
                    </a:lnTo>
                    <a:lnTo>
                      <a:pt x="7" y="561"/>
                    </a:lnTo>
                    <a:lnTo>
                      <a:pt x="5" y="558"/>
                    </a:lnTo>
                    <a:lnTo>
                      <a:pt x="4" y="556"/>
                    </a:lnTo>
                    <a:lnTo>
                      <a:pt x="1" y="554"/>
                    </a:lnTo>
                    <a:lnTo>
                      <a:pt x="0" y="551"/>
                    </a:lnTo>
                    <a:lnTo>
                      <a:pt x="0" y="548"/>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0" name="Freeform 56"/>
              <p:cNvSpPr>
                <a:spLocks/>
              </p:cNvSpPr>
              <p:nvPr/>
            </p:nvSpPr>
            <p:spPr bwMode="auto">
              <a:xfrm>
                <a:off x="6605588" y="6254750"/>
                <a:ext cx="19050" cy="111125"/>
              </a:xfrm>
              <a:custGeom>
                <a:avLst/>
                <a:gdLst>
                  <a:gd name="T0" fmla="*/ 0 w 103"/>
                  <a:gd name="T1" fmla="*/ 15 h 554"/>
                  <a:gd name="T2" fmla="*/ 0 w 103"/>
                  <a:gd name="T3" fmla="*/ 12 h 554"/>
                  <a:gd name="T4" fmla="*/ 1 w 103"/>
                  <a:gd name="T5" fmla="*/ 9 h 554"/>
                  <a:gd name="T6" fmla="*/ 2 w 103"/>
                  <a:gd name="T7" fmla="*/ 6 h 554"/>
                  <a:gd name="T8" fmla="*/ 4 w 103"/>
                  <a:gd name="T9" fmla="*/ 4 h 554"/>
                  <a:gd name="T10" fmla="*/ 6 w 103"/>
                  <a:gd name="T11" fmla="*/ 2 h 554"/>
                  <a:gd name="T12" fmla="*/ 8 w 103"/>
                  <a:gd name="T13" fmla="*/ 1 h 554"/>
                  <a:gd name="T14" fmla="*/ 12 w 103"/>
                  <a:gd name="T15" fmla="*/ 0 h 554"/>
                  <a:gd name="T16" fmla="*/ 15 w 103"/>
                  <a:gd name="T17" fmla="*/ 0 h 554"/>
                  <a:gd name="T18" fmla="*/ 88 w 103"/>
                  <a:gd name="T19" fmla="*/ 0 h 554"/>
                  <a:gd name="T20" fmla="*/ 91 w 103"/>
                  <a:gd name="T21" fmla="*/ 0 h 554"/>
                  <a:gd name="T22" fmla="*/ 94 w 103"/>
                  <a:gd name="T23" fmla="*/ 1 h 554"/>
                  <a:gd name="T24" fmla="*/ 96 w 103"/>
                  <a:gd name="T25" fmla="*/ 2 h 554"/>
                  <a:gd name="T26" fmla="*/ 98 w 103"/>
                  <a:gd name="T27" fmla="*/ 4 h 554"/>
                  <a:gd name="T28" fmla="*/ 101 w 103"/>
                  <a:gd name="T29" fmla="*/ 6 h 554"/>
                  <a:gd name="T30" fmla="*/ 102 w 103"/>
                  <a:gd name="T31" fmla="*/ 9 h 554"/>
                  <a:gd name="T32" fmla="*/ 103 w 103"/>
                  <a:gd name="T33" fmla="*/ 12 h 554"/>
                  <a:gd name="T34" fmla="*/ 103 w 103"/>
                  <a:gd name="T35" fmla="*/ 15 h 554"/>
                  <a:gd name="T36" fmla="*/ 103 w 103"/>
                  <a:gd name="T37" fmla="*/ 539 h 554"/>
                  <a:gd name="T38" fmla="*/ 103 w 103"/>
                  <a:gd name="T39" fmla="*/ 542 h 554"/>
                  <a:gd name="T40" fmla="*/ 102 w 103"/>
                  <a:gd name="T41" fmla="*/ 545 h 554"/>
                  <a:gd name="T42" fmla="*/ 101 w 103"/>
                  <a:gd name="T43" fmla="*/ 547 h 554"/>
                  <a:gd name="T44" fmla="*/ 98 w 103"/>
                  <a:gd name="T45" fmla="*/ 549 h 554"/>
                  <a:gd name="T46" fmla="*/ 96 w 103"/>
                  <a:gd name="T47" fmla="*/ 552 h 554"/>
                  <a:gd name="T48" fmla="*/ 94 w 103"/>
                  <a:gd name="T49" fmla="*/ 553 h 554"/>
                  <a:gd name="T50" fmla="*/ 91 w 103"/>
                  <a:gd name="T51" fmla="*/ 554 h 554"/>
                  <a:gd name="T52" fmla="*/ 88 w 103"/>
                  <a:gd name="T53" fmla="*/ 554 h 554"/>
                  <a:gd name="T54" fmla="*/ 15 w 103"/>
                  <a:gd name="T55" fmla="*/ 554 h 554"/>
                  <a:gd name="T56" fmla="*/ 12 w 103"/>
                  <a:gd name="T57" fmla="*/ 554 h 554"/>
                  <a:gd name="T58" fmla="*/ 8 w 103"/>
                  <a:gd name="T59" fmla="*/ 553 h 554"/>
                  <a:gd name="T60" fmla="*/ 6 w 103"/>
                  <a:gd name="T61" fmla="*/ 552 h 554"/>
                  <a:gd name="T62" fmla="*/ 4 w 103"/>
                  <a:gd name="T63" fmla="*/ 549 h 554"/>
                  <a:gd name="T64" fmla="*/ 2 w 103"/>
                  <a:gd name="T65" fmla="*/ 547 h 554"/>
                  <a:gd name="T66" fmla="*/ 1 w 103"/>
                  <a:gd name="T67" fmla="*/ 545 h 554"/>
                  <a:gd name="T68" fmla="*/ 0 w 103"/>
                  <a:gd name="T69" fmla="*/ 542 h 554"/>
                  <a:gd name="T70" fmla="*/ 0 w 103"/>
                  <a:gd name="T71" fmla="*/ 539 h 554"/>
                  <a:gd name="T72" fmla="*/ 0 w 103"/>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554">
                    <a:moveTo>
                      <a:pt x="0" y="15"/>
                    </a:moveTo>
                    <a:lnTo>
                      <a:pt x="0" y="12"/>
                    </a:lnTo>
                    <a:lnTo>
                      <a:pt x="1" y="9"/>
                    </a:lnTo>
                    <a:lnTo>
                      <a:pt x="2" y="6"/>
                    </a:lnTo>
                    <a:lnTo>
                      <a:pt x="4" y="4"/>
                    </a:lnTo>
                    <a:lnTo>
                      <a:pt x="6" y="2"/>
                    </a:lnTo>
                    <a:lnTo>
                      <a:pt x="8" y="1"/>
                    </a:lnTo>
                    <a:lnTo>
                      <a:pt x="12" y="0"/>
                    </a:lnTo>
                    <a:lnTo>
                      <a:pt x="15" y="0"/>
                    </a:lnTo>
                    <a:lnTo>
                      <a:pt x="88" y="0"/>
                    </a:lnTo>
                    <a:lnTo>
                      <a:pt x="91" y="0"/>
                    </a:lnTo>
                    <a:lnTo>
                      <a:pt x="94" y="1"/>
                    </a:lnTo>
                    <a:lnTo>
                      <a:pt x="96" y="2"/>
                    </a:lnTo>
                    <a:lnTo>
                      <a:pt x="98" y="4"/>
                    </a:lnTo>
                    <a:lnTo>
                      <a:pt x="101" y="6"/>
                    </a:lnTo>
                    <a:lnTo>
                      <a:pt x="102" y="9"/>
                    </a:lnTo>
                    <a:lnTo>
                      <a:pt x="103" y="12"/>
                    </a:lnTo>
                    <a:lnTo>
                      <a:pt x="103" y="15"/>
                    </a:lnTo>
                    <a:lnTo>
                      <a:pt x="103" y="539"/>
                    </a:lnTo>
                    <a:lnTo>
                      <a:pt x="103" y="542"/>
                    </a:lnTo>
                    <a:lnTo>
                      <a:pt x="102" y="545"/>
                    </a:lnTo>
                    <a:lnTo>
                      <a:pt x="101" y="547"/>
                    </a:lnTo>
                    <a:lnTo>
                      <a:pt x="98" y="549"/>
                    </a:lnTo>
                    <a:lnTo>
                      <a:pt x="96" y="552"/>
                    </a:lnTo>
                    <a:lnTo>
                      <a:pt x="94" y="553"/>
                    </a:lnTo>
                    <a:lnTo>
                      <a:pt x="91" y="554"/>
                    </a:lnTo>
                    <a:lnTo>
                      <a:pt x="88" y="554"/>
                    </a:lnTo>
                    <a:lnTo>
                      <a:pt x="15" y="554"/>
                    </a:lnTo>
                    <a:lnTo>
                      <a:pt x="12"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1" name="Freeform 57"/>
              <p:cNvSpPr>
                <a:spLocks/>
              </p:cNvSpPr>
              <p:nvPr/>
            </p:nvSpPr>
            <p:spPr bwMode="auto">
              <a:xfrm>
                <a:off x="6646863" y="6253163"/>
                <a:ext cx="71437" cy="114300"/>
              </a:xfrm>
              <a:custGeom>
                <a:avLst/>
                <a:gdLst>
                  <a:gd name="T0" fmla="*/ 38 w 364"/>
                  <a:gd name="T1" fmla="*/ 430 h 571"/>
                  <a:gd name="T2" fmla="*/ 53 w 364"/>
                  <a:gd name="T3" fmla="*/ 427 h 571"/>
                  <a:gd name="T4" fmla="*/ 101 w 364"/>
                  <a:gd name="T5" fmla="*/ 456 h 571"/>
                  <a:gd name="T6" fmla="*/ 159 w 364"/>
                  <a:gd name="T7" fmla="*/ 478 h 571"/>
                  <a:gd name="T8" fmla="*/ 193 w 364"/>
                  <a:gd name="T9" fmla="*/ 479 h 571"/>
                  <a:gd name="T10" fmla="*/ 220 w 364"/>
                  <a:gd name="T11" fmla="*/ 469 h 571"/>
                  <a:gd name="T12" fmla="*/ 239 w 364"/>
                  <a:gd name="T13" fmla="*/ 453 h 571"/>
                  <a:gd name="T14" fmla="*/ 249 w 364"/>
                  <a:gd name="T15" fmla="*/ 432 h 571"/>
                  <a:gd name="T16" fmla="*/ 249 w 364"/>
                  <a:gd name="T17" fmla="*/ 405 h 571"/>
                  <a:gd name="T18" fmla="*/ 236 w 364"/>
                  <a:gd name="T19" fmla="*/ 378 h 571"/>
                  <a:gd name="T20" fmla="*/ 211 w 364"/>
                  <a:gd name="T21" fmla="*/ 356 h 571"/>
                  <a:gd name="T22" fmla="*/ 150 w 364"/>
                  <a:gd name="T23" fmla="*/ 324 h 571"/>
                  <a:gd name="T24" fmla="*/ 96 w 364"/>
                  <a:gd name="T25" fmla="*/ 298 h 571"/>
                  <a:gd name="T26" fmla="*/ 48 w 364"/>
                  <a:gd name="T27" fmla="*/ 262 h 571"/>
                  <a:gd name="T28" fmla="*/ 14 w 364"/>
                  <a:gd name="T29" fmla="*/ 215 h 571"/>
                  <a:gd name="T30" fmla="*/ 1 w 364"/>
                  <a:gd name="T31" fmla="*/ 153 h 571"/>
                  <a:gd name="T32" fmla="*/ 12 w 364"/>
                  <a:gd name="T33" fmla="*/ 99 h 571"/>
                  <a:gd name="T34" fmla="*/ 43 w 364"/>
                  <a:gd name="T35" fmla="*/ 50 h 571"/>
                  <a:gd name="T36" fmla="*/ 99 w 364"/>
                  <a:gd name="T37" fmla="*/ 14 h 571"/>
                  <a:gd name="T38" fmla="*/ 179 w 364"/>
                  <a:gd name="T39" fmla="*/ 0 h 571"/>
                  <a:gd name="T40" fmla="*/ 236 w 364"/>
                  <a:gd name="T41" fmla="*/ 7 h 571"/>
                  <a:gd name="T42" fmla="*/ 283 w 364"/>
                  <a:gd name="T43" fmla="*/ 23 h 571"/>
                  <a:gd name="T44" fmla="*/ 338 w 364"/>
                  <a:gd name="T45" fmla="*/ 54 h 571"/>
                  <a:gd name="T46" fmla="*/ 345 w 364"/>
                  <a:gd name="T47" fmla="*/ 66 h 571"/>
                  <a:gd name="T48" fmla="*/ 342 w 364"/>
                  <a:gd name="T49" fmla="*/ 80 h 571"/>
                  <a:gd name="T50" fmla="*/ 304 w 364"/>
                  <a:gd name="T51" fmla="*/ 133 h 571"/>
                  <a:gd name="T52" fmla="*/ 289 w 364"/>
                  <a:gd name="T53" fmla="*/ 137 h 571"/>
                  <a:gd name="T54" fmla="*/ 227 w 364"/>
                  <a:gd name="T55" fmla="*/ 103 h 571"/>
                  <a:gd name="T56" fmla="*/ 183 w 364"/>
                  <a:gd name="T57" fmla="*/ 92 h 571"/>
                  <a:gd name="T58" fmla="*/ 151 w 364"/>
                  <a:gd name="T59" fmla="*/ 94 h 571"/>
                  <a:gd name="T60" fmla="*/ 128 w 364"/>
                  <a:gd name="T61" fmla="*/ 106 h 571"/>
                  <a:gd name="T62" fmla="*/ 112 w 364"/>
                  <a:gd name="T63" fmla="*/ 123 h 571"/>
                  <a:gd name="T64" fmla="*/ 105 w 364"/>
                  <a:gd name="T65" fmla="*/ 142 h 571"/>
                  <a:gd name="T66" fmla="*/ 108 w 364"/>
                  <a:gd name="T67" fmla="*/ 167 h 571"/>
                  <a:gd name="T68" fmla="*/ 122 w 364"/>
                  <a:gd name="T69" fmla="*/ 189 h 571"/>
                  <a:gd name="T70" fmla="*/ 176 w 364"/>
                  <a:gd name="T71" fmla="*/ 226 h 571"/>
                  <a:gd name="T72" fmla="*/ 271 w 364"/>
                  <a:gd name="T73" fmla="*/ 270 h 571"/>
                  <a:gd name="T74" fmla="*/ 322 w 364"/>
                  <a:gd name="T75" fmla="*/ 309 h 571"/>
                  <a:gd name="T76" fmla="*/ 355 w 364"/>
                  <a:gd name="T77" fmla="*/ 362 h 571"/>
                  <a:gd name="T78" fmla="*/ 364 w 364"/>
                  <a:gd name="T79" fmla="*/ 430 h 571"/>
                  <a:gd name="T80" fmla="*/ 344 w 364"/>
                  <a:gd name="T81" fmla="*/ 486 h 571"/>
                  <a:gd name="T82" fmla="*/ 303 w 364"/>
                  <a:gd name="T83" fmla="*/ 534 h 571"/>
                  <a:gd name="T84" fmla="*/ 240 w 364"/>
                  <a:gd name="T85" fmla="*/ 564 h 571"/>
                  <a:gd name="T86" fmla="*/ 163 w 364"/>
                  <a:gd name="T87" fmla="*/ 570 h 571"/>
                  <a:gd name="T88" fmla="*/ 101 w 364"/>
                  <a:gd name="T89" fmla="*/ 559 h 571"/>
                  <a:gd name="T90" fmla="*/ 43 w 364"/>
                  <a:gd name="T91" fmla="*/ 536 h 571"/>
                  <a:gd name="T92" fmla="*/ 3 w 364"/>
                  <a:gd name="T93" fmla="*/ 505 h 571"/>
                  <a:gd name="T94" fmla="*/ 1 w 364"/>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71">
                    <a:moveTo>
                      <a:pt x="3" y="485"/>
                    </a:moveTo>
                    <a:lnTo>
                      <a:pt x="32" y="436"/>
                    </a:lnTo>
                    <a:lnTo>
                      <a:pt x="34" y="433"/>
                    </a:lnTo>
                    <a:lnTo>
                      <a:pt x="38" y="430"/>
                    </a:lnTo>
                    <a:lnTo>
                      <a:pt x="42" y="429"/>
                    </a:lnTo>
                    <a:lnTo>
                      <a:pt x="45" y="427"/>
                    </a:lnTo>
                    <a:lnTo>
                      <a:pt x="49" y="427"/>
                    </a:lnTo>
                    <a:lnTo>
                      <a:pt x="53" y="427"/>
                    </a:lnTo>
                    <a:lnTo>
                      <a:pt x="56" y="429"/>
                    </a:lnTo>
                    <a:lnTo>
                      <a:pt x="59" y="431"/>
                    </a:lnTo>
                    <a:lnTo>
                      <a:pt x="72" y="439"/>
                    </a:lnTo>
                    <a:lnTo>
                      <a:pt x="101" y="456"/>
                    </a:lnTo>
                    <a:lnTo>
                      <a:pt x="119" y="465"/>
                    </a:lnTo>
                    <a:lnTo>
                      <a:pt x="138" y="473"/>
                    </a:lnTo>
                    <a:lnTo>
                      <a:pt x="149" y="476"/>
                    </a:lnTo>
                    <a:lnTo>
                      <a:pt x="159" y="478"/>
                    </a:lnTo>
                    <a:lnTo>
                      <a:pt x="168" y="479"/>
                    </a:lnTo>
                    <a:lnTo>
                      <a:pt x="179" y="480"/>
                    </a:lnTo>
                    <a:lnTo>
                      <a:pt x="187" y="480"/>
                    </a:lnTo>
                    <a:lnTo>
                      <a:pt x="193" y="479"/>
                    </a:lnTo>
                    <a:lnTo>
                      <a:pt x="201" y="477"/>
                    </a:lnTo>
                    <a:lnTo>
                      <a:pt x="207" y="476"/>
                    </a:lnTo>
                    <a:lnTo>
                      <a:pt x="213" y="473"/>
                    </a:lnTo>
                    <a:lnTo>
                      <a:pt x="220" y="469"/>
                    </a:lnTo>
                    <a:lnTo>
                      <a:pt x="225" y="466"/>
                    </a:lnTo>
                    <a:lnTo>
                      <a:pt x="231" y="462"/>
                    </a:lnTo>
                    <a:lnTo>
                      <a:pt x="235" y="458"/>
                    </a:lnTo>
                    <a:lnTo>
                      <a:pt x="239" y="453"/>
                    </a:lnTo>
                    <a:lnTo>
                      <a:pt x="242" y="448"/>
                    </a:lnTo>
                    <a:lnTo>
                      <a:pt x="246" y="442"/>
                    </a:lnTo>
                    <a:lnTo>
                      <a:pt x="248" y="437"/>
                    </a:lnTo>
                    <a:lnTo>
                      <a:pt x="249" y="432"/>
                    </a:lnTo>
                    <a:lnTo>
                      <a:pt x="250" y="425"/>
                    </a:lnTo>
                    <a:lnTo>
                      <a:pt x="251" y="419"/>
                    </a:lnTo>
                    <a:lnTo>
                      <a:pt x="250" y="411"/>
                    </a:lnTo>
                    <a:lnTo>
                      <a:pt x="249" y="405"/>
                    </a:lnTo>
                    <a:lnTo>
                      <a:pt x="247" y="397"/>
                    </a:lnTo>
                    <a:lnTo>
                      <a:pt x="245" y="391"/>
                    </a:lnTo>
                    <a:lnTo>
                      <a:pt x="240" y="385"/>
                    </a:lnTo>
                    <a:lnTo>
                      <a:pt x="236"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8" y="305"/>
                    </a:lnTo>
                    <a:lnTo>
                      <a:pt x="96" y="298"/>
                    </a:lnTo>
                    <a:lnTo>
                      <a:pt x="83" y="290"/>
                    </a:lnTo>
                    <a:lnTo>
                      <a:pt x="71" y="282"/>
                    </a:lnTo>
                    <a:lnTo>
                      <a:pt x="59" y="272"/>
                    </a:lnTo>
                    <a:lnTo>
                      <a:pt x="48" y="262"/>
                    </a:lnTo>
                    <a:lnTo>
                      <a:pt x="38" y="251"/>
                    </a:lnTo>
                    <a:lnTo>
                      <a:pt x="29" y="240"/>
                    </a:lnTo>
                    <a:lnTo>
                      <a:pt x="20" y="228"/>
                    </a:lnTo>
                    <a:lnTo>
                      <a:pt x="14" y="215"/>
                    </a:lnTo>
                    <a:lnTo>
                      <a:pt x="9" y="201"/>
                    </a:lnTo>
                    <a:lnTo>
                      <a:pt x="4" y="186"/>
                    </a:lnTo>
                    <a:lnTo>
                      <a:pt x="2" y="170"/>
                    </a:lnTo>
                    <a:lnTo>
                      <a:pt x="1" y="153"/>
                    </a:lnTo>
                    <a:lnTo>
                      <a:pt x="2" y="140"/>
                    </a:lnTo>
                    <a:lnTo>
                      <a:pt x="3" y="126"/>
                    </a:lnTo>
                    <a:lnTo>
                      <a:pt x="6" y="112"/>
                    </a:lnTo>
                    <a:lnTo>
                      <a:pt x="12" y="99"/>
                    </a:lnTo>
                    <a:lnTo>
                      <a:pt x="17" y="86"/>
                    </a:lnTo>
                    <a:lnTo>
                      <a:pt x="25" y="73"/>
                    </a:lnTo>
                    <a:lnTo>
                      <a:pt x="33" y="62"/>
                    </a:lnTo>
                    <a:lnTo>
                      <a:pt x="43" y="50"/>
                    </a:lnTo>
                    <a:lnTo>
                      <a:pt x="55" y="40"/>
                    </a:lnTo>
                    <a:lnTo>
                      <a:pt x="68" y="30"/>
                    </a:lnTo>
                    <a:lnTo>
                      <a:pt x="83" y="22"/>
                    </a:lnTo>
                    <a:lnTo>
                      <a:pt x="99" y="14"/>
                    </a:lnTo>
                    <a:lnTo>
                      <a:pt x="116" y="9"/>
                    </a:lnTo>
                    <a:lnTo>
                      <a:pt x="135" y="5"/>
                    </a:lnTo>
                    <a:lnTo>
                      <a:pt x="157" y="1"/>
                    </a:lnTo>
                    <a:lnTo>
                      <a:pt x="179" y="0"/>
                    </a:lnTo>
                    <a:lnTo>
                      <a:pt x="194" y="1"/>
                    </a:lnTo>
                    <a:lnTo>
                      <a:pt x="209" y="2"/>
                    </a:lnTo>
                    <a:lnTo>
                      <a:pt x="223" y="5"/>
                    </a:lnTo>
                    <a:lnTo>
                      <a:pt x="236" y="7"/>
                    </a:lnTo>
                    <a:lnTo>
                      <a:pt x="249" y="10"/>
                    </a:lnTo>
                    <a:lnTo>
                      <a:pt x="261" y="14"/>
                    </a:lnTo>
                    <a:lnTo>
                      <a:pt x="272" y="19"/>
                    </a:lnTo>
                    <a:lnTo>
                      <a:pt x="283" y="23"/>
                    </a:lnTo>
                    <a:lnTo>
                      <a:pt x="303" y="31"/>
                    </a:lnTo>
                    <a:lnTo>
                      <a:pt x="318" y="40"/>
                    </a:lnTo>
                    <a:lnTo>
                      <a:pt x="329" y="48"/>
                    </a:lnTo>
                    <a:lnTo>
                      <a:pt x="338" y="54"/>
                    </a:lnTo>
                    <a:lnTo>
                      <a:pt x="340" y="56"/>
                    </a:lnTo>
                    <a:lnTo>
                      <a:pt x="342" y="58"/>
                    </a:lnTo>
                    <a:lnTo>
                      <a:pt x="344" y="62"/>
                    </a:lnTo>
                    <a:lnTo>
                      <a:pt x="345" y="66"/>
                    </a:lnTo>
                    <a:lnTo>
                      <a:pt x="345" y="69"/>
                    </a:lnTo>
                    <a:lnTo>
                      <a:pt x="345" y="73"/>
                    </a:lnTo>
                    <a:lnTo>
                      <a:pt x="344" y="77"/>
                    </a:lnTo>
                    <a:lnTo>
                      <a:pt x="342" y="80"/>
                    </a:lnTo>
                    <a:lnTo>
                      <a:pt x="312" y="125"/>
                    </a:lnTo>
                    <a:lnTo>
                      <a:pt x="310" y="128"/>
                    </a:lnTo>
                    <a:lnTo>
                      <a:pt x="307" y="131"/>
                    </a:lnTo>
                    <a:lnTo>
                      <a:pt x="304" y="133"/>
                    </a:lnTo>
                    <a:lnTo>
                      <a:pt x="300" y="136"/>
                    </a:lnTo>
                    <a:lnTo>
                      <a:pt x="296" y="137"/>
                    </a:lnTo>
                    <a:lnTo>
                      <a:pt x="292" y="137"/>
                    </a:lnTo>
                    <a:lnTo>
                      <a:pt x="289" y="137"/>
                    </a:lnTo>
                    <a:lnTo>
                      <a:pt x="285" y="134"/>
                    </a:lnTo>
                    <a:lnTo>
                      <a:pt x="271" y="126"/>
                    </a:lnTo>
                    <a:lnTo>
                      <a:pt x="244"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5" y="117"/>
                    </a:lnTo>
                    <a:lnTo>
                      <a:pt x="112" y="123"/>
                    </a:lnTo>
                    <a:lnTo>
                      <a:pt x="109" y="127"/>
                    </a:lnTo>
                    <a:lnTo>
                      <a:pt x="107"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7" y="247"/>
                    </a:lnTo>
                    <a:lnTo>
                      <a:pt x="256" y="262"/>
                    </a:lnTo>
                    <a:lnTo>
                      <a:pt x="271" y="270"/>
                    </a:lnTo>
                    <a:lnTo>
                      <a:pt x="284" y="278"/>
                    </a:lnTo>
                    <a:lnTo>
                      <a:pt x="298" y="288"/>
                    </a:lnTo>
                    <a:lnTo>
                      <a:pt x="310" y="298"/>
                    </a:lnTo>
                    <a:lnTo>
                      <a:pt x="322" y="309"/>
                    </a:lnTo>
                    <a:lnTo>
                      <a:pt x="331" y="321"/>
                    </a:lnTo>
                    <a:lnTo>
                      <a:pt x="341" y="334"/>
                    </a:lnTo>
                    <a:lnTo>
                      <a:pt x="349" y="347"/>
                    </a:lnTo>
                    <a:lnTo>
                      <a:pt x="355" y="362"/>
                    </a:lnTo>
                    <a:lnTo>
                      <a:pt x="360" y="378"/>
                    </a:lnTo>
                    <a:lnTo>
                      <a:pt x="363" y="395"/>
                    </a:lnTo>
                    <a:lnTo>
                      <a:pt x="364" y="415"/>
                    </a:lnTo>
                    <a:lnTo>
                      <a:pt x="364" y="430"/>
                    </a:lnTo>
                    <a:lnTo>
                      <a:pt x="360" y="445"/>
                    </a:lnTo>
                    <a:lnTo>
                      <a:pt x="357" y="459"/>
                    </a:lnTo>
                    <a:lnTo>
                      <a:pt x="351"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1" y="571"/>
                    </a:lnTo>
                    <a:lnTo>
                      <a:pt x="163" y="570"/>
                    </a:lnTo>
                    <a:lnTo>
                      <a:pt x="146" y="569"/>
                    </a:lnTo>
                    <a:lnTo>
                      <a:pt x="130" y="567"/>
                    </a:lnTo>
                    <a:lnTo>
                      <a:pt x="115" y="564"/>
                    </a:lnTo>
                    <a:lnTo>
                      <a:pt x="101" y="559"/>
                    </a:lnTo>
                    <a:lnTo>
                      <a:pt x="87" y="555"/>
                    </a:lnTo>
                    <a:lnTo>
                      <a:pt x="75" y="551"/>
                    </a:lnTo>
                    <a:lnTo>
                      <a:pt x="63" y="546"/>
                    </a:lnTo>
                    <a:lnTo>
                      <a:pt x="43" y="536"/>
                    </a:lnTo>
                    <a:lnTo>
                      <a:pt x="28" y="525"/>
                    </a:lnTo>
                    <a:lnTo>
                      <a:pt x="15" y="517"/>
                    </a:lnTo>
                    <a:lnTo>
                      <a:pt x="8" y="509"/>
                    </a:lnTo>
                    <a:lnTo>
                      <a:pt x="3" y="505"/>
                    </a:lnTo>
                    <a:lnTo>
                      <a:pt x="0" y="499"/>
                    </a:lnTo>
                    <a:lnTo>
                      <a:pt x="0" y="497"/>
                    </a:lnTo>
                    <a:lnTo>
                      <a:pt x="0" y="494"/>
                    </a:lnTo>
                    <a:lnTo>
                      <a:pt x="1" y="490"/>
                    </a:lnTo>
                    <a:lnTo>
                      <a:pt x="3"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2" name="Freeform 58"/>
              <p:cNvSpPr>
                <a:spLocks/>
              </p:cNvSpPr>
              <p:nvPr/>
            </p:nvSpPr>
            <p:spPr bwMode="auto">
              <a:xfrm>
                <a:off x="6726238" y="6254750"/>
                <a:ext cx="74612" cy="111125"/>
              </a:xfrm>
              <a:custGeom>
                <a:avLst/>
                <a:gdLst>
                  <a:gd name="T0" fmla="*/ 137 w 377"/>
                  <a:gd name="T1" fmla="*/ 94 h 554"/>
                  <a:gd name="T2" fmla="*/ 15 w 377"/>
                  <a:gd name="T3" fmla="*/ 94 h 554"/>
                  <a:gd name="T4" fmla="*/ 12 w 377"/>
                  <a:gd name="T5" fmla="*/ 94 h 554"/>
                  <a:gd name="T6" fmla="*/ 9 w 377"/>
                  <a:gd name="T7" fmla="*/ 93 h 554"/>
                  <a:gd name="T8" fmla="*/ 7 w 377"/>
                  <a:gd name="T9" fmla="*/ 92 h 554"/>
                  <a:gd name="T10" fmla="*/ 5 w 377"/>
                  <a:gd name="T11" fmla="*/ 90 h 554"/>
                  <a:gd name="T12" fmla="*/ 2 w 377"/>
                  <a:gd name="T13" fmla="*/ 88 h 554"/>
                  <a:gd name="T14" fmla="*/ 1 w 377"/>
                  <a:gd name="T15" fmla="*/ 85 h 554"/>
                  <a:gd name="T16" fmla="*/ 0 w 377"/>
                  <a:gd name="T17" fmla="*/ 83 h 554"/>
                  <a:gd name="T18" fmla="*/ 0 w 377"/>
                  <a:gd name="T19" fmla="*/ 79 h 554"/>
                  <a:gd name="T20" fmla="*/ 0 w 377"/>
                  <a:gd name="T21" fmla="*/ 15 h 554"/>
                  <a:gd name="T22" fmla="*/ 0 w 377"/>
                  <a:gd name="T23" fmla="*/ 12 h 554"/>
                  <a:gd name="T24" fmla="*/ 1 w 377"/>
                  <a:gd name="T25" fmla="*/ 9 h 554"/>
                  <a:gd name="T26" fmla="*/ 2 w 377"/>
                  <a:gd name="T27" fmla="*/ 6 h 554"/>
                  <a:gd name="T28" fmla="*/ 5 w 377"/>
                  <a:gd name="T29" fmla="*/ 4 h 554"/>
                  <a:gd name="T30" fmla="*/ 7 w 377"/>
                  <a:gd name="T31" fmla="*/ 2 h 554"/>
                  <a:gd name="T32" fmla="*/ 9 w 377"/>
                  <a:gd name="T33" fmla="*/ 1 h 554"/>
                  <a:gd name="T34" fmla="*/ 12 w 377"/>
                  <a:gd name="T35" fmla="*/ 0 h 554"/>
                  <a:gd name="T36" fmla="*/ 15 w 377"/>
                  <a:gd name="T37" fmla="*/ 0 h 554"/>
                  <a:gd name="T38" fmla="*/ 362 w 377"/>
                  <a:gd name="T39" fmla="*/ 0 h 554"/>
                  <a:gd name="T40" fmla="*/ 365 w 377"/>
                  <a:gd name="T41" fmla="*/ 0 h 554"/>
                  <a:gd name="T42" fmla="*/ 367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7 w 377"/>
                  <a:gd name="T69" fmla="*/ 93 h 554"/>
                  <a:gd name="T70" fmla="*/ 365 w 377"/>
                  <a:gd name="T71" fmla="*/ 94 h 554"/>
                  <a:gd name="T72" fmla="*/ 362 w 377"/>
                  <a:gd name="T73" fmla="*/ 94 h 554"/>
                  <a:gd name="T74" fmla="*/ 241 w 377"/>
                  <a:gd name="T75" fmla="*/ 94 h 554"/>
                  <a:gd name="T76" fmla="*/ 241 w 377"/>
                  <a:gd name="T77" fmla="*/ 539 h 554"/>
                  <a:gd name="T78" fmla="*/ 241 w 377"/>
                  <a:gd name="T79" fmla="*/ 542 h 554"/>
                  <a:gd name="T80" fmla="*/ 239 w 377"/>
                  <a:gd name="T81" fmla="*/ 545 h 554"/>
                  <a:gd name="T82" fmla="*/ 237 w 377"/>
                  <a:gd name="T83" fmla="*/ 547 h 554"/>
                  <a:gd name="T84" fmla="*/ 236 w 377"/>
                  <a:gd name="T85" fmla="*/ 549 h 554"/>
                  <a:gd name="T86" fmla="*/ 233 w 377"/>
                  <a:gd name="T87" fmla="*/ 552 h 554"/>
                  <a:gd name="T88" fmla="*/ 231 w 377"/>
                  <a:gd name="T89" fmla="*/ 553 h 554"/>
                  <a:gd name="T90" fmla="*/ 228 w 377"/>
                  <a:gd name="T91" fmla="*/ 554 h 554"/>
                  <a:gd name="T92" fmla="*/ 226 w 377"/>
                  <a:gd name="T93" fmla="*/ 554 h 554"/>
                  <a:gd name="T94" fmla="*/ 152 w 377"/>
                  <a:gd name="T95" fmla="*/ 554 h 554"/>
                  <a:gd name="T96" fmla="*/ 148 w 377"/>
                  <a:gd name="T97" fmla="*/ 554 h 554"/>
                  <a:gd name="T98" fmla="*/ 146 w 377"/>
                  <a:gd name="T99" fmla="*/ 553 h 554"/>
                  <a:gd name="T100" fmla="*/ 143 w 377"/>
                  <a:gd name="T101" fmla="*/ 552 h 554"/>
                  <a:gd name="T102" fmla="*/ 141 w 377"/>
                  <a:gd name="T103" fmla="*/ 549 h 554"/>
                  <a:gd name="T104" fmla="*/ 140 w 377"/>
                  <a:gd name="T105" fmla="*/ 547 h 554"/>
                  <a:gd name="T106" fmla="*/ 138 w 377"/>
                  <a:gd name="T107" fmla="*/ 545 h 554"/>
                  <a:gd name="T108" fmla="*/ 137 w 377"/>
                  <a:gd name="T109" fmla="*/ 542 h 554"/>
                  <a:gd name="T110" fmla="*/ 137 w 377"/>
                  <a:gd name="T111" fmla="*/ 539 h 554"/>
                  <a:gd name="T112" fmla="*/ 137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7" y="94"/>
                    </a:moveTo>
                    <a:lnTo>
                      <a:pt x="15" y="94"/>
                    </a:lnTo>
                    <a:lnTo>
                      <a:pt x="12" y="94"/>
                    </a:lnTo>
                    <a:lnTo>
                      <a:pt x="9" y="93"/>
                    </a:lnTo>
                    <a:lnTo>
                      <a:pt x="7" y="92"/>
                    </a:lnTo>
                    <a:lnTo>
                      <a:pt x="5" y="90"/>
                    </a:lnTo>
                    <a:lnTo>
                      <a:pt x="2" y="88"/>
                    </a:lnTo>
                    <a:lnTo>
                      <a:pt x="1" y="85"/>
                    </a:lnTo>
                    <a:lnTo>
                      <a:pt x="0" y="83"/>
                    </a:lnTo>
                    <a:lnTo>
                      <a:pt x="0" y="79"/>
                    </a:lnTo>
                    <a:lnTo>
                      <a:pt x="0" y="15"/>
                    </a:lnTo>
                    <a:lnTo>
                      <a:pt x="0" y="12"/>
                    </a:lnTo>
                    <a:lnTo>
                      <a:pt x="1" y="9"/>
                    </a:lnTo>
                    <a:lnTo>
                      <a:pt x="2" y="6"/>
                    </a:lnTo>
                    <a:lnTo>
                      <a:pt x="5" y="4"/>
                    </a:lnTo>
                    <a:lnTo>
                      <a:pt x="7" y="2"/>
                    </a:lnTo>
                    <a:lnTo>
                      <a:pt x="9" y="1"/>
                    </a:lnTo>
                    <a:lnTo>
                      <a:pt x="12" y="0"/>
                    </a:lnTo>
                    <a:lnTo>
                      <a:pt x="15" y="0"/>
                    </a:lnTo>
                    <a:lnTo>
                      <a:pt x="362" y="0"/>
                    </a:lnTo>
                    <a:lnTo>
                      <a:pt x="365" y="0"/>
                    </a:lnTo>
                    <a:lnTo>
                      <a:pt x="367"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7" y="93"/>
                    </a:lnTo>
                    <a:lnTo>
                      <a:pt x="365" y="94"/>
                    </a:lnTo>
                    <a:lnTo>
                      <a:pt x="362" y="94"/>
                    </a:lnTo>
                    <a:lnTo>
                      <a:pt x="241" y="94"/>
                    </a:lnTo>
                    <a:lnTo>
                      <a:pt x="241" y="539"/>
                    </a:lnTo>
                    <a:lnTo>
                      <a:pt x="241" y="542"/>
                    </a:lnTo>
                    <a:lnTo>
                      <a:pt x="239" y="545"/>
                    </a:lnTo>
                    <a:lnTo>
                      <a:pt x="237" y="547"/>
                    </a:lnTo>
                    <a:lnTo>
                      <a:pt x="236" y="549"/>
                    </a:lnTo>
                    <a:lnTo>
                      <a:pt x="233" y="552"/>
                    </a:lnTo>
                    <a:lnTo>
                      <a:pt x="231" y="553"/>
                    </a:lnTo>
                    <a:lnTo>
                      <a:pt x="228" y="554"/>
                    </a:lnTo>
                    <a:lnTo>
                      <a:pt x="226" y="554"/>
                    </a:lnTo>
                    <a:lnTo>
                      <a:pt x="152" y="554"/>
                    </a:lnTo>
                    <a:lnTo>
                      <a:pt x="148" y="554"/>
                    </a:lnTo>
                    <a:lnTo>
                      <a:pt x="146" y="553"/>
                    </a:lnTo>
                    <a:lnTo>
                      <a:pt x="143" y="552"/>
                    </a:lnTo>
                    <a:lnTo>
                      <a:pt x="141" y="549"/>
                    </a:lnTo>
                    <a:lnTo>
                      <a:pt x="140" y="547"/>
                    </a:lnTo>
                    <a:lnTo>
                      <a:pt x="138" y="545"/>
                    </a:lnTo>
                    <a:lnTo>
                      <a:pt x="137" y="542"/>
                    </a:lnTo>
                    <a:lnTo>
                      <a:pt x="137" y="539"/>
                    </a:lnTo>
                    <a:lnTo>
                      <a:pt x="13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6" name="Freeform 59"/>
              <p:cNvSpPr>
                <a:spLocks noEditPoints="1"/>
              </p:cNvSpPr>
              <p:nvPr/>
            </p:nvSpPr>
            <p:spPr bwMode="auto">
              <a:xfrm>
                <a:off x="6818313" y="6254750"/>
                <a:ext cx="82550" cy="111125"/>
              </a:xfrm>
              <a:custGeom>
                <a:avLst/>
                <a:gdLst>
                  <a:gd name="T0" fmla="*/ 242 w 415"/>
                  <a:gd name="T1" fmla="*/ 252 h 554"/>
                  <a:gd name="T2" fmla="*/ 257 w 415"/>
                  <a:gd name="T3" fmla="*/ 249 h 554"/>
                  <a:gd name="T4" fmla="*/ 271 w 415"/>
                  <a:gd name="T5" fmla="*/ 242 h 554"/>
                  <a:gd name="T6" fmla="*/ 283 w 415"/>
                  <a:gd name="T7" fmla="*/ 234 h 554"/>
                  <a:gd name="T8" fmla="*/ 294 w 415"/>
                  <a:gd name="T9" fmla="*/ 223 h 554"/>
                  <a:gd name="T10" fmla="*/ 303 w 415"/>
                  <a:gd name="T11" fmla="*/ 210 h 554"/>
                  <a:gd name="T12" fmla="*/ 308 w 415"/>
                  <a:gd name="T13" fmla="*/ 195 h 554"/>
                  <a:gd name="T14" fmla="*/ 311 w 415"/>
                  <a:gd name="T15" fmla="*/ 179 h 554"/>
                  <a:gd name="T16" fmla="*/ 311 w 415"/>
                  <a:gd name="T17" fmla="*/ 164 h 554"/>
                  <a:gd name="T18" fmla="*/ 308 w 415"/>
                  <a:gd name="T19" fmla="*/ 149 h 554"/>
                  <a:gd name="T20" fmla="*/ 303 w 415"/>
                  <a:gd name="T21" fmla="*/ 135 h 554"/>
                  <a:gd name="T22" fmla="*/ 294 w 415"/>
                  <a:gd name="T23" fmla="*/ 122 h 554"/>
                  <a:gd name="T24" fmla="*/ 283 w 415"/>
                  <a:gd name="T25" fmla="*/ 113 h 554"/>
                  <a:gd name="T26" fmla="*/ 271 w 415"/>
                  <a:gd name="T27" fmla="*/ 104 h 554"/>
                  <a:gd name="T28" fmla="*/ 257 w 415"/>
                  <a:gd name="T29" fmla="*/ 98 h 554"/>
                  <a:gd name="T30" fmla="*/ 242 w 415"/>
                  <a:gd name="T31" fmla="*/ 95 h 554"/>
                  <a:gd name="T32" fmla="*/ 104 w 415"/>
                  <a:gd name="T33" fmla="*/ 94 h 554"/>
                  <a:gd name="T34" fmla="*/ 234 w 415"/>
                  <a:gd name="T35" fmla="*/ 252 h 554"/>
                  <a:gd name="T36" fmla="*/ 1 w 415"/>
                  <a:gd name="T37" fmla="*/ 12 h 554"/>
                  <a:gd name="T38" fmla="*/ 3 w 415"/>
                  <a:gd name="T39" fmla="*/ 6 h 554"/>
                  <a:gd name="T40" fmla="*/ 7 w 415"/>
                  <a:gd name="T41" fmla="*/ 2 h 554"/>
                  <a:gd name="T42" fmla="*/ 12 w 415"/>
                  <a:gd name="T43" fmla="*/ 0 h 554"/>
                  <a:gd name="T44" fmla="*/ 243 w 415"/>
                  <a:gd name="T45" fmla="*/ 0 h 554"/>
                  <a:gd name="T46" fmla="*/ 277 w 415"/>
                  <a:gd name="T47" fmla="*/ 3 h 554"/>
                  <a:gd name="T48" fmla="*/ 309 w 415"/>
                  <a:gd name="T49" fmla="*/ 13 h 554"/>
                  <a:gd name="T50" fmla="*/ 339 w 415"/>
                  <a:gd name="T51" fmla="*/ 29 h 554"/>
                  <a:gd name="T52" fmla="*/ 364 w 415"/>
                  <a:gd name="T53" fmla="*/ 49 h 554"/>
                  <a:gd name="T54" fmla="*/ 385 w 415"/>
                  <a:gd name="T55" fmla="*/ 75 h 554"/>
                  <a:gd name="T56" fmla="*/ 401 w 415"/>
                  <a:gd name="T57" fmla="*/ 103 h 554"/>
                  <a:gd name="T58" fmla="*/ 411 w 415"/>
                  <a:gd name="T59" fmla="*/ 135 h 554"/>
                  <a:gd name="T60" fmla="*/ 415 w 415"/>
                  <a:gd name="T61" fmla="*/ 169 h 554"/>
                  <a:gd name="T62" fmla="*/ 413 w 415"/>
                  <a:gd name="T63" fmla="*/ 196 h 554"/>
                  <a:gd name="T64" fmla="*/ 407 w 415"/>
                  <a:gd name="T65" fmla="*/ 222 h 554"/>
                  <a:gd name="T66" fmla="*/ 396 w 415"/>
                  <a:gd name="T67" fmla="*/ 246 h 554"/>
                  <a:gd name="T68" fmla="*/ 382 w 415"/>
                  <a:gd name="T69" fmla="*/ 267 h 554"/>
                  <a:gd name="T70" fmla="*/ 365 w 415"/>
                  <a:gd name="T71" fmla="*/ 286 h 554"/>
                  <a:gd name="T72" fmla="*/ 345 w 415"/>
                  <a:gd name="T73" fmla="*/ 304 h 554"/>
                  <a:gd name="T74" fmla="*/ 322 w 415"/>
                  <a:gd name="T75" fmla="*/ 318 h 554"/>
                  <a:gd name="T76" fmla="*/ 297 w 415"/>
                  <a:gd name="T77" fmla="*/ 330 h 554"/>
                  <a:gd name="T78" fmla="*/ 408 w 415"/>
                  <a:gd name="T79" fmla="*/ 535 h 554"/>
                  <a:gd name="T80" fmla="*/ 408 w 415"/>
                  <a:gd name="T81" fmla="*/ 543 h 554"/>
                  <a:gd name="T82" fmla="*/ 405 w 415"/>
                  <a:gd name="T83" fmla="*/ 549 h 554"/>
                  <a:gd name="T84" fmla="*/ 397 w 415"/>
                  <a:gd name="T85" fmla="*/ 554 h 554"/>
                  <a:gd name="T86" fmla="*/ 309 w 415"/>
                  <a:gd name="T87" fmla="*/ 554 h 554"/>
                  <a:gd name="T88" fmla="*/ 302 w 415"/>
                  <a:gd name="T89" fmla="*/ 552 h 554"/>
                  <a:gd name="T90" fmla="*/ 297 w 415"/>
                  <a:gd name="T91" fmla="*/ 547 h 554"/>
                  <a:gd name="T92" fmla="*/ 103 w 415"/>
                  <a:gd name="T93" fmla="*/ 337 h 554"/>
                  <a:gd name="T94" fmla="*/ 103 w 415"/>
                  <a:gd name="T95" fmla="*/ 542 h 554"/>
                  <a:gd name="T96" fmla="*/ 101 w 415"/>
                  <a:gd name="T97" fmla="*/ 547 h 554"/>
                  <a:gd name="T98" fmla="*/ 97 w 415"/>
                  <a:gd name="T99" fmla="*/ 552 h 554"/>
                  <a:gd name="T100" fmla="*/ 91 w 415"/>
                  <a:gd name="T101" fmla="*/ 554 h 554"/>
                  <a:gd name="T102" fmla="*/ 15 w 415"/>
                  <a:gd name="T103" fmla="*/ 554 h 554"/>
                  <a:gd name="T104" fmla="*/ 10 w 415"/>
                  <a:gd name="T105" fmla="*/ 553 h 554"/>
                  <a:gd name="T106" fmla="*/ 5 w 415"/>
                  <a:gd name="T107" fmla="*/ 549 h 554"/>
                  <a:gd name="T108" fmla="*/ 1 w 415"/>
                  <a:gd name="T109" fmla="*/ 545 h 554"/>
                  <a:gd name="T110" fmla="*/ 0 w 415"/>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5" h="554">
                    <a:moveTo>
                      <a:pt x="234" y="252"/>
                    </a:moveTo>
                    <a:lnTo>
                      <a:pt x="242" y="252"/>
                    </a:lnTo>
                    <a:lnTo>
                      <a:pt x="249" y="251"/>
                    </a:lnTo>
                    <a:lnTo>
                      <a:pt x="257" y="249"/>
                    </a:lnTo>
                    <a:lnTo>
                      <a:pt x="263" y="246"/>
                    </a:lnTo>
                    <a:lnTo>
                      <a:pt x="271" y="242"/>
                    </a:lnTo>
                    <a:lnTo>
                      <a:pt x="277" y="238"/>
                    </a:lnTo>
                    <a:lnTo>
                      <a:pt x="283" y="234"/>
                    </a:lnTo>
                    <a:lnTo>
                      <a:pt x="289" y="229"/>
                    </a:lnTo>
                    <a:lnTo>
                      <a:pt x="294" y="223"/>
                    </a:lnTo>
                    <a:lnTo>
                      <a:pt x="298" y="217"/>
                    </a:lnTo>
                    <a:lnTo>
                      <a:pt x="303" y="210"/>
                    </a:lnTo>
                    <a:lnTo>
                      <a:pt x="306" y="203"/>
                    </a:lnTo>
                    <a:lnTo>
                      <a:pt x="308" y="195"/>
                    </a:lnTo>
                    <a:lnTo>
                      <a:pt x="310" y="188"/>
                    </a:lnTo>
                    <a:lnTo>
                      <a:pt x="311" y="179"/>
                    </a:lnTo>
                    <a:lnTo>
                      <a:pt x="312" y="172"/>
                    </a:lnTo>
                    <a:lnTo>
                      <a:pt x="311" y="164"/>
                    </a:lnTo>
                    <a:lnTo>
                      <a:pt x="310" y="157"/>
                    </a:lnTo>
                    <a:lnTo>
                      <a:pt x="308" y="149"/>
                    </a:lnTo>
                    <a:lnTo>
                      <a:pt x="306" y="142"/>
                    </a:lnTo>
                    <a:lnTo>
                      <a:pt x="303" y="135"/>
                    </a:lnTo>
                    <a:lnTo>
                      <a:pt x="298" y="129"/>
                    </a:lnTo>
                    <a:lnTo>
                      <a:pt x="294" y="122"/>
                    </a:lnTo>
                    <a:lnTo>
                      <a:pt x="289" y="117"/>
                    </a:lnTo>
                    <a:lnTo>
                      <a:pt x="283" y="113"/>
                    </a:lnTo>
                    <a:lnTo>
                      <a:pt x="277" y="108"/>
                    </a:lnTo>
                    <a:lnTo>
                      <a:pt x="271" y="104"/>
                    </a:lnTo>
                    <a:lnTo>
                      <a:pt x="263" y="101"/>
                    </a:lnTo>
                    <a:lnTo>
                      <a:pt x="257" y="98"/>
                    </a:lnTo>
                    <a:lnTo>
                      <a:pt x="249" y="97"/>
                    </a:lnTo>
                    <a:lnTo>
                      <a:pt x="242" y="95"/>
                    </a:lnTo>
                    <a:lnTo>
                      <a:pt x="234" y="94"/>
                    </a:lnTo>
                    <a:lnTo>
                      <a:pt x="104" y="94"/>
                    </a:lnTo>
                    <a:lnTo>
                      <a:pt x="104" y="252"/>
                    </a:lnTo>
                    <a:lnTo>
                      <a:pt x="234" y="252"/>
                    </a:lnTo>
                    <a:close/>
                    <a:moveTo>
                      <a:pt x="0" y="15"/>
                    </a:moveTo>
                    <a:lnTo>
                      <a:pt x="1" y="12"/>
                    </a:lnTo>
                    <a:lnTo>
                      <a:pt x="1" y="9"/>
                    </a:lnTo>
                    <a:lnTo>
                      <a:pt x="3" y="6"/>
                    </a:lnTo>
                    <a:lnTo>
                      <a:pt x="5" y="4"/>
                    </a:lnTo>
                    <a:lnTo>
                      <a:pt x="7" y="2"/>
                    </a:lnTo>
                    <a:lnTo>
                      <a:pt x="10" y="1"/>
                    </a:lnTo>
                    <a:lnTo>
                      <a:pt x="12" y="0"/>
                    </a:lnTo>
                    <a:lnTo>
                      <a:pt x="15" y="0"/>
                    </a:lnTo>
                    <a:lnTo>
                      <a:pt x="243" y="0"/>
                    </a:lnTo>
                    <a:lnTo>
                      <a:pt x="260" y="0"/>
                    </a:lnTo>
                    <a:lnTo>
                      <a:pt x="277" y="3"/>
                    </a:lnTo>
                    <a:lnTo>
                      <a:pt x="293" y="7"/>
                    </a:lnTo>
                    <a:lnTo>
                      <a:pt x="309" y="13"/>
                    </a:lnTo>
                    <a:lnTo>
                      <a:pt x="324" y="20"/>
                    </a:lnTo>
                    <a:lnTo>
                      <a:pt x="339" y="29"/>
                    </a:lnTo>
                    <a:lnTo>
                      <a:pt x="352" y="39"/>
                    </a:lnTo>
                    <a:lnTo>
                      <a:pt x="364" y="49"/>
                    </a:lnTo>
                    <a:lnTo>
                      <a:pt x="376" y="61"/>
                    </a:lnTo>
                    <a:lnTo>
                      <a:pt x="385" y="75"/>
                    </a:lnTo>
                    <a:lnTo>
                      <a:pt x="394" y="89"/>
                    </a:lnTo>
                    <a:lnTo>
                      <a:pt x="401" y="103"/>
                    </a:lnTo>
                    <a:lnTo>
                      <a:pt x="407" y="119"/>
                    </a:lnTo>
                    <a:lnTo>
                      <a:pt x="411" y="135"/>
                    </a:lnTo>
                    <a:lnTo>
                      <a:pt x="414" y="152"/>
                    </a:lnTo>
                    <a:lnTo>
                      <a:pt x="415" y="169"/>
                    </a:lnTo>
                    <a:lnTo>
                      <a:pt x="414" y="183"/>
                    </a:lnTo>
                    <a:lnTo>
                      <a:pt x="413" y="196"/>
                    </a:lnTo>
                    <a:lnTo>
                      <a:pt x="410" y="209"/>
                    </a:lnTo>
                    <a:lnTo>
                      <a:pt x="407" y="222"/>
                    </a:lnTo>
                    <a:lnTo>
                      <a:pt x="401" y="234"/>
                    </a:lnTo>
                    <a:lnTo>
                      <a:pt x="396" y="246"/>
                    </a:lnTo>
                    <a:lnTo>
                      <a:pt x="390" y="256"/>
                    </a:lnTo>
                    <a:lnTo>
                      <a:pt x="382" y="267"/>
                    </a:lnTo>
                    <a:lnTo>
                      <a:pt x="374" y="277"/>
                    </a:lnTo>
                    <a:lnTo>
                      <a:pt x="365" y="286"/>
                    </a:lnTo>
                    <a:lnTo>
                      <a:pt x="355" y="295"/>
                    </a:lnTo>
                    <a:lnTo>
                      <a:pt x="345" y="304"/>
                    </a:lnTo>
                    <a:lnTo>
                      <a:pt x="334" y="311"/>
                    </a:lnTo>
                    <a:lnTo>
                      <a:pt x="322" y="318"/>
                    </a:lnTo>
                    <a:lnTo>
                      <a:pt x="310" y="324"/>
                    </a:lnTo>
                    <a:lnTo>
                      <a:pt x="297" y="330"/>
                    </a:lnTo>
                    <a:lnTo>
                      <a:pt x="406" y="531"/>
                    </a:lnTo>
                    <a:lnTo>
                      <a:pt x="408" y="535"/>
                    </a:lnTo>
                    <a:lnTo>
                      <a:pt x="408" y="539"/>
                    </a:lnTo>
                    <a:lnTo>
                      <a:pt x="408" y="543"/>
                    </a:lnTo>
                    <a:lnTo>
                      <a:pt x="407" y="546"/>
                    </a:lnTo>
                    <a:lnTo>
                      <a:pt x="405" y="549"/>
                    </a:lnTo>
                    <a:lnTo>
                      <a:pt x="401" y="552"/>
                    </a:lnTo>
                    <a:lnTo>
                      <a:pt x="397" y="554"/>
                    </a:lnTo>
                    <a:lnTo>
                      <a:pt x="393" y="554"/>
                    </a:lnTo>
                    <a:lnTo>
                      <a:pt x="309" y="554"/>
                    </a:lnTo>
                    <a:lnTo>
                      <a:pt x="305" y="554"/>
                    </a:lnTo>
                    <a:lnTo>
                      <a:pt x="302" y="552"/>
                    </a:lnTo>
                    <a:lnTo>
                      <a:pt x="298" y="549"/>
                    </a:lnTo>
                    <a:lnTo>
                      <a:pt x="297" y="547"/>
                    </a:lnTo>
                    <a:lnTo>
                      <a:pt x="191" y="337"/>
                    </a:lnTo>
                    <a:lnTo>
                      <a:pt x="103" y="337"/>
                    </a:lnTo>
                    <a:lnTo>
                      <a:pt x="103" y="539"/>
                    </a:lnTo>
                    <a:lnTo>
                      <a:pt x="103" y="542"/>
                    </a:lnTo>
                    <a:lnTo>
                      <a:pt x="102" y="545"/>
                    </a:lnTo>
                    <a:lnTo>
                      <a:pt x="101" y="547"/>
                    </a:lnTo>
                    <a:lnTo>
                      <a:pt x="99" y="549"/>
                    </a:lnTo>
                    <a:lnTo>
                      <a:pt x="97" y="552"/>
                    </a:lnTo>
                    <a:lnTo>
                      <a:pt x="95" y="553"/>
                    </a:lnTo>
                    <a:lnTo>
                      <a:pt x="91" y="554"/>
                    </a:lnTo>
                    <a:lnTo>
                      <a:pt x="88" y="554"/>
                    </a:lnTo>
                    <a:lnTo>
                      <a:pt x="15" y="554"/>
                    </a:lnTo>
                    <a:lnTo>
                      <a:pt x="12" y="554"/>
                    </a:lnTo>
                    <a:lnTo>
                      <a:pt x="10" y="553"/>
                    </a:lnTo>
                    <a:lnTo>
                      <a:pt x="7" y="552"/>
                    </a:lnTo>
                    <a:lnTo>
                      <a:pt x="5"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7" name="Freeform 60"/>
              <p:cNvSpPr>
                <a:spLocks noEditPoints="1"/>
              </p:cNvSpPr>
              <p:nvPr/>
            </p:nvSpPr>
            <p:spPr bwMode="auto">
              <a:xfrm>
                <a:off x="6907213" y="6253163"/>
                <a:ext cx="104775" cy="112713"/>
              </a:xfrm>
              <a:custGeom>
                <a:avLst/>
                <a:gdLst>
                  <a:gd name="T0" fmla="*/ 344 w 529"/>
                  <a:gd name="T1" fmla="*/ 374 h 563"/>
                  <a:gd name="T2" fmla="*/ 265 w 529"/>
                  <a:gd name="T3" fmla="*/ 200 h 563"/>
                  <a:gd name="T4" fmla="*/ 263 w 529"/>
                  <a:gd name="T5" fmla="*/ 200 h 563"/>
                  <a:gd name="T6" fmla="*/ 184 w 529"/>
                  <a:gd name="T7" fmla="*/ 374 h 563"/>
                  <a:gd name="T8" fmla="*/ 344 w 529"/>
                  <a:gd name="T9" fmla="*/ 374 h 563"/>
                  <a:gd name="T10" fmla="*/ 2 w 529"/>
                  <a:gd name="T11" fmla="*/ 542 h 563"/>
                  <a:gd name="T12" fmla="*/ 248 w 529"/>
                  <a:gd name="T13" fmla="*/ 9 h 563"/>
                  <a:gd name="T14" fmla="*/ 250 w 529"/>
                  <a:gd name="T15" fmla="*/ 6 h 563"/>
                  <a:gd name="T16" fmla="*/ 253 w 529"/>
                  <a:gd name="T17" fmla="*/ 4 h 563"/>
                  <a:gd name="T18" fmla="*/ 256 w 529"/>
                  <a:gd name="T19" fmla="*/ 1 h 563"/>
                  <a:gd name="T20" fmla="*/ 262 w 529"/>
                  <a:gd name="T21" fmla="*/ 0 h 563"/>
                  <a:gd name="T22" fmla="*/ 269 w 529"/>
                  <a:gd name="T23" fmla="*/ 0 h 563"/>
                  <a:gd name="T24" fmla="*/ 275 w 529"/>
                  <a:gd name="T25" fmla="*/ 1 h 563"/>
                  <a:gd name="T26" fmla="*/ 278 w 529"/>
                  <a:gd name="T27" fmla="*/ 4 h 563"/>
                  <a:gd name="T28" fmla="*/ 281 w 529"/>
                  <a:gd name="T29" fmla="*/ 6 h 563"/>
                  <a:gd name="T30" fmla="*/ 283 w 529"/>
                  <a:gd name="T31" fmla="*/ 9 h 563"/>
                  <a:gd name="T32" fmla="*/ 527 w 529"/>
                  <a:gd name="T33" fmla="*/ 542 h 563"/>
                  <a:gd name="T34" fmla="*/ 528 w 529"/>
                  <a:gd name="T35" fmla="*/ 547 h 563"/>
                  <a:gd name="T36" fmla="*/ 529 w 529"/>
                  <a:gd name="T37" fmla="*/ 550 h 563"/>
                  <a:gd name="T38" fmla="*/ 528 w 529"/>
                  <a:gd name="T39" fmla="*/ 554 h 563"/>
                  <a:gd name="T40" fmla="*/ 527 w 529"/>
                  <a:gd name="T41" fmla="*/ 556 h 563"/>
                  <a:gd name="T42" fmla="*/ 524 w 529"/>
                  <a:gd name="T43" fmla="*/ 559 h 563"/>
                  <a:gd name="T44" fmla="*/ 521 w 529"/>
                  <a:gd name="T45" fmla="*/ 562 h 563"/>
                  <a:gd name="T46" fmla="*/ 518 w 529"/>
                  <a:gd name="T47" fmla="*/ 563 h 563"/>
                  <a:gd name="T48" fmla="*/ 514 w 529"/>
                  <a:gd name="T49" fmla="*/ 563 h 563"/>
                  <a:gd name="T50" fmla="*/ 445 w 529"/>
                  <a:gd name="T51" fmla="*/ 563 h 563"/>
                  <a:gd name="T52" fmla="*/ 441 w 529"/>
                  <a:gd name="T53" fmla="*/ 563 h 563"/>
                  <a:gd name="T54" fmla="*/ 436 w 529"/>
                  <a:gd name="T55" fmla="*/ 563 h 563"/>
                  <a:gd name="T56" fmla="*/ 433 w 529"/>
                  <a:gd name="T57" fmla="*/ 562 h 563"/>
                  <a:gd name="T58" fmla="*/ 431 w 529"/>
                  <a:gd name="T59" fmla="*/ 559 h 563"/>
                  <a:gd name="T60" fmla="*/ 426 w 529"/>
                  <a:gd name="T61" fmla="*/ 554 h 563"/>
                  <a:gd name="T62" fmla="*/ 421 w 529"/>
                  <a:gd name="T63" fmla="*/ 548 h 563"/>
                  <a:gd name="T64" fmla="*/ 383 w 529"/>
                  <a:gd name="T65" fmla="*/ 462 h 563"/>
                  <a:gd name="T66" fmla="*/ 146 w 529"/>
                  <a:gd name="T67" fmla="*/ 462 h 563"/>
                  <a:gd name="T68" fmla="*/ 107 w 529"/>
                  <a:gd name="T69" fmla="*/ 548 h 563"/>
                  <a:gd name="T70" fmla="*/ 104 w 529"/>
                  <a:gd name="T71" fmla="*/ 553 h 563"/>
                  <a:gd name="T72" fmla="*/ 99 w 529"/>
                  <a:gd name="T73" fmla="*/ 558 h 563"/>
                  <a:gd name="T74" fmla="*/ 96 w 529"/>
                  <a:gd name="T75" fmla="*/ 561 h 563"/>
                  <a:gd name="T76" fmla="*/ 92 w 529"/>
                  <a:gd name="T77" fmla="*/ 562 h 563"/>
                  <a:gd name="T78" fmla="*/ 89 w 529"/>
                  <a:gd name="T79" fmla="*/ 563 h 563"/>
                  <a:gd name="T80" fmla="*/ 84 w 529"/>
                  <a:gd name="T81" fmla="*/ 563 h 563"/>
                  <a:gd name="T82" fmla="*/ 15 w 529"/>
                  <a:gd name="T83" fmla="*/ 563 h 563"/>
                  <a:gd name="T84" fmla="*/ 11 w 529"/>
                  <a:gd name="T85" fmla="*/ 563 h 563"/>
                  <a:gd name="T86" fmla="*/ 7 w 529"/>
                  <a:gd name="T87" fmla="*/ 562 h 563"/>
                  <a:gd name="T88" fmla="*/ 4 w 529"/>
                  <a:gd name="T89" fmla="*/ 559 h 563"/>
                  <a:gd name="T90" fmla="*/ 2 w 529"/>
                  <a:gd name="T91" fmla="*/ 556 h 563"/>
                  <a:gd name="T92" fmla="*/ 1 w 529"/>
                  <a:gd name="T93" fmla="*/ 554 h 563"/>
                  <a:gd name="T94" fmla="*/ 0 w 529"/>
                  <a:gd name="T95" fmla="*/ 550 h 563"/>
                  <a:gd name="T96" fmla="*/ 0 w 529"/>
                  <a:gd name="T97" fmla="*/ 547 h 563"/>
                  <a:gd name="T98" fmla="*/ 2 w 529"/>
                  <a:gd name="T99" fmla="*/ 54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9" h="563">
                    <a:moveTo>
                      <a:pt x="344" y="374"/>
                    </a:moveTo>
                    <a:lnTo>
                      <a:pt x="265" y="200"/>
                    </a:lnTo>
                    <a:lnTo>
                      <a:pt x="263" y="200"/>
                    </a:lnTo>
                    <a:lnTo>
                      <a:pt x="184" y="374"/>
                    </a:lnTo>
                    <a:lnTo>
                      <a:pt x="344" y="374"/>
                    </a:lnTo>
                    <a:close/>
                    <a:moveTo>
                      <a:pt x="2" y="542"/>
                    </a:moveTo>
                    <a:lnTo>
                      <a:pt x="248" y="9"/>
                    </a:lnTo>
                    <a:lnTo>
                      <a:pt x="250" y="6"/>
                    </a:lnTo>
                    <a:lnTo>
                      <a:pt x="253" y="4"/>
                    </a:lnTo>
                    <a:lnTo>
                      <a:pt x="256" y="1"/>
                    </a:lnTo>
                    <a:lnTo>
                      <a:pt x="262" y="0"/>
                    </a:lnTo>
                    <a:lnTo>
                      <a:pt x="269" y="0"/>
                    </a:lnTo>
                    <a:lnTo>
                      <a:pt x="275" y="1"/>
                    </a:lnTo>
                    <a:lnTo>
                      <a:pt x="278" y="4"/>
                    </a:lnTo>
                    <a:lnTo>
                      <a:pt x="281" y="6"/>
                    </a:lnTo>
                    <a:lnTo>
                      <a:pt x="283" y="9"/>
                    </a:lnTo>
                    <a:lnTo>
                      <a:pt x="527" y="542"/>
                    </a:lnTo>
                    <a:lnTo>
                      <a:pt x="528" y="547"/>
                    </a:lnTo>
                    <a:lnTo>
                      <a:pt x="529" y="550"/>
                    </a:lnTo>
                    <a:lnTo>
                      <a:pt x="528" y="554"/>
                    </a:lnTo>
                    <a:lnTo>
                      <a:pt x="527" y="556"/>
                    </a:lnTo>
                    <a:lnTo>
                      <a:pt x="524" y="559"/>
                    </a:lnTo>
                    <a:lnTo>
                      <a:pt x="521" y="562"/>
                    </a:lnTo>
                    <a:lnTo>
                      <a:pt x="518" y="563"/>
                    </a:lnTo>
                    <a:lnTo>
                      <a:pt x="514" y="563"/>
                    </a:lnTo>
                    <a:lnTo>
                      <a:pt x="445" y="563"/>
                    </a:lnTo>
                    <a:lnTo>
                      <a:pt x="441" y="563"/>
                    </a:lnTo>
                    <a:lnTo>
                      <a:pt x="436" y="563"/>
                    </a:lnTo>
                    <a:lnTo>
                      <a:pt x="433" y="562"/>
                    </a:lnTo>
                    <a:lnTo>
                      <a:pt x="431" y="559"/>
                    </a:lnTo>
                    <a:lnTo>
                      <a:pt x="426" y="554"/>
                    </a:lnTo>
                    <a:lnTo>
                      <a:pt x="421" y="548"/>
                    </a:lnTo>
                    <a:lnTo>
                      <a:pt x="383" y="462"/>
                    </a:lnTo>
                    <a:lnTo>
                      <a:pt x="146" y="462"/>
                    </a:lnTo>
                    <a:lnTo>
                      <a:pt x="107" y="548"/>
                    </a:lnTo>
                    <a:lnTo>
                      <a:pt x="104" y="553"/>
                    </a:lnTo>
                    <a:lnTo>
                      <a:pt x="99" y="558"/>
                    </a:lnTo>
                    <a:lnTo>
                      <a:pt x="96" y="561"/>
                    </a:lnTo>
                    <a:lnTo>
                      <a:pt x="92" y="562"/>
                    </a:lnTo>
                    <a:lnTo>
                      <a:pt x="89" y="563"/>
                    </a:lnTo>
                    <a:lnTo>
                      <a:pt x="84" y="563"/>
                    </a:lnTo>
                    <a:lnTo>
                      <a:pt x="15" y="563"/>
                    </a:lnTo>
                    <a:lnTo>
                      <a:pt x="11" y="563"/>
                    </a:lnTo>
                    <a:lnTo>
                      <a:pt x="7" y="562"/>
                    </a:lnTo>
                    <a:lnTo>
                      <a:pt x="4" y="559"/>
                    </a:lnTo>
                    <a:lnTo>
                      <a:pt x="2" y="556"/>
                    </a:lnTo>
                    <a:lnTo>
                      <a:pt x="1" y="554"/>
                    </a:lnTo>
                    <a:lnTo>
                      <a:pt x="0" y="550"/>
                    </a:lnTo>
                    <a:lnTo>
                      <a:pt x="0" y="547"/>
                    </a:lnTo>
                    <a:lnTo>
                      <a:pt x="2"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8" name="Freeform 61"/>
              <p:cNvSpPr>
                <a:spLocks/>
              </p:cNvSpPr>
              <p:nvPr/>
            </p:nvSpPr>
            <p:spPr bwMode="auto">
              <a:xfrm>
                <a:off x="7008813" y="6254750"/>
                <a:ext cx="74612" cy="111125"/>
              </a:xfrm>
              <a:custGeom>
                <a:avLst/>
                <a:gdLst>
                  <a:gd name="T0" fmla="*/ 136 w 377"/>
                  <a:gd name="T1" fmla="*/ 94 h 554"/>
                  <a:gd name="T2" fmla="*/ 15 w 377"/>
                  <a:gd name="T3" fmla="*/ 94 h 554"/>
                  <a:gd name="T4" fmla="*/ 12 w 377"/>
                  <a:gd name="T5" fmla="*/ 94 h 554"/>
                  <a:gd name="T6" fmla="*/ 10 w 377"/>
                  <a:gd name="T7" fmla="*/ 93 h 554"/>
                  <a:gd name="T8" fmla="*/ 7 w 377"/>
                  <a:gd name="T9" fmla="*/ 92 h 554"/>
                  <a:gd name="T10" fmla="*/ 5 w 377"/>
                  <a:gd name="T11" fmla="*/ 90 h 554"/>
                  <a:gd name="T12" fmla="*/ 3 w 377"/>
                  <a:gd name="T13" fmla="*/ 88 h 554"/>
                  <a:gd name="T14" fmla="*/ 1 w 377"/>
                  <a:gd name="T15" fmla="*/ 85 h 554"/>
                  <a:gd name="T16" fmla="*/ 1 w 377"/>
                  <a:gd name="T17" fmla="*/ 83 h 554"/>
                  <a:gd name="T18" fmla="*/ 0 w 377"/>
                  <a:gd name="T19" fmla="*/ 79 h 554"/>
                  <a:gd name="T20" fmla="*/ 0 w 377"/>
                  <a:gd name="T21" fmla="*/ 15 h 554"/>
                  <a:gd name="T22" fmla="*/ 1 w 377"/>
                  <a:gd name="T23" fmla="*/ 12 h 554"/>
                  <a:gd name="T24" fmla="*/ 1 w 377"/>
                  <a:gd name="T25" fmla="*/ 9 h 554"/>
                  <a:gd name="T26" fmla="*/ 3 w 377"/>
                  <a:gd name="T27" fmla="*/ 6 h 554"/>
                  <a:gd name="T28" fmla="*/ 5 w 377"/>
                  <a:gd name="T29" fmla="*/ 4 h 554"/>
                  <a:gd name="T30" fmla="*/ 7 w 377"/>
                  <a:gd name="T31" fmla="*/ 2 h 554"/>
                  <a:gd name="T32" fmla="*/ 10 w 377"/>
                  <a:gd name="T33" fmla="*/ 1 h 554"/>
                  <a:gd name="T34" fmla="*/ 12 w 377"/>
                  <a:gd name="T35" fmla="*/ 0 h 554"/>
                  <a:gd name="T36" fmla="*/ 15 w 377"/>
                  <a:gd name="T37" fmla="*/ 0 h 554"/>
                  <a:gd name="T38" fmla="*/ 362 w 377"/>
                  <a:gd name="T39" fmla="*/ 0 h 554"/>
                  <a:gd name="T40" fmla="*/ 365 w 377"/>
                  <a:gd name="T41" fmla="*/ 0 h 554"/>
                  <a:gd name="T42" fmla="*/ 368 w 377"/>
                  <a:gd name="T43" fmla="*/ 1 h 554"/>
                  <a:gd name="T44" fmla="*/ 370 w 377"/>
                  <a:gd name="T45" fmla="*/ 2 h 554"/>
                  <a:gd name="T46" fmla="*/ 372 w 377"/>
                  <a:gd name="T47" fmla="*/ 4 h 554"/>
                  <a:gd name="T48" fmla="*/ 375 w 377"/>
                  <a:gd name="T49" fmla="*/ 6 h 554"/>
                  <a:gd name="T50" fmla="*/ 376 w 377"/>
                  <a:gd name="T51" fmla="*/ 9 h 554"/>
                  <a:gd name="T52" fmla="*/ 377 w 377"/>
                  <a:gd name="T53" fmla="*/ 12 h 554"/>
                  <a:gd name="T54" fmla="*/ 377 w 377"/>
                  <a:gd name="T55" fmla="*/ 15 h 554"/>
                  <a:gd name="T56" fmla="*/ 377 w 377"/>
                  <a:gd name="T57" fmla="*/ 79 h 554"/>
                  <a:gd name="T58" fmla="*/ 377 w 377"/>
                  <a:gd name="T59" fmla="*/ 83 h 554"/>
                  <a:gd name="T60" fmla="*/ 376 w 377"/>
                  <a:gd name="T61" fmla="*/ 85 h 554"/>
                  <a:gd name="T62" fmla="*/ 375 w 377"/>
                  <a:gd name="T63" fmla="*/ 88 h 554"/>
                  <a:gd name="T64" fmla="*/ 372 w 377"/>
                  <a:gd name="T65" fmla="*/ 90 h 554"/>
                  <a:gd name="T66" fmla="*/ 370 w 377"/>
                  <a:gd name="T67" fmla="*/ 92 h 554"/>
                  <a:gd name="T68" fmla="*/ 368 w 377"/>
                  <a:gd name="T69" fmla="*/ 93 h 554"/>
                  <a:gd name="T70" fmla="*/ 365 w 377"/>
                  <a:gd name="T71" fmla="*/ 94 h 554"/>
                  <a:gd name="T72" fmla="*/ 362 w 377"/>
                  <a:gd name="T73" fmla="*/ 94 h 554"/>
                  <a:gd name="T74" fmla="*/ 240 w 377"/>
                  <a:gd name="T75" fmla="*/ 94 h 554"/>
                  <a:gd name="T76" fmla="*/ 240 w 377"/>
                  <a:gd name="T77" fmla="*/ 539 h 554"/>
                  <a:gd name="T78" fmla="*/ 240 w 377"/>
                  <a:gd name="T79" fmla="*/ 542 h 554"/>
                  <a:gd name="T80" fmla="*/ 239 w 377"/>
                  <a:gd name="T81" fmla="*/ 545 h 554"/>
                  <a:gd name="T82" fmla="*/ 238 w 377"/>
                  <a:gd name="T83" fmla="*/ 547 h 554"/>
                  <a:gd name="T84" fmla="*/ 236 w 377"/>
                  <a:gd name="T85" fmla="*/ 549 h 554"/>
                  <a:gd name="T86" fmla="*/ 234 w 377"/>
                  <a:gd name="T87" fmla="*/ 552 h 554"/>
                  <a:gd name="T88" fmla="*/ 231 w 377"/>
                  <a:gd name="T89" fmla="*/ 553 h 554"/>
                  <a:gd name="T90" fmla="*/ 229 w 377"/>
                  <a:gd name="T91" fmla="*/ 554 h 554"/>
                  <a:gd name="T92" fmla="*/ 225 w 377"/>
                  <a:gd name="T93" fmla="*/ 554 h 554"/>
                  <a:gd name="T94" fmla="*/ 151 w 377"/>
                  <a:gd name="T95" fmla="*/ 554 h 554"/>
                  <a:gd name="T96" fmla="*/ 149 w 377"/>
                  <a:gd name="T97" fmla="*/ 554 h 554"/>
                  <a:gd name="T98" fmla="*/ 146 w 377"/>
                  <a:gd name="T99" fmla="*/ 553 h 554"/>
                  <a:gd name="T100" fmla="*/ 144 w 377"/>
                  <a:gd name="T101" fmla="*/ 552 h 554"/>
                  <a:gd name="T102" fmla="*/ 142 w 377"/>
                  <a:gd name="T103" fmla="*/ 549 h 554"/>
                  <a:gd name="T104" fmla="*/ 140 w 377"/>
                  <a:gd name="T105" fmla="*/ 547 h 554"/>
                  <a:gd name="T106" fmla="*/ 138 w 377"/>
                  <a:gd name="T107" fmla="*/ 545 h 554"/>
                  <a:gd name="T108" fmla="*/ 138 w 377"/>
                  <a:gd name="T109" fmla="*/ 542 h 554"/>
                  <a:gd name="T110" fmla="*/ 136 w 377"/>
                  <a:gd name="T111" fmla="*/ 539 h 554"/>
                  <a:gd name="T112" fmla="*/ 136 w 377"/>
                  <a:gd name="T113" fmla="*/ 9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7" h="554">
                    <a:moveTo>
                      <a:pt x="136" y="94"/>
                    </a:moveTo>
                    <a:lnTo>
                      <a:pt x="15" y="94"/>
                    </a:lnTo>
                    <a:lnTo>
                      <a:pt x="12" y="94"/>
                    </a:lnTo>
                    <a:lnTo>
                      <a:pt x="10" y="93"/>
                    </a:lnTo>
                    <a:lnTo>
                      <a:pt x="7" y="92"/>
                    </a:lnTo>
                    <a:lnTo>
                      <a:pt x="5" y="90"/>
                    </a:lnTo>
                    <a:lnTo>
                      <a:pt x="3" y="88"/>
                    </a:lnTo>
                    <a:lnTo>
                      <a:pt x="1" y="85"/>
                    </a:lnTo>
                    <a:lnTo>
                      <a:pt x="1" y="83"/>
                    </a:lnTo>
                    <a:lnTo>
                      <a:pt x="0" y="79"/>
                    </a:lnTo>
                    <a:lnTo>
                      <a:pt x="0" y="15"/>
                    </a:lnTo>
                    <a:lnTo>
                      <a:pt x="1" y="12"/>
                    </a:lnTo>
                    <a:lnTo>
                      <a:pt x="1" y="9"/>
                    </a:lnTo>
                    <a:lnTo>
                      <a:pt x="3" y="6"/>
                    </a:lnTo>
                    <a:lnTo>
                      <a:pt x="5" y="4"/>
                    </a:lnTo>
                    <a:lnTo>
                      <a:pt x="7" y="2"/>
                    </a:lnTo>
                    <a:lnTo>
                      <a:pt x="10" y="1"/>
                    </a:lnTo>
                    <a:lnTo>
                      <a:pt x="12" y="0"/>
                    </a:lnTo>
                    <a:lnTo>
                      <a:pt x="15" y="0"/>
                    </a:lnTo>
                    <a:lnTo>
                      <a:pt x="362" y="0"/>
                    </a:lnTo>
                    <a:lnTo>
                      <a:pt x="365" y="0"/>
                    </a:lnTo>
                    <a:lnTo>
                      <a:pt x="368" y="1"/>
                    </a:lnTo>
                    <a:lnTo>
                      <a:pt x="370" y="2"/>
                    </a:lnTo>
                    <a:lnTo>
                      <a:pt x="372" y="4"/>
                    </a:lnTo>
                    <a:lnTo>
                      <a:pt x="375" y="6"/>
                    </a:lnTo>
                    <a:lnTo>
                      <a:pt x="376" y="9"/>
                    </a:lnTo>
                    <a:lnTo>
                      <a:pt x="377" y="12"/>
                    </a:lnTo>
                    <a:lnTo>
                      <a:pt x="377" y="15"/>
                    </a:lnTo>
                    <a:lnTo>
                      <a:pt x="377" y="79"/>
                    </a:lnTo>
                    <a:lnTo>
                      <a:pt x="377" y="83"/>
                    </a:lnTo>
                    <a:lnTo>
                      <a:pt x="376" y="85"/>
                    </a:lnTo>
                    <a:lnTo>
                      <a:pt x="375" y="88"/>
                    </a:lnTo>
                    <a:lnTo>
                      <a:pt x="372" y="90"/>
                    </a:lnTo>
                    <a:lnTo>
                      <a:pt x="370" y="92"/>
                    </a:lnTo>
                    <a:lnTo>
                      <a:pt x="368" y="93"/>
                    </a:lnTo>
                    <a:lnTo>
                      <a:pt x="365" y="94"/>
                    </a:lnTo>
                    <a:lnTo>
                      <a:pt x="362" y="94"/>
                    </a:lnTo>
                    <a:lnTo>
                      <a:pt x="240" y="94"/>
                    </a:lnTo>
                    <a:lnTo>
                      <a:pt x="240" y="539"/>
                    </a:lnTo>
                    <a:lnTo>
                      <a:pt x="240" y="542"/>
                    </a:lnTo>
                    <a:lnTo>
                      <a:pt x="239" y="545"/>
                    </a:lnTo>
                    <a:lnTo>
                      <a:pt x="238" y="547"/>
                    </a:lnTo>
                    <a:lnTo>
                      <a:pt x="236" y="549"/>
                    </a:lnTo>
                    <a:lnTo>
                      <a:pt x="234" y="552"/>
                    </a:lnTo>
                    <a:lnTo>
                      <a:pt x="231" y="553"/>
                    </a:lnTo>
                    <a:lnTo>
                      <a:pt x="229" y="554"/>
                    </a:lnTo>
                    <a:lnTo>
                      <a:pt x="225" y="554"/>
                    </a:lnTo>
                    <a:lnTo>
                      <a:pt x="151" y="554"/>
                    </a:lnTo>
                    <a:lnTo>
                      <a:pt x="149" y="554"/>
                    </a:lnTo>
                    <a:lnTo>
                      <a:pt x="146" y="553"/>
                    </a:lnTo>
                    <a:lnTo>
                      <a:pt x="144" y="552"/>
                    </a:lnTo>
                    <a:lnTo>
                      <a:pt x="142" y="549"/>
                    </a:lnTo>
                    <a:lnTo>
                      <a:pt x="140" y="547"/>
                    </a:lnTo>
                    <a:lnTo>
                      <a:pt x="138" y="545"/>
                    </a:lnTo>
                    <a:lnTo>
                      <a:pt x="138" y="542"/>
                    </a:lnTo>
                    <a:lnTo>
                      <a:pt x="136" y="539"/>
                    </a:lnTo>
                    <a:lnTo>
                      <a:pt x="13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9" name="Freeform 62"/>
              <p:cNvSpPr>
                <a:spLocks noEditPoints="1"/>
              </p:cNvSpPr>
              <p:nvPr/>
            </p:nvSpPr>
            <p:spPr bwMode="auto">
              <a:xfrm>
                <a:off x="7089775" y="6253163"/>
                <a:ext cx="114300" cy="114300"/>
              </a:xfrm>
              <a:custGeom>
                <a:avLst/>
                <a:gdLst>
                  <a:gd name="T0" fmla="*/ 339 w 570"/>
                  <a:gd name="T1" fmla="*/ 460 h 571"/>
                  <a:gd name="T2" fmla="*/ 400 w 570"/>
                  <a:gd name="T3" fmla="*/ 426 h 571"/>
                  <a:gd name="T4" fmla="*/ 445 w 570"/>
                  <a:gd name="T5" fmla="*/ 373 h 571"/>
                  <a:gd name="T6" fmla="*/ 467 w 570"/>
                  <a:gd name="T7" fmla="*/ 305 h 571"/>
                  <a:gd name="T8" fmla="*/ 459 w 570"/>
                  <a:gd name="T9" fmla="*/ 232 h 571"/>
                  <a:gd name="T10" fmla="*/ 425 w 570"/>
                  <a:gd name="T11" fmla="*/ 171 h 571"/>
                  <a:gd name="T12" fmla="*/ 371 w 570"/>
                  <a:gd name="T13" fmla="*/ 126 h 571"/>
                  <a:gd name="T14" fmla="*/ 304 w 570"/>
                  <a:gd name="T15" fmla="*/ 104 h 571"/>
                  <a:gd name="T16" fmla="*/ 231 w 570"/>
                  <a:gd name="T17" fmla="*/ 112 h 571"/>
                  <a:gd name="T18" fmla="*/ 170 w 570"/>
                  <a:gd name="T19" fmla="*/ 146 h 571"/>
                  <a:gd name="T20" fmla="*/ 126 w 570"/>
                  <a:gd name="T21" fmla="*/ 200 h 571"/>
                  <a:gd name="T22" fmla="*/ 104 w 570"/>
                  <a:gd name="T23" fmla="*/ 269 h 571"/>
                  <a:gd name="T24" fmla="*/ 112 w 570"/>
                  <a:gd name="T25" fmla="*/ 341 h 571"/>
                  <a:gd name="T26" fmla="*/ 145 w 570"/>
                  <a:gd name="T27" fmla="*/ 402 h 571"/>
                  <a:gd name="T28" fmla="*/ 199 w 570"/>
                  <a:gd name="T29" fmla="*/ 446 h 571"/>
                  <a:gd name="T30" fmla="*/ 266 w 570"/>
                  <a:gd name="T31" fmla="*/ 467 h 571"/>
                  <a:gd name="T32" fmla="*/ 314 w 570"/>
                  <a:gd name="T33" fmla="*/ 2 h 571"/>
                  <a:gd name="T34" fmla="*/ 370 w 570"/>
                  <a:gd name="T35" fmla="*/ 13 h 571"/>
                  <a:gd name="T36" fmla="*/ 422 w 570"/>
                  <a:gd name="T37" fmla="*/ 35 h 571"/>
                  <a:gd name="T38" fmla="*/ 467 w 570"/>
                  <a:gd name="T39" fmla="*/ 66 h 571"/>
                  <a:gd name="T40" fmla="*/ 505 w 570"/>
                  <a:gd name="T41" fmla="*/ 104 h 571"/>
                  <a:gd name="T42" fmla="*/ 536 w 570"/>
                  <a:gd name="T43" fmla="*/ 150 h 571"/>
                  <a:gd name="T44" fmla="*/ 558 w 570"/>
                  <a:gd name="T45" fmla="*/ 201 h 571"/>
                  <a:gd name="T46" fmla="*/ 569 w 570"/>
                  <a:gd name="T47" fmla="*/ 257 h 571"/>
                  <a:gd name="T48" fmla="*/ 569 w 570"/>
                  <a:gd name="T49" fmla="*/ 316 h 571"/>
                  <a:gd name="T50" fmla="*/ 558 w 570"/>
                  <a:gd name="T51" fmla="*/ 372 h 571"/>
                  <a:gd name="T52" fmla="*/ 536 w 570"/>
                  <a:gd name="T53" fmla="*/ 423 h 571"/>
                  <a:gd name="T54" fmla="*/ 505 w 570"/>
                  <a:gd name="T55" fmla="*/ 468 h 571"/>
                  <a:gd name="T56" fmla="*/ 467 w 570"/>
                  <a:gd name="T57" fmla="*/ 507 h 571"/>
                  <a:gd name="T58" fmla="*/ 422 w 570"/>
                  <a:gd name="T59" fmla="*/ 537 h 571"/>
                  <a:gd name="T60" fmla="*/ 370 w 570"/>
                  <a:gd name="T61" fmla="*/ 558 h 571"/>
                  <a:gd name="T62" fmla="*/ 314 w 570"/>
                  <a:gd name="T63" fmla="*/ 570 h 571"/>
                  <a:gd name="T64" fmla="*/ 255 w 570"/>
                  <a:gd name="T65" fmla="*/ 570 h 571"/>
                  <a:gd name="T66" fmla="*/ 200 w 570"/>
                  <a:gd name="T67" fmla="*/ 558 h 571"/>
                  <a:gd name="T68" fmla="*/ 149 w 570"/>
                  <a:gd name="T69" fmla="*/ 537 h 571"/>
                  <a:gd name="T70" fmla="*/ 103 w 570"/>
                  <a:gd name="T71" fmla="*/ 507 h 571"/>
                  <a:gd name="T72" fmla="*/ 66 w 570"/>
                  <a:gd name="T73" fmla="*/ 468 h 571"/>
                  <a:gd name="T74" fmla="*/ 34 w 570"/>
                  <a:gd name="T75" fmla="*/ 423 h 571"/>
                  <a:gd name="T76" fmla="*/ 13 w 570"/>
                  <a:gd name="T77" fmla="*/ 372 h 571"/>
                  <a:gd name="T78" fmla="*/ 2 w 570"/>
                  <a:gd name="T79" fmla="*/ 316 h 571"/>
                  <a:gd name="T80" fmla="*/ 2 w 570"/>
                  <a:gd name="T81" fmla="*/ 257 h 571"/>
                  <a:gd name="T82" fmla="*/ 13 w 570"/>
                  <a:gd name="T83" fmla="*/ 201 h 571"/>
                  <a:gd name="T84" fmla="*/ 34 w 570"/>
                  <a:gd name="T85" fmla="*/ 150 h 571"/>
                  <a:gd name="T86" fmla="*/ 66 w 570"/>
                  <a:gd name="T87" fmla="*/ 104 h 571"/>
                  <a:gd name="T88" fmla="*/ 103 w 570"/>
                  <a:gd name="T89" fmla="*/ 66 h 571"/>
                  <a:gd name="T90" fmla="*/ 149 w 570"/>
                  <a:gd name="T91" fmla="*/ 35 h 571"/>
                  <a:gd name="T92" fmla="*/ 200 w 570"/>
                  <a:gd name="T93" fmla="*/ 13 h 571"/>
                  <a:gd name="T94" fmla="*/ 255 w 570"/>
                  <a:gd name="T95" fmla="*/ 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0" h="571">
                    <a:moveTo>
                      <a:pt x="285" y="468"/>
                    </a:moveTo>
                    <a:lnTo>
                      <a:pt x="304" y="467"/>
                    </a:lnTo>
                    <a:lnTo>
                      <a:pt x="322" y="465"/>
                    </a:lnTo>
                    <a:lnTo>
                      <a:pt x="339" y="460"/>
                    </a:lnTo>
                    <a:lnTo>
                      <a:pt x="355" y="454"/>
                    </a:lnTo>
                    <a:lnTo>
                      <a:pt x="371" y="446"/>
                    </a:lnTo>
                    <a:lnTo>
                      <a:pt x="386" y="437"/>
                    </a:lnTo>
                    <a:lnTo>
                      <a:pt x="400" y="426"/>
                    </a:lnTo>
                    <a:lnTo>
                      <a:pt x="413" y="415"/>
                    </a:lnTo>
                    <a:lnTo>
                      <a:pt x="425" y="402"/>
                    </a:lnTo>
                    <a:lnTo>
                      <a:pt x="436" y="388"/>
                    </a:lnTo>
                    <a:lnTo>
                      <a:pt x="445" y="373"/>
                    </a:lnTo>
                    <a:lnTo>
                      <a:pt x="453" y="357"/>
                    </a:lnTo>
                    <a:lnTo>
                      <a:pt x="459" y="341"/>
                    </a:lnTo>
                    <a:lnTo>
                      <a:pt x="463" y="323"/>
                    </a:lnTo>
                    <a:lnTo>
                      <a:pt x="467" y="305"/>
                    </a:lnTo>
                    <a:lnTo>
                      <a:pt x="467" y="287"/>
                    </a:lnTo>
                    <a:lnTo>
                      <a:pt x="467" y="269"/>
                    </a:lnTo>
                    <a:lnTo>
                      <a:pt x="463" y="250"/>
                    </a:lnTo>
                    <a:lnTo>
                      <a:pt x="459" y="232"/>
                    </a:lnTo>
                    <a:lnTo>
                      <a:pt x="453" y="216"/>
                    </a:lnTo>
                    <a:lnTo>
                      <a:pt x="445" y="200"/>
                    </a:lnTo>
                    <a:lnTo>
                      <a:pt x="436" y="185"/>
                    </a:lnTo>
                    <a:lnTo>
                      <a:pt x="425" y="171"/>
                    </a:lnTo>
                    <a:lnTo>
                      <a:pt x="413" y="158"/>
                    </a:lnTo>
                    <a:lnTo>
                      <a:pt x="400" y="146"/>
                    </a:lnTo>
                    <a:lnTo>
                      <a:pt x="386" y="136"/>
                    </a:lnTo>
                    <a:lnTo>
                      <a:pt x="371" y="126"/>
                    </a:lnTo>
                    <a:lnTo>
                      <a:pt x="355" y="118"/>
                    </a:lnTo>
                    <a:lnTo>
                      <a:pt x="339" y="112"/>
                    </a:lnTo>
                    <a:lnTo>
                      <a:pt x="322" y="108"/>
                    </a:lnTo>
                    <a:lnTo>
                      <a:pt x="304" y="104"/>
                    </a:lnTo>
                    <a:lnTo>
                      <a:pt x="285" y="103"/>
                    </a:lnTo>
                    <a:lnTo>
                      <a:pt x="266" y="104"/>
                    </a:lnTo>
                    <a:lnTo>
                      <a:pt x="249" y="108"/>
                    </a:lnTo>
                    <a:lnTo>
                      <a:pt x="231" y="112"/>
                    </a:lnTo>
                    <a:lnTo>
                      <a:pt x="215" y="118"/>
                    </a:lnTo>
                    <a:lnTo>
                      <a:pt x="199" y="126"/>
                    </a:lnTo>
                    <a:lnTo>
                      <a:pt x="184" y="136"/>
                    </a:lnTo>
                    <a:lnTo>
                      <a:pt x="170" y="146"/>
                    </a:lnTo>
                    <a:lnTo>
                      <a:pt x="157" y="158"/>
                    </a:lnTo>
                    <a:lnTo>
                      <a:pt x="145" y="171"/>
                    </a:lnTo>
                    <a:lnTo>
                      <a:pt x="134" y="185"/>
                    </a:lnTo>
                    <a:lnTo>
                      <a:pt x="126" y="200"/>
                    </a:lnTo>
                    <a:lnTo>
                      <a:pt x="118" y="216"/>
                    </a:lnTo>
                    <a:lnTo>
                      <a:pt x="112" y="232"/>
                    </a:lnTo>
                    <a:lnTo>
                      <a:pt x="107" y="250"/>
                    </a:lnTo>
                    <a:lnTo>
                      <a:pt x="104" y="269"/>
                    </a:lnTo>
                    <a:lnTo>
                      <a:pt x="103" y="287"/>
                    </a:lnTo>
                    <a:lnTo>
                      <a:pt x="104" y="305"/>
                    </a:lnTo>
                    <a:lnTo>
                      <a:pt x="107" y="323"/>
                    </a:lnTo>
                    <a:lnTo>
                      <a:pt x="112" y="341"/>
                    </a:lnTo>
                    <a:lnTo>
                      <a:pt x="118" y="357"/>
                    </a:lnTo>
                    <a:lnTo>
                      <a:pt x="126" y="373"/>
                    </a:lnTo>
                    <a:lnTo>
                      <a:pt x="134" y="388"/>
                    </a:lnTo>
                    <a:lnTo>
                      <a:pt x="145" y="402"/>
                    </a:lnTo>
                    <a:lnTo>
                      <a:pt x="157" y="415"/>
                    </a:lnTo>
                    <a:lnTo>
                      <a:pt x="170" y="426"/>
                    </a:lnTo>
                    <a:lnTo>
                      <a:pt x="184" y="437"/>
                    </a:lnTo>
                    <a:lnTo>
                      <a:pt x="199" y="446"/>
                    </a:lnTo>
                    <a:lnTo>
                      <a:pt x="215" y="454"/>
                    </a:lnTo>
                    <a:lnTo>
                      <a:pt x="231" y="460"/>
                    </a:lnTo>
                    <a:lnTo>
                      <a:pt x="249" y="465"/>
                    </a:lnTo>
                    <a:lnTo>
                      <a:pt x="266" y="467"/>
                    </a:lnTo>
                    <a:lnTo>
                      <a:pt x="285" y="468"/>
                    </a:lnTo>
                    <a:close/>
                    <a:moveTo>
                      <a:pt x="285" y="0"/>
                    </a:moveTo>
                    <a:lnTo>
                      <a:pt x="299" y="1"/>
                    </a:lnTo>
                    <a:lnTo>
                      <a:pt x="314" y="2"/>
                    </a:lnTo>
                    <a:lnTo>
                      <a:pt x="328" y="4"/>
                    </a:lnTo>
                    <a:lnTo>
                      <a:pt x="342" y="7"/>
                    </a:lnTo>
                    <a:lnTo>
                      <a:pt x="356" y="10"/>
                    </a:lnTo>
                    <a:lnTo>
                      <a:pt x="370" y="13"/>
                    </a:lnTo>
                    <a:lnTo>
                      <a:pt x="383" y="18"/>
                    </a:lnTo>
                    <a:lnTo>
                      <a:pt x="396" y="23"/>
                    </a:lnTo>
                    <a:lnTo>
                      <a:pt x="409" y="28"/>
                    </a:lnTo>
                    <a:lnTo>
                      <a:pt x="422" y="35"/>
                    </a:lnTo>
                    <a:lnTo>
                      <a:pt x="433" y="42"/>
                    </a:lnTo>
                    <a:lnTo>
                      <a:pt x="445" y="50"/>
                    </a:lnTo>
                    <a:lnTo>
                      <a:pt x="456" y="57"/>
                    </a:lnTo>
                    <a:lnTo>
                      <a:pt x="467" y="66"/>
                    </a:lnTo>
                    <a:lnTo>
                      <a:pt x="477" y="74"/>
                    </a:lnTo>
                    <a:lnTo>
                      <a:pt x="487" y="84"/>
                    </a:lnTo>
                    <a:lnTo>
                      <a:pt x="497" y="94"/>
                    </a:lnTo>
                    <a:lnTo>
                      <a:pt x="505" y="104"/>
                    </a:lnTo>
                    <a:lnTo>
                      <a:pt x="514" y="115"/>
                    </a:lnTo>
                    <a:lnTo>
                      <a:pt x="521" y="126"/>
                    </a:lnTo>
                    <a:lnTo>
                      <a:pt x="529" y="138"/>
                    </a:lnTo>
                    <a:lnTo>
                      <a:pt x="536" y="150"/>
                    </a:lnTo>
                    <a:lnTo>
                      <a:pt x="542" y="162"/>
                    </a:lnTo>
                    <a:lnTo>
                      <a:pt x="548" y="175"/>
                    </a:lnTo>
                    <a:lnTo>
                      <a:pt x="552" y="188"/>
                    </a:lnTo>
                    <a:lnTo>
                      <a:pt x="558" y="201"/>
                    </a:lnTo>
                    <a:lnTo>
                      <a:pt x="561" y="215"/>
                    </a:lnTo>
                    <a:lnTo>
                      <a:pt x="564" y="229"/>
                    </a:lnTo>
                    <a:lnTo>
                      <a:pt x="566" y="243"/>
                    </a:lnTo>
                    <a:lnTo>
                      <a:pt x="569" y="257"/>
                    </a:lnTo>
                    <a:lnTo>
                      <a:pt x="570" y="272"/>
                    </a:lnTo>
                    <a:lnTo>
                      <a:pt x="570" y="287"/>
                    </a:lnTo>
                    <a:lnTo>
                      <a:pt x="570" y="302"/>
                    </a:lnTo>
                    <a:lnTo>
                      <a:pt x="569" y="316"/>
                    </a:lnTo>
                    <a:lnTo>
                      <a:pt x="566" y="330"/>
                    </a:lnTo>
                    <a:lnTo>
                      <a:pt x="564" y="345"/>
                    </a:lnTo>
                    <a:lnTo>
                      <a:pt x="561" y="358"/>
                    </a:lnTo>
                    <a:lnTo>
                      <a:pt x="558" y="372"/>
                    </a:lnTo>
                    <a:lnTo>
                      <a:pt x="552" y="385"/>
                    </a:lnTo>
                    <a:lnTo>
                      <a:pt x="548" y="398"/>
                    </a:lnTo>
                    <a:lnTo>
                      <a:pt x="542" y="410"/>
                    </a:lnTo>
                    <a:lnTo>
                      <a:pt x="536" y="423"/>
                    </a:lnTo>
                    <a:lnTo>
                      <a:pt x="529" y="435"/>
                    </a:lnTo>
                    <a:lnTo>
                      <a:pt x="521" y="447"/>
                    </a:lnTo>
                    <a:lnTo>
                      <a:pt x="514" y="458"/>
                    </a:lnTo>
                    <a:lnTo>
                      <a:pt x="505" y="468"/>
                    </a:lnTo>
                    <a:lnTo>
                      <a:pt x="497" y="479"/>
                    </a:lnTo>
                    <a:lnTo>
                      <a:pt x="487" y="489"/>
                    </a:lnTo>
                    <a:lnTo>
                      <a:pt x="477" y="498"/>
                    </a:lnTo>
                    <a:lnTo>
                      <a:pt x="467" y="507"/>
                    </a:lnTo>
                    <a:lnTo>
                      <a:pt x="456" y="515"/>
                    </a:lnTo>
                    <a:lnTo>
                      <a:pt x="445" y="523"/>
                    </a:lnTo>
                    <a:lnTo>
                      <a:pt x="433" y="530"/>
                    </a:lnTo>
                    <a:lnTo>
                      <a:pt x="422" y="537"/>
                    </a:lnTo>
                    <a:lnTo>
                      <a:pt x="409" y="543"/>
                    </a:lnTo>
                    <a:lnTo>
                      <a:pt x="396" y="549"/>
                    </a:lnTo>
                    <a:lnTo>
                      <a:pt x="383" y="554"/>
                    </a:lnTo>
                    <a:lnTo>
                      <a:pt x="370" y="558"/>
                    </a:lnTo>
                    <a:lnTo>
                      <a:pt x="356" y="563"/>
                    </a:lnTo>
                    <a:lnTo>
                      <a:pt x="342" y="566"/>
                    </a:lnTo>
                    <a:lnTo>
                      <a:pt x="328" y="568"/>
                    </a:lnTo>
                    <a:lnTo>
                      <a:pt x="314" y="570"/>
                    </a:lnTo>
                    <a:lnTo>
                      <a:pt x="299" y="571"/>
                    </a:lnTo>
                    <a:lnTo>
                      <a:pt x="285" y="571"/>
                    </a:lnTo>
                    <a:lnTo>
                      <a:pt x="270" y="571"/>
                    </a:lnTo>
                    <a:lnTo>
                      <a:pt x="255" y="570"/>
                    </a:lnTo>
                    <a:lnTo>
                      <a:pt x="241" y="568"/>
                    </a:lnTo>
                    <a:lnTo>
                      <a:pt x="228" y="566"/>
                    </a:lnTo>
                    <a:lnTo>
                      <a:pt x="214" y="563"/>
                    </a:lnTo>
                    <a:lnTo>
                      <a:pt x="200" y="558"/>
                    </a:lnTo>
                    <a:lnTo>
                      <a:pt x="187" y="554"/>
                    </a:lnTo>
                    <a:lnTo>
                      <a:pt x="174" y="549"/>
                    </a:lnTo>
                    <a:lnTo>
                      <a:pt x="161" y="543"/>
                    </a:lnTo>
                    <a:lnTo>
                      <a:pt x="149" y="537"/>
                    </a:lnTo>
                    <a:lnTo>
                      <a:pt x="137" y="530"/>
                    </a:lnTo>
                    <a:lnTo>
                      <a:pt x="126" y="523"/>
                    </a:lnTo>
                    <a:lnTo>
                      <a:pt x="114" y="515"/>
                    </a:lnTo>
                    <a:lnTo>
                      <a:pt x="103" y="507"/>
                    </a:lnTo>
                    <a:lnTo>
                      <a:pt x="93" y="498"/>
                    </a:lnTo>
                    <a:lnTo>
                      <a:pt x="84" y="489"/>
                    </a:lnTo>
                    <a:lnTo>
                      <a:pt x="74" y="479"/>
                    </a:lnTo>
                    <a:lnTo>
                      <a:pt x="66" y="468"/>
                    </a:lnTo>
                    <a:lnTo>
                      <a:pt x="57" y="458"/>
                    </a:lnTo>
                    <a:lnTo>
                      <a:pt x="48" y="447"/>
                    </a:lnTo>
                    <a:lnTo>
                      <a:pt x="42" y="435"/>
                    </a:lnTo>
                    <a:lnTo>
                      <a:pt x="34" y="423"/>
                    </a:lnTo>
                    <a:lnTo>
                      <a:pt x="28" y="410"/>
                    </a:lnTo>
                    <a:lnTo>
                      <a:pt x="23" y="398"/>
                    </a:lnTo>
                    <a:lnTo>
                      <a:pt x="17" y="385"/>
                    </a:lnTo>
                    <a:lnTo>
                      <a:pt x="13" y="372"/>
                    </a:lnTo>
                    <a:lnTo>
                      <a:pt x="10" y="358"/>
                    </a:lnTo>
                    <a:lnTo>
                      <a:pt x="7" y="345"/>
                    </a:lnTo>
                    <a:lnTo>
                      <a:pt x="3" y="330"/>
                    </a:lnTo>
                    <a:lnTo>
                      <a:pt x="2" y="316"/>
                    </a:lnTo>
                    <a:lnTo>
                      <a:pt x="1" y="302"/>
                    </a:lnTo>
                    <a:lnTo>
                      <a:pt x="0" y="287"/>
                    </a:lnTo>
                    <a:lnTo>
                      <a:pt x="1" y="272"/>
                    </a:lnTo>
                    <a:lnTo>
                      <a:pt x="2" y="257"/>
                    </a:lnTo>
                    <a:lnTo>
                      <a:pt x="3" y="243"/>
                    </a:lnTo>
                    <a:lnTo>
                      <a:pt x="7" y="229"/>
                    </a:lnTo>
                    <a:lnTo>
                      <a:pt x="10" y="215"/>
                    </a:lnTo>
                    <a:lnTo>
                      <a:pt x="13" y="201"/>
                    </a:lnTo>
                    <a:lnTo>
                      <a:pt x="17" y="188"/>
                    </a:lnTo>
                    <a:lnTo>
                      <a:pt x="23" y="175"/>
                    </a:lnTo>
                    <a:lnTo>
                      <a:pt x="28" y="162"/>
                    </a:lnTo>
                    <a:lnTo>
                      <a:pt x="34" y="150"/>
                    </a:lnTo>
                    <a:lnTo>
                      <a:pt x="42" y="138"/>
                    </a:lnTo>
                    <a:lnTo>
                      <a:pt x="48" y="126"/>
                    </a:lnTo>
                    <a:lnTo>
                      <a:pt x="57" y="115"/>
                    </a:lnTo>
                    <a:lnTo>
                      <a:pt x="66" y="104"/>
                    </a:lnTo>
                    <a:lnTo>
                      <a:pt x="74" y="94"/>
                    </a:lnTo>
                    <a:lnTo>
                      <a:pt x="84" y="84"/>
                    </a:lnTo>
                    <a:lnTo>
                      <a:pt x="93" y="74"/>
                    </a:lnTo>
                    <a:lnTo>
                      <a:pt x="103" y="66"/>
                    </a:lnTo>
                    <a:lnTo>
                      <a:pt x="114" y="57"/>
                    </a:lnTo>
                    <a:lnTo>
                      <a:pt x="126" y="50"/>
                    </a:lnTo>
                    <a:lnTo>
                      <a:pt x="137" y="42"/>
                    </a:lnTo>
                    <a:lnTo>
                      <a:pt x="149" y="35"/>
                    </a:lnTo>
                    <a:lnTo>
                      <a:pt x="161" y="28"/>
                    </a:lnTo>
                    <a:lnTo>
                      <a:pt x="174" y="23"/>
                    </a:lnTo>
                    <a:lnTo>
                      <a:pt x="187" y="18"/>
                    </a:lnTo>
                    <a:lnTo>
                      <a:pt x="200" y="13"/>
                    </a:lnTo>
                    <a:lnTo>
                      <a:pt x="214" y="10"/>
                    </a:lnTo>
                    <a:lnTo>
                      <a:pt x="228" y="7"/>
                    </a:lnTo>
                    <a:lnTo>
                      <a:pt x="241" y="4"/>
                    </a:lnTo>
                    <a:lnTo>
                      <a:pt x="255" y="2"/>
                    </a:lnTo>
                    <a:lnTo>
                      <a:pt x="270" y="1"/>
                    </a:lnTo>
                    <a:lnTo>
                      <a:pt x="2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0" name="Freeform 63"/>
              <p:cNvSpPr>
                <a:spLocks noEditPoints="1"/>
              </p:cNvSpPr>
              <p:nvPr/>
            </p:nvSpPr>
            <p:spPr bwMode="auto">
              <a:xfrm>
                <a:off x="7224713" y="6254750"/>
                <a:ext cx="80962" cy="111125"/>
              </a:xfrm>
              <a:custGeom>
                <a:avLst/>
                <a:gdLst>
                  <a:gd name="T0" fmla="*/ 240 w 414"/>
                  <a:gd name="T1" fmla="*/ 252 h 554"/>
                  <a:gd name="T2" fmla="*/ 255 w 414"/>
                  <a:gd name="T3" fmla="*/ 249 h 554"/>
                  <a:gd name="T4" fmla="*/ 269 w 414"/>
                  <a:gd name="T5" fmla="*/ 242 h 554"/>
                  <a:gd name="T6" fmla="*/ 282 w 414"/>
                  <a:gd name="T7" fmla="*/ 234 h 554"/>
                  <a:gd name="T8" fmla="*/ 292 w 414"/>
                  <a:gd name="T9" fmla="*/ 223 h 554"/>
                  <a:gd name="T10" fmla="*/ 301 w 414"/>
                  <a:gd name="T11" fmla="*/ 210 h 554"/>
                  <a:gd name="T12" fmla="*/ 307 w 414"/>
                  <a:gd name="T13" fmla="*/ 195 h 554"/>
                  <a:gd name="T14" fmla="*/ 311 w 414"/>
                  <a:gd name="T15" fmla="*/ 179 h 554"/>
                  <a:gd name="T16" fmla="*/ 311 w 414"/>
                  <a:gd name="T17" fmla="*/ 164 h 554"/>
                  <a:gd name="T18" fmla="*/ 307 w 414"/>
                  <a:gd name="T19" fmla="*/ 149 h 554"/>
                  <a:gd name="T20" fmla="*/ 301 w 414"/>
                  <a:gd name="T21" fmla="*/ 135 h 554"/>
                  <a:gd name="T22" fmla="*/ 292 w 414"/>
                  <a:gd name="T23" fmla="*/ 122 h 554"/>
                  <a:gd name="T24" fmla="*/ 282 w 414"/>
                  <a:gd name="T25" fmla="*/ 113 h 554"/>
                  <a:gd name="T26" fmla="*/ 269 w 414"/>
                  <a:gd name="T27" fmla="*/ 104 h 554"/>
                  <a:gd name="T28" fmla="*/ 255 w 414"/>
                  <a:gd name="T29" fmla="*/ 98 h 554"/>
                  <a:gd name="T30" fmla="*/ 240 w 414"/>
                  <a:gd name="T31" fmla="*/ 95 h 554"/>
                  <a:gd name="T32" fmla="*/ 104 w 414"/>
                  <a:gd name="T33" fmla="*/ 94 h 554"/>
                  <a:gd name="T34" fmla="*/ 232 w 414"/>
                  <a:gd name="T35" fmla="*/ 252 h 554"/>
                  <a:gd name="T36" fmla="*/ 0 w 414"/>
                  <a:gd name="T37" fmla="*/ 12 h 554"/>
                  <a:gd name="T38" fmla="*/ 2 w 414"/>
                  <a:gd name="T39" fmla="*/ 6 h 554"/>
                  <a:gd name="T40" fmla="*/ 6 w 414"/>
                  <a:gd name="T41" fmla="*/ 2 h 554"/>
                  <a:gd name="T42" fmla="*/ 11 w 414"/>
                  <a:gd name="T43" fmla="*/ 0 h 554"/>
                  <a:gd name="T44" fmla="*/ 241 w 414"/>
                  <a:gd name="T45" fmla="*/ 0 h 554"/>
                  <a:gd name="T46" fmla="*/ 275 w 414"/>
                  <a:gd name="T47" fmla="*/ 3 h 554"/>
                  <a:gd name="T48" fmla="*/ 309 w 414"/>
                  <a:gd name="T49" fmla="*/ 13 h 554"/>
                  <a:gd name="T50" fmla="*/ 338 w 414"/>
                  <a:gd name="T51" fmla="*/ 29 h 554"/>
                  <a:gd name="T52" fmla="*/ 363 w 414"/>
                  <a:gd name="T53" fmla="*/ 49 h 554"/>
                  <a:gd name="T54" fmla="*/ 385 w 414"/>
                  <a:gd name="T55" fmla="*/ 75 h 554"/>
                  <a:gd name="T56" fmla="*/ 400 w 414"/>
                  <a:gd name="T57" fmla="*/ 103 h 554"/>
                  <a:gd name="T58" fmla="*/ 410 w 414"/>
                  <a:gd name="T59" fmla="*/ 135 h 554"/>
                  <a:gd name="T60" fmla="*/ 414 w 414"/>
                  <a:gd name="T61" fmla="*/ 169 h 554"/>
                  <a:gd name="T62" fmla="*/ 412 w 414"/>
                  <a:gd name="T63" fmla="*/ 196 h 554"/>
                  <a:gd name="T64" fmla="*/ 405 w 414"/>
                  <a:gd name="T65" fmla="*/ 222 h 554"/>
                  <a:gd name="T66" fmla="*/ 394 w 414"/>
                  <a:gd name="T67" fmla="*/ 246 h 554"/>
                  <a:gd name="T68" fmla="*/ 380 w 414"/>
                  <a:gd name="T69" fmla="*/ 267 h 554"/>
                  <a:gd name="T70" fmla="*/ 364 w 414"/>
                  <a:gd name="T71" fmla="*/ 286 h 554"/>
                  <a:gd name="T72" fmla="*/ 344 w 414"/>
                  <a:gd name="T73" fmla="*/ 304 h 554"/>
                  <a:gd name="T74" fmla="*/ 321 w 414"/>
                  <a:gd name="T75" fmla="*/ 318 h 554"/>
                  <a:gd name="T76" fmla="*/ 297 w 414"/>
                  <a:gd name="T77" fmla="*/ 330 h 554"/>
                  <a:gd name="T78" fmla="*/ 406 w 414"/>
                  <a:gd name="T79" fmla="*/ 535 h 554"/>
                  <a:gd name="T80" fmla="*/ 406 w 414"/>
                  <a:gd name="T81" fmla="*/ 543 h 554"/>
                  <a:gd name="T82" fmla="*/ 403 w 414"/>
                  <a:gd name="T83" fmla="*/ 549 h 554"/>
                  <a:gd name="T84" fmla="*/ 397 w 414"/>
                  <a:gd name="T85" fmla="*/ 554 h 554"/>
                  <a:gd name="T86" fmla="*/ 309 w 414"/>
                  <a:gd name="T87" fmla="*/ 554 h 554"/>
                  <a:gd name="T88" fmla="*/ 300 w 414"/>
                  <a:gd name="T89" fmla="*/ 552 h 554"/>
                  <a:gd name="T90" fmla="*/ 296 w 414"/>
                  <a:gd name="T91" fmla="*/ 547 h 554"/>
                  <a:gd name="T92" fmla="*/ 103 w 414"/>
                  <a:gd name="T93" fmla="*/ 337 h 554"/>
                  <a:gd name="T94" fmla="*/ 103 w 414"/>
                  <a:gd name="T95" fmla="*/ 542 h 554"/>
                  <a:gd name="T96" fmla="*/ 99 w 414"/>
                  <a:gd name="T97" fmla="*/ 547 h 554"/>
                  <a:gd name="T98" fmla="*/ 96 w 414"/>
                  <a:gd name="T99" fmla="*/ 552 h 554"/>
                  <a:gd name="T100" fmla="*/ 91 w 414"/>
                  <a:gd name="T101" fmla="*/ 554 h 554"/>
                  <a:gd name="T102" fmla="*/ 15 w 414"/>
                  <a:gd name="T103" fmla="*/ 554 h 554"/>
                  <a:gd name="T104" fmla="*/ 8 w 414"/>
                  <a:gd name="T105" fmla="*/ 553 h 554"/>
                  <a:gd name="T106" fmla="*/ 4 w 414"/>
                  <a:gd name="T107" fmla="*/ 549 h 554"/>
                  <a:gd name="T108" fmla="*/ 1 w 414"/>
                  <a:gd name="T109" fmla="*/ 545 h 554"/>
                  <a:gd name="T110" fmla="*/ 0 w 414"/>
                  <a:gd name="T111" fmla="*/ 53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54">
                    <a:moveTo>
                      <a:pt x="232" y="252"/>
                    </a:moveTo>
                    <a:lnTo>
                      <a:pt x="240" y="252"/>
                    </a:lnTo>
                    <a:lnTo>
                      <a:pt x="247" y="251"/>
                    </a:lnTo>
                    <a:lnTo>
                      <a:pt x="255" y="249"/>
                    </a:lnTo>
                    <a:lnTo>
                      <a:pt x="262" y="246"/>
                    </a:lnTo>
                    <a:lnTo>
                      <a:pt x="269" y="242"/>
                    </a:lnTo>
                    <a:lnTo>
                      <a:pt x="275" y="238"/>
                    </a:lnTo>
                    <a:lnTo>
                      <a:pt x="282" y="234"/>
                    </a:lnTo>
                    <a:lnTo>
                      <a:pt x="287" y="229"/>
                    </a:lnTo>
                    <a:lnTo>
                      <a:pt x="292" y="223"/>
                    </a:lnTo>
                    <a:lnTo>
                      <a:pt x="297" y="217"/>
                    </a:lnTo>
                    <a:lnTo>
                      <a:pt x="301" y="210"/>
                    </a:lnTo>
                    <a:lnTo>
                      <a:pt x="304" y="203"/>
                    </a:lnTo>
                    <a:lnTo>
                      <a:pt x="307" y="195"/>
                    </a:lnTo>
                    <a:lnTo>
                      <a:pt x="310" y="188"/>
                    </a:lnTo>
                    <a:lnTo>
                      <a:pt x="311" y="179"/>
                    </a:lnTo>
                    <a:lnTo>
                      <a:pt x="311" y="172"/>
                    </a:lnTo>
                    <a:lnTo>
                      <a:pt x="311" y="164"/>
                    </a:lnTo>
                    <a:lnTo>
                      <a:pt x="310" y="157"/>
                    </a:lnTo>
                    <a:lnTo>
                      <a:pt x="307" y="149"/>
                    </a:lnTo>
                    <a:lnTo>
                      <a:pt x="304" y="142"/>
                    </a:lnTo>
                    <a:lnTo>
                      <a:pt x="301" y="135"/>
                    </a:lnTo>
                    <a:lnTo>
                      <a:pt x="297" y="129"/>
                    </a:lnTo>
                    <a:lnTo>
                      <a:pt x="292" y="122"/>
                    </a:lnTo>
                    <a:lnTo>
                      <a:pt x="287" y="117"/>
                    </a:lnTo>
                    <a:lnTo>
                      <a:pt x="282" y="113"/>
                    </a:lnTo>
                    <a:lnTo>
                      <a:pt x="275" y="108"/>
                    </a:lnTo>
                    <a:lnTo>
                      <a:pt x="269" y="104"/>
                    </a:lnTo>
                    <a:lnTo>
                      <a:pt x="262" y="101"/>
                    </a:lnTo>
                    <a:lnTo>
                      <a:pt x="255" y="98"/>
                    </a:lnTo>
                    <a:lnTo>
                      <a:pt x="247" y="97"/>
                    </a:lnTo>
                    <a:lnTo>
                      <a:pt x="240" y="95"/>
                    </a:lnTo>
                    <a:lnTo>
                      <a:pt x="232" y="94"/>
                    </a:lnTo>
                    <a:lnTo>
                      <a:pt x="104" y="94"/>
                    </a:lnTo>
                    <a:lnTo>
                      <a:pt x="104" y="252"/>
                    </a:lnTo>
                    <a:lnTo>
                      <a:pt x="232" y="252"/>
                    </a:lnTo>
                    <a:close/>
                    <a:moveTo>
                      <a:pt x="0" y="15"/>
                    </a:moveTo>
                    <a:lnTo>
                      <a:pt x="0" y="12"/>
                    </a:lnTo>
                    <a:lnTo>
                      <a:pt x="1" y="9"/>
                    </a:lnTo>
                    <a:lnTo>
                      <a:pt x="2" y="6"/>
                    </a:lnTo>
                    <a:lnTo>
                      <a:pt x="4" y="4"/>
                    </a:lnTo>
                    <a:lnTo>
                      <a:pt x="6" y="2"/>
                    </a:lnTo>
                    <a:lnTo>
                      <a:pt x="8" y="1"/>
                    </a:lnTo>
                    <a:lnTo>
                      <a:pt x="11" y="0"/>
                    </a:lnTo>
                    <a:lnTo>
                      <a:pt x="15" y="0"/>
                    </a:lnTo>
                    <a:lnTo>
                      <a:pt x="241" y="0"/>
                    </a:lnTo>
                    <a:lnTo>
                      <a:pt x="258" y="0"/>
                    </a:lnTo>
                    <a:lnTo>
                      <a:pt x="275" y="3"/>
                    </a:lnTo>
                    <a:lnTo>
                      <a:pt x="292" y="7"/>
                    </a:lnTo>
                    <a:lnTo>
                      <a:pt x="309" y="13"/>
                    </a:lnTo>
                    <a:lnTo>
                      <a:pt x="324" y="20"/>
                    </a:lnTo>
                    <a:lnTo>
                      <a:pt x="338" y="29"/>
                    </a:lnTo>
                    <a:lnTo>
                      <a:pt x="350" y="39"/>
                    </a:lnTo>
                    <a:lnTo>
                      <a:pt x="363" y="49"/>
                    </a:lnTo>
                    <a:lnTo>
                      <a:pt x="374" y="61"/>
                    </a:lnTo>
                    <a:lnTo>
                      <a:pt x="385" y="75"/>
                    </a:lnTo>
                    <a:lnTo>
                      <a:pt x="393" y="89"/>
                    </a:lnTo>
                    <a:lnTo>
                      <a:pt x="400" y="103"/>
                    </a:lnTo>
                    <a:lnTo>
                      <a:pt x="406" y="119"/>
                    </a:lnTo>
                    <a:lnTo>
                      <a:pt x="410" y="135"/>
                    </a:lnTo>
                    <a:lnTo>
                      <a:pt x="413" y="152"/>
                    </a:lnTo>
                    <a:lnTo>
                      <a:pt x="414" y="169"/>
                    </a:lnTo>
                    <a:lnTo>
                      <a:pt x="414" y="183"/>
                    </a:lnTo>
                    <a:lnTo>
                      <a:pt x="412" y="196"/>
                    </a:lnTo>
                    <a:lnTo>
                      <a:pt x="409" y="209"/>
                    </a:lnTo>
                    <a:lnTo>
                      <a:pt x="405" y="222"/>
                    </a:lnTo>
                    <a:lnTo>
                      <a:pt x="401" y="234"/>
                    </a:lnTo>
                    <a:lnTo>
                      <a:pt x="394" y="246"/>
                    </a:lnTo>
                    <a:lnTo>
                      <a:pt x="388" y="256"/>
                    </a:lnTo>
                    <a:lnTo>
                      <a:pt x="380" y="267"/>
                    </a:lnTo>
                    <a:lnTo>
                      <a:pt x="373" y="277"/>
                    </a:lnTo>
                    <a:lnTo>
                      <a:pt x="364" y="286"/>
                    </a:lnTo>
                    <a:lnTo>
                      <a:pt x="355" y="295"/>
                    </a:lnTo>
                    <a:lnTo>
                      <a:pt x="344" y="304"/>
                    </a:lnTo>
                    <a:lnTo>
                      <a:pt x="333" y="311"/>
                    </a:lnTo>
                    <a:lnTo>
                      <a:pt x="321" y="318"/>
                    </a:lnTo>
                    <a:lnTo>
                      <a:pt x="310" y="324"/>
                    </a:lnTo>
                    <a:lnTo>
                      <a:pt x="297" y="330"/>
                    </a:lnTo>
                    <a:lnTo>
                      <a:pt x="405" y="531"/>
                    </a:lnTo>
                    <a:lnTo>
                      <a:pt x="406" y="535"/>
                    </a:lnTo>
                    <a:lnTo>
                      <a:pt x="407" y="539"/>
                    </a:lnTo>
                    <a:lnTo>
                      <a:pt x="406" y="543"/>
                    </a:lnTo>
                    <a:lnTo>
                      <a:pt x="405" y="546"/>
                    </a:lnTo>
                    <a:lnTo>
                      <a:pt x="403" y="549"/>
                    </a:lnTo>
                    <a:lnTo>
                      <a:pt x="400" y="552"/>
                    </a:lnTo>
                    <a:lnTo>
                      <a:pt x="397" y="554"/>
                    </a:lnTo>
                    <a:lnTo>
                      <a:pt x="391" y="554"/>
                    </a:lnTo>
                    <a:lnTo>
                      <a:pt x="309" y="554"/>
                    </a:lnTo>
                    <a:lnTo>
                      <a:pt x="303" y="554"/>
                    </a:lnTo>
                    <a:lnTo>
                      <a:pt x="300" y="552"/>
                    </a:lnTo>
                    <a:lnTo>
                      <a:pt x="298" y="549"/>
                    </a:lnTo>
                    <a:lnTo>
                      <a:pt x="296" y="547"/>
                    </a:lnTo>
                    <a:lnTo>
                      <a:pt x="191" y="337"/>
                    </a:lnTo>
                    <a:lnTo>
                      <a:pt x="103" y="337"/>
                    </a:lnTo>
                    <a:lnTo>
                      <a:pt x="103" y="539"/>
                    </a:lnTo>
                    <a:lnTo>
                      <a:pt x="103" y="542"/>
                    </a:lnTo>
                    <a:lnTo>
                      <a:pt x="102" y="545"/>
                    </a:lnTo>
                    <a:lnTo>
                      <a:pt x="99" y="547"/>
                    </a:lnTo>
                    <a:lnTo>
                      <a:pt x="98" y="549"/>
                    </a:lnTo>
                    <a:lnTo>
                      <a:pt x="96" y="552"/>
                    </a:lnTo>
                    <a:lnTo>
                      <a:pt x="93" y="553"/>
                    </a:lnTo>
                    <a:lnTo>
                      <a:pt x="91" y="554"/>
                    </a:lnTo>
                    <a:lnTo>
                      <a:pt x="88" y="554"/>
                    </a:lnTo>
                    <a:lnTo>
                      <a:pt x="15" y="554"/>
                    </a:lnTo>
                    <a:lnTo>
                      <a:pt x="11" y="554"/>
                    </a:lnTo>
                    <a:lnTo>
                      <a:pt x="8" y="553"/>
                    </a:lnTo>
                    <a:lnTo>
                      <a:pt x="6" y="552"/>
                    </a:lnTo>
                    <a:lnTo>
                      <a:pt x="4" y="549"/>
                    </a:lnTo>
                    <a:lnTo>
                      <a:pt x="2" y="547"/>
                    </a:lnTo>
                    <a:lnTo>
                      <a:pt x="1" y="545"/>
                    </a:lnTo>
                    <a:lnTo>
                      <a:pt x="0"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1" name="Freeform 64"/>
              <p:cNvSpPr>
                <a:spLocks/>
              </p:cNvSpPr>
              <p:nvPr/>
            </p:nvSpPr>
            <p:spPr bwMode="auto">
              <a:xfrm>
                <a:off x="7327900" y="6254750"/>
                <a:ext cx="20637" cy="111125"/>
              </a:xfrm>
              <a:custGeom>
                <a:avLst/>
                <a:gdLst>
                  <a:gd name="T0" fmla="*/ 0 w 104"/>
                  <a:gd name="T1" fmla="*/ 15 h 554"/>
                  <a:gd name="T2" fmla="*/ 1 w 104"/>
                  <a:gd name="T3" fmla="*/ 12 h 554"/>
                  <a:gd name="T4" fmla="*/ 1 w 104"/>
                  <a:gd name="T5" fmla="*/ 9 h 554"/>
                  <a:gd name="T6" fmla="*/ 3 w 104"/>
                  <a:gd name="T7" fmla="*/ 6 h 554"/>
                  <a:gd name="T8" fmla="*/ 6 w 104"/>
                  <a:gd name="T9" fmla="*/ 4 h 554"/>
                  <a:gd name="T10" fmla="*/ 8 w 104"/>
                  <a:gd name="T11" fmla="*/ 2 h 554"/>
                  <a:gd name="T12" fmla="*/ 10 w 104"/>
                  <a:gd name="T13" fmla="*/ 1 h 554"/>
                  <a:gd name="T14" fmla="*/ 13 w 104"/>
                  <a:gd name="T15" fmla="*/ 0 h 554"/>
                  <a:gd name="T16" fmla="*/ 15 w 104"/>
                  <a:gd name="T17" fmla="*/ 0 h 554"/>
                  <a:gd name="T18" fmla="*/ 89 w 104"/>
                  <a:gd name="T19" fmla="*/ 0 h 554"/>
                  <a:gd name="T20" fmla="*/ 93 w 104"/>
                  <a:gd name="T21" fmla="*/ 0 h 554"/>
                  <a:gd name="T22" fmla="*/ 95 w 104"/>
                  <a:gd name="T23" fmla="*/ 1 h 554"/>
                  <a:gd name="T24" fmla="*/ 98 w 104"/>
                  <a:gd name="T25" fmla="*/ 2 h 554"/>
                  <a:gd name="T26" fmla="*/ 100 w 104"/>
                  <a:gd name="T27" fmla="*/ 4 h 554"/>
                  <a:gd name="T28" fmla="*/ 102 w 104"/>
                  <a:gd name="T29" fmla="*/ 6 h 554"/>
                  <a:gd name="T30" fmla="*/ 103 w 104"/>
                  <a:gd name="T31" fmla="*/ 9 h 554"/>
                  <a:gd name="T32" fmla="*/ 104 w 104"/>
                  <a:gd name="T33" fmla="*/ 12 h 554"/>
                  <a:gd name="T34" fmla="*/ 104 w 104"/>
                  <a:gd name="T35" fmla="*/ 15 h 554"/>
                  <a:gd name="T36" fmla="*/ 104 w 104"/>
                  <a:gd name="T37" fmla="*/ 539 h 554"/>
                  <a:gd name="T38" fmla="*/ 104 w 104"/>
                  <a:gd name="T39" fmla="*/ 542 h 554"/>
                  <a:gd name="T40" fmla="*/ 103 w 104"/>
                  <a:gd name="T41" fmla="*/ 545 h 554"/>
                  <a:gd name="T42" fmla="*/ 102 w 104"/>
                  <a:gd name="T43" fmla="*/ 547 h 554"/>
                  <a:gd name="T44" fmla="*/ 100 w 104"/>
                  <a:gd name="T45" fmla="*/ 549 h 554"/>
                  <a:gd name="T46" fmla="*/ 98 w 104"/>
                  <a:gd name="T47" fmla="*/ 552 h 554"/>
                  <a:gd name="T48" fmla="*/ 95 w 104"/>
                  <a:gd name="T49" fmla="*/ 553 h 554"/>
                  <a:gd name="T50" fmla="*/ 93 w 104"/>
                  <a:gd name="T51" fmla="*/ 554 h 554"/>
                  <a:gd name="T52" fmla="*/ 89 w 104"/>
                  <a:gd name="T53" fmla="*/ 554 h 554"/>
                  <a:gd name="T54" fmla="*/ 15 w 104"/>
                  <a:gd name="T55" fmla="*/ 554 h 554"/>
                  <a:gd name="T56" fmla="*/ 13 w 104"/>
                  <a:gd name="T57" fmla="*/ 554 h 554"/>
                  <a:gd name="T58" fmla="*/ 10 w 104"/>
                  <a:gd name="T59" fmla="*/ 553 h 554"/>
                  <a:gd name="T60" fmla="*/ 8 w 104"/>
                  <a:gd name="T61" fmla="*/ 552 h 554"/>
                  <a:gd name="T62" fmla="*/ 6 w 104"/>
                  <a:gd name="T63" fmla="*/ 549 h 554"/>
                  <a:gd name="T64" fmla="*/ 3 w 104"/>
                  <a:gd name="T65" fmla="*/ 547 h 554"/>
                  <a:gd name="T66" fmla="*/ 1 w 104"/>
                  <a:gd name="T67" fmla="*/ 545 h 554"/>
                  <a:gd name="T68" fmla="*/ 1 w 104"/>
                  <a:gd name="T69" fmla="*/ 542 h 554"/>
                  <a:gd name="T70" fmla="*/ 0 w 104"/>
                  <a:gd name="T71" fmla="*/ 539 h 554"/>
                  <a:gd name="T72" fmla="*/ 0 w 104"/>
                  <a:gd name="T73" fmla="*/ 1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554">
                    <a:moveTo>
                      <a:pt x="0" y="15"/>
                    </a:moveTo>
                    <a:lnTo>
                      <a:pt x="1" y="12"/>
                    </a:lnTo>
                    <a:lnTo>
                      <a:pt x="1" y="9"/>
                    </a:lnTo>
                    <a:lnTo>
                      <a:pt x="3" y="6"/>
                    </a:lnTo>
                    <a:lnTo>
                      <a:pt x="6" y="4"/>
                    </a:lnTo>
                    <a:lnTo>
                      <a:pt x="8" y="2"/>
                    </a:lnTo>
                    <a:lnTo>
                      <a:pt x="10" y="1"/>
                    </a:lnTo>
                    <a:lnTo>
                      <a:pt x="13" y="0"/>
                    </a:lnTo>
                    <a:lnTo>
                      <a:pt x="15" y="0"/>
                    </a:lnTo>
                    <a:lnTo>
                      <a:pt x="89" y="0"/>
                    </a:lnTo>
                    <a:lnTo>
                      <a:pt x="93" y="0"/>
                    </a:lnTo>
                    <a:lnTo>
                      <a:pt x="95" y="1"/>
                    </a:lnTo>
                    <a:lnTo>
                      <a:pt x="98" y="2"/>
                    </a:lnTo>
                    <a:lnTo>
                      <a:pt x="100" y="4"/>
                    </a:lnTo>
                    <a:lnTo>
                      <a:pt x="102" y="6"/>
                    </a:lnTo>
                    <a:lnTo>
                      <a:pt x="103" y="9"/>
                    </a:lnTo>
                    <a:lnTo>
                      <a:pt x="104" y="12"/>
                    </a:lnTo>
                    <a:lnTo>
                      <a:pt x="104" y="15"/>
                    </a:lnTo>
                    <a:lnTo>
                      <a:pt x="104" y="539"/>
                    </a:lnTo>
                    <a:lnTo>
                      <a:pt x="104" y="542"/>
                    </a:lnTo>
                    <a:lnTo>
                      <a:pt x="103" y="545"/>
                    </a:lnTo>
                    <a:lnTo>
                      <a:pt x="102" y="547"/>
                    </a:lnTo>
                    <a:lnTo>
                      <a:pt x="100" y="549"/>
                    </a:lnTo>
                    <a:lnTo>
                      <a:pt x="98" y="552"/>
                    </a:lnTo>
                    <a:lnTo>
                      <a:pt x="95" y="553"/>
                    </a:lnTo>
                    <a:lnTo>
                      <a:pt x="93" y="554"/>
                    </a:lnTo>
                    <a:lnTo>
                      <a:pt x="89" y="554"/>
                    </a:lnTo>
                    <a:lnTo>
                      <a:pt x="15" y="554"/>
                    </a:lnTo>
                    <a:lnTo>
                      <a:pt x="13" y="554"/>
                    </a:lnTo>
                    <a:lnTo>
                      <a:pt x="10" y="553"/>
                    </a:lnTo>
                    <a:lnTo>
                      <a:pt x="8" y="552"/>
                    </a:lnTo>
                    <a:lnTo>
                      <a:pt x="6" y="549"/>
                    </a:lnTo>
                    <a:lnTo>
                      <a:pt x="3" y="547"/>
                    </a:lnTo>
                    <a:lnTo>
                      <a:pt x="1" y="545"/>
                    </a:lnTo>
                    <a:lnTo>
                      <a:pt x="1" y="542"/>
                    </a:lnTo>
                    <a:lnTo>
                      <a:pt x="0" y="539"/>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2" name="Freeform 65"/>
              <p:cNvSpPr>
                <a:spLocks/>
              </p:cNvSpPr>
              <p:nvPr/>
            </p:nvSpPr>
            <p:spPr bwMode="auto">
              <a:xfrm>
                <a:off x="7375525" y="6254750"/>
                <a:ext cx="88900" cy="112713"/>
              </a:xfrm>
              <a:custGeom>
                <a:avLst/>
                <a:gdLst>
                  <a:gd name="T0" fmla="*/ 0 w 440"/>
                  <a:gd name="T1" fmla="*/ 12 h 562"/>
                  <a:gd name="T2" fmla="*/ 2 w 440"/>
                  <a:gd name="T3" fmla="*/ 6 h 562"/>
                  <a:gd name="T4" fmla="*/ 6 w 440"/>
                  <a:gd name="T5" fmla="*/ 2 h 562"/>
                  <a:gd name="T6" fmla="*/ 11 w 440"/>
                  <a:gd name="T7" fmla="*/ 0 h 562"/>
                  <a:gd name="T8" fmla="*/ 90 w 440"/>
                  <a:gd name="T9" fmla="*/ 0 h 562"/>
                  <a:gd name="T10" fmla="*/ 96 w 440"/>
                  <a:gd name="T11" fmla="*/ 1 h 562"/>
                  <a:gd name="T12" fmla="*/ 100 w 440"/>
                  <a:gd name="T13" fmla="*/ 4 h 562"/>
                  <a:gd name="T14" fmla="*/ 104 w 440"/>
                  <a:gd name="T15" fmla="*/ 9 h 562"/>
                  <a:gd name="T16" fmla="*/ 105 w 440"/>
                  <a:gd name="T17" fmla="*/ 15 h 562"/>
                  <a:gd name="T18" fmla="*/ 106 w 440"/>
                  <a:gd name="T19" fmla="*/ 351 h 562"/>
                  <a:gd name="T20" fmla="*/ 110 w 440"/>
                  <a:gd name="T21" fmla="*/ 374 h 562"/>
                  <a:gd name="T22" fmla="*/ 117 w 440"/>
                  <a:gd name="T23" fmla="*/ 397 h 562"/>
                  <a:gd name="T24" fmla="*/ 129 w 440"/>
                  <a:gd name="T25" fmla="*/ 415 h 562"/>
                  <a:gd name="T26" fmla="*/ 144 w 440"/>
                  <a:gd name="T27" fmla="*/ 432 h 562"/>
                  <a:gd name="T28" fmla="*/ 163 w 440"/>
                  <a:gd name="T29" fmla="*/ 445 h 562"/>
                  <a:gd name="T30" fmla="*/ 184 w 440"/>
                  <a:gd name="T31" fmla="*/ 454 h 562"/>
                  <a:gd name="T32" fmla="*/ 207 w 440"/>
                  <a:gd name="T33" fmla="*/ 458 h 562"/>
                  <a:gd name="T34" fmla="*/ 232 w 440"/>
                  <a:gd name="T35" fmla="*/ 458 h 562"/>
                  <a:gd name="T36" fmla="*/ 256 w 440"/>
                  <a:gd name="T37" fmla="*/ 454 h 562"/>
                  <a:gd name="T38" fmla="*/ 277 w 440"/>
                  <a:gd name="T39" fmla="*/ 445 h 562"/>
                  <a:gd name="T40" fmla="*/ 296 w 440"/>
                  <a:gd name="T41" fmla="*/ 432 h 562"/>
                  <a:gd name="T42" fmla="*/ 311 w 440"/>
                  <a:gd name="T43" fmla="*/ 416 h 562"/>
                  <a:gd name="T44" fmla="*/ 322 w 440"/>
                  <a:gd name="T45" fmla="*/ 397 h 562"/>
                  <a:gd name="T46" fmla="*/ 331 w 440"/>
                  <a:gd name="T47" fmla="*/ 376 h 562"/>
                  <a:gd name="T48" fmla="*/ 335 w 440"/>
                  <a:gd name="T49" fmla="*/ 352 h 562"/>
                  <a:gd name="T50" fmla="*/ 335 w 440"/>
                  <a:gd name="T51" fmla="*/ 15 h 562"/>
                  <a:gd name="T52" fmla="*/ 336 w 440"/>
                  <a:gd name="T53" fmla="*/ 9 h 562"/>
                  <a:gd name="T54" fmla="*/ 339 w 440"/>
                  <a:gd name="T55" fmla="*/ 4 h 562"/>
                  <a:gd name="T56" fmla="*/ 345 w 440"/>
                  <a:gd name="T57" fmla="*/ 1 h 562"/>
                  <a:gd name="T58" fmla="*/ 350 w 440"/>
                  <a:gd name="T59" fmla="*/ 0 h 562"/>
                  <a:gd name="T60" fmla="*/ 429 w 440"/>
                  <a:gd name="T61" fmla="*/ 0 h 562"/>
                  <a:gd name="T62" fmla="*/ 434 w 440"/>
                  <a:gd name="T63" fmla="*/ 2 h 562"/>
                  <a:gd name="T64" fmla="*/ 438 w 440"/>
                  <a:gd name="T65" fmla="*/ 6 h 562"/>
                  <a:gd name="T66" fmla="*/ 440 w 440"/>
                  <a:gd name="T67" fmla="*/ 12 h 562"/>
                  <a:gd name="T68" fmla="*/ 440 w 440"/>
                  <a:gd name="T69" fmla="*/ 344 h 562"/>
                  <a:gd name="T70" fmla="*/ 439 w 440"/>
                  <a:gd name="T71" fmla="*/ 367 h 562"/>
                  <a:gd name="T72" fmla="*/ 436 w 440"/>
                  <a:gd name="T73" fmla="*/ 388 h 562"/>
                  <a:gd name="T74" fmla="*/ 424 w 440"/>
                  <a:gd name="T75" fmla="*/ 429 h 562"/>
                  <a:gd name="T76" fmla="*/ 404 w 440"/>
                  <a:gd name="T77" fmla="*/ 466 h 562"/>
                  <a:gd name="T78" fmla="*/ 377 w 440"/>
                  <a:gd name="T79" fmla="*/ 498 h 562"/>
                  <a:gd name="T80" fmla="*/ 345 w 440"/>
                  <a:gd name="T81" fmla="*/ 525 h 562"/>
                  <a:gd name="T82" fmla="*/ 307 w 440"/>
                  <a:gd name="T83" fmla="*/ 545 h 562"/>
                  <a:gd name="T84" fmla="*/ 287 w 440"/>
                  <a:gd name="T85" fmla="*/ 553 h 562"/>
                  <a:gd name="T86" fmla="*/ 265 w 440"/>
                  <a:gd name="T87" fmla="*/ 558 h 562"/>
                  <a:gd name="T88" fmla="*/ 243 w 440"/>
                  <a:gd name="T89" fmla="*/ 561 h 562"/>
                  <a:gd name="T90" fmla="*/ 219 w 440"/>
                  <a:gd name="T91" fmla="*/ 562 h 562"/>
                  <a:gd name="T92" fmla="*/ 197 w 440"/>
                  <a:gd name="T93" fmla="*/ 561 h 562"/>
                  <a:gd name="T94" fmla="*/ 174 w 440"/>
                  <a:gd name="T95" fmla="*/ 558 h 562"/>
                  <a:gd name="T96" fmla="*/ 153 w 440"/>
                  <a:gd name="T97" fmla="*/ 553 h 562"/>
                  <a:gd name="T98" fmla="*/ 133 w 440"/>
                  <a:gd name="T99" fmla="*/ 545 h 562"/>
                  <a:gd name="T100" fmla="*/ 95 w 440"/>
                  <a:gd name="T101" fmla="*/ 525 h 562"/>
                  <a:gd name="T102" fmla="*/ 63 w 440"/>
                  <a:gd name="T103" fmla="*/ 498 h 562"/>
                  <a:gd name="T104" fmla="*/ 36 w 440"/>
                  <a:gd name="T105" fmla="*/ 466 h 562"/>
                  <a:gd name="T106" fmla="*/ 17 w 440"/>
                  <a:gd name="T107" fmla="*/ 429 h 562"/>
                  <a:gd name="T108" fmla="*/ 4 w 440"/>
                  <a:gd name="T109" fmla="*/ 388 h 562"/>
                  <a:gd name="T110" fmla="*/ 1 w 440"/>
                  <a:gd name="T111" fmla="*/ 367 h 562"/>
                  <a:gd name="T112" fmla="*/ 0 w 440"/>
                  <a:gd name="T113" fmla="*/ 344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562">
                    <a:moveTo>
                      <a:pt x="0" y="15"/>
                    </a:moveTo>
                    <a:lnTo>
                      <a:pt x="0" y="12"/>
                    </a:lnTo>
                    <a:lnTo>
                      <a:pt x="1" y="9"/>
                    </a:lnTo>
                    <a:lnTo>
                      <a:pt x="2" y="6"/>
                    </a:lnTo>
                    <a:lnTo>
                      <a:pt x="4" y="4"/>
                    </a:lnTo>
                    <a:lnTo>
                      <a:pt x="6" y="2"/>
                    </a:lnTo>
                    <a:lnTo>
                      <a:pt x="9" y="1"/>
                    </a:lnTo>
                    <a:lnTo>
                      <a:pt x="11" y="0"/>
                    </a:lnTo>
                    <a:lnTo>
                      <a:pt x="15" y="0"/>
                    </a:lnTo>
                    <a:lnTo>
                      <a:pt x="90" y="0"/>
                    </a:lnTo>
                    <a:lnTo>
                      <a:pt x="93" y="0"/>
                    </a:lnTo>
                    <a:lnTo>
                      <a:pt x="96" y="1"/>
                    </a:lnTo>
                    <a:lnTo>
                      <a:pt x="98" y="2"/>
                    </a:lnTo>
                    <a:lnTo>
                      <a:pt x="100" y="4"/>
                    </a:lnTo>
                    <a:lnTo>
                      <a:pt x="102" y="6"/>
                    </a:lnTo>
                    <a:lnTo>
                      <a:pt x="104" y="9"/>
                    </a:lnTo>
                    <a:lnTo>
                      <a:pt x="105" y="12"/>
                    </a:lnTo>
                    <a:lnTo>
                      <a:pt x="105" y="15"/>
                    </a:lnTo>
                    <a:lnTo>
                      <a:pt x="105" y="339"/>
                    </a:lnTo>
                    <a:lnTo>
                      <a:pt x="106" y="351"/>
                    </a:lnTo>
                    <a:lnTo>
                      <a:pt x="107" y="363"/>
                    </a:lnTo>
                    <a:lnTo>
                      <a:pt x="110" y="374"/>
                    </a:lnTo>
                    <a:lnTo>
                      <a:pt x="113" y="386"/>
                    </a:lnTo>
                    <a:lnTo>
                      <a:pt x="117" y="397"/>
                    </a:lnTo>
                    <a:lnTo>
                      <a:pt x="123" y="407"/>
                    </a:lnTo>
                    <a:lnTo>
                      <a:pt x="129" y="415"/>
                    </a:lnTo>
                    <a:lnTo>
                      <a:pt x="137" y="424"/>
                    </a:lnTo>
                    <a:lnTo>
                      <a:pt x="144" y="432"/>
                    </a:lnTo>
                    <a:lnTo>
                      <a:pt x="153" y="439"/>
                    </a:lnTo>
                    <a:lnTo>
                      <a:pt x="163" y="445"/>
                    </a:lnTo>
                    <a:lnTo>
                      <a:pt x="172" y="450"/>
                    </a:lnTo>
                    <a:lnTo>
                      <a:pt x="184" y="454"/>
                    </a:lnTo>
                    <a:lnTo>
                      <a:pt x="195" y="457"/>
                    </a:lnTo>
                    <a:lnTo>
                      <a:pt x="207" y="458"/>
                    </a:lnTo>
                    <a:lnTo>
                      <a:pt x="219" y="459"/>
                    </a:lnTo>
                    <a:lnTo>
                      <a:pt x="232" y="458"/>
                    </a:lnTo>
                    <a:lnTo>
                      <a:pt x="244" y="457"/>
                    </a:lnTo>
                    <a:lnTo>
                      <a:pt x="256" y="454"/>
                    </a:lnTo>
                    <a:lnTo>
                      <a:pt x="267" y="450"/>
                    </a:lnTo>
                    <a:lnTo>
                      <a:pt x="277" y="445"/>
                    </a:lnTo>
                    <a:lnTo>
                      <a:pt x="287" y="439"/>
                    </a:lnTo>
                    <a:lnTo>
                      <a:pt x="296" y="432"/>
                    </a:lnTo>
                    <a:lnTo>
                      <a:pt x="303" y="424"/>
                    </a:lnTo>
                    <a:lnTo>
                      <a:pt x="311" y="416"/>
                    </a:lnTo>
                    <a:lnTo>
                      <a:pt x="317" y="407"/>
                    </a:lnTo>
                    <a:lnTo>
                      <a:pt x="322" y="397"/>
                    </a:lnTo>
                    <a:lnTo>
                      <a:pt x="327" y="386"/>
                    </a:lnTo>
                    <a:lnTo>
                      <a:pt x="331" y="376"/>
                    </a:lnTo>
                    <a:lnTo>
                      <a:pt x="333" y="364"/>
                    </a:lnTo>
                    <a:lnTo>
                      <a:pt x="335" y="352"/>
                    </a:lnTo>
                    <a:lnTo>
                      <a:pt x="335" y="339"/>
                    </a:lnTo>
                    <a:lnTo>
                      <a:pt x="335" y="15"/>
                    </a:lnTo>
                    <a:lnTo>
                      <a:pt x="335" y="12"/>
                    </a:lnTo>
                    <a:lnTo>
                      <a:pt x="336" y="9"/>
                    </a:lnTo>
                    <a:lnTo>
                      <a:pt x="337" y="6"/>
                    </a:lnTo>
                    <a:lnTo>
                      <a:pt x="339" y="4"/>
                    </a:lnTo>
                    <a:lnTo>
                      <a:pt x="342" y="2"/>
                    </a:lnTo>
                    <a:lnTo>
                      <a:pt x="345" y="1"/>
                    </a:lnTo>
                    <a:lnTo>
                      <a:pt x="347" y="0"/>
                    </a:lnTo>
                    <a:lnTo>
                      <a:pt x="350" y="0"/>
                    </a:lnTo>
                    <a:lnTo>
                      <a:pt x="425" y="0"/>
                    </a:lnTo>
                    <a:lnTo>
                      <a:pt x="429" y="0"/>
                    </a:lnTo>
                    <a:lnTo>
                      <a:pt x="432" y="1"/>
                    </a:lnTo>
                    <a:lnTo>
                      <a:pt x="434" y="2"/>
                    </a:lnTo>
                    <a:lnTo>
                      <a:pt x="436" y="4"/>
                    </a:lnTo>
                    <a:lnTo>
                      <a:pt x="438" y="6"/>
                    </a:lnTo>
                    <a:lnTo>
                      <a:pt x="439" y="9"/>
                    </a:lnTo>
                    <a:lnTo>
                      <a:pt x="440" y="12"/>
                    </a:lnTo>
                    <a:lnTo>
                      <a:pt x="440" y="15"/>
                    </a:lnTo>
                    <a:lnTo>
                      <a:pt x="440" y="344"/>
                    </a:lnTo>
                    <a:lnTo>
                      <a:pt x="440" y="355"/>
                    </a:lnTo>
                    <a:lnTo>
                      <a:pt x="439" y="367"/>
                    </a:lnTo>
                    <a:lnTo>
                      <a:pt x="438" y="378"/>
                    </a:lnTo>
                    <a:lnTo>
                      <a:pt x="436" y="388"/>
                    </a:lnTo>
                    <a:lnTo>
                      <a:pt x="431" y="409"/>
                    </a:lnTo>
                    <a:lnTo>
                      <a:pt x="424" y="429"/>
                    </a:lnTo>
                    <a:lnTo>
                      <a:pt x="415" y="449"/>
                    </a:lnTo>
                    <a:lnTo>
                      <a:pt x="404" y="466"/>
                    </a:lnTo>
                    <a:lnTo>
                      <a:pt x="391" y="483"/>
                    </a:lnTo>
                    <a:lnTo>
                      <a:pt x="377" y="498"/>
                    </a:lnTo>
                    <a:lnTo>
                      <a:pt x="362" y="513"/>
                    </a:lnTo>
                    <a:lnTo>
                      <a:pt x="345" y="525"/>
                    </a:lnTo>
                    <a:lnTo>
                      <a:pt x="327" y="535"/>
                    </a:lnTo>
                    <a:lnTo>
                      <a:pt x="307" y="545"/>
                    </a:lnTo>
                    <a:lnTo>
                      <a:pt x="297" y="549"/>
                    </a:lnTo>
                    <a:lnTo>
                      <a:pt x="287" y="553"/>
                    </a:lnTo>
                    <a:lnTo>
                      <a:pt x="276" y="556"/>
                    </a:lnTo>
                    <a:lnTo>
                      <a:pt x="265" y="558"/>
                    </a:lnTo>
                    <a:lnTo>
                      <a:pt x="254" y="560"/>
                    </a:lnTo>
                    <a:lnTo>
                      <a:pt x="243" y="561"/>
                    </a:lnTo>
                    <a:lnTo>
                      <a:pt x="231" y="562"/>
                    </a:lnTo>
                    <a:lnTo>
                      <a:pt x="219" y="562"/>
                    </a:lnTo>
                    <a:lnTo>
                      <a:pt x="208" y="562"/>
                    </a:lnTo>
                    <a:lnTo>
                      <a:pt x="197" y="561"/>
                    </a:lnTo>
                    <a:lnTo>
                      <a:pt x="185" y="560"/>
                    </a:lnTo>
                    <a:lnTo>
                      <a:pt x="174" y="558"/>
                    </a:lnTo>
                    <a:lnTo>
                      <a:pt x="164" y="556"/>
                    </a:lnTo>
                    <a:lnTo>
                      <a:pt x="153" y="553"/>
                    </a:lnTo>
                    <a:lnTo>
                      <a:pt x="143" y="549"/>
                    </a:lnTo>
                    <a:lnTo>
                      <a:pt x="133" y="545"/>
                    </a:lnTo>
                    <a:lnTo>
                      <a:pt x="113" y="535"/>
                    </a:lnTo>
                    <a:lnTo>
                      <a:pt x="95" y="525"/>
                    </a:lnTo>
                    <a:lnTo>
                      <a:pt x="79" y="513"/>
                    </a:lnTo>
                    <a:lnTo>
                      <a:pt x="63" y="498"/>
                    </a:lnTo>
                    <a:lnTo>
                      <a:pt x="49" y="483"/>
                    </a:lnTo>
                    <a:lnTo>
                      <a:pt x="36" y="466"/>
                    </a:lnTo>
                    <a:lnTo>
                      <a:pt x="25" y="449"/>
                    </a:lnTo>
                    <a:lnTo>
                      <a:pt x="17" y="429"/>
                    </a:lnTo>
                    <a:lnTo>
                      <a:pt x="9" y="409"/>
                    </a:lnTo>
                    <a:lnTo>
                      <a:pt x="4" y="388"/>
                    </a:lnTo>
                    <a:lnTo>
                      <a:pt x="2" y="378"/>
                    </a:lnTo>
                    <a:lnTo>
                      <a:pt x="1" y="367"/>
                    </a:lnTo>
                    <a:lnTo>
                      <a:pt x="0" y="355"/>
                    </a:lnTo>
                    <a:lnTo>
                      <a:pt x="0" y="344"/>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3" name="Freeform 66"/>
              <p:cNvSpPr>
                <a:spLocks/>
              </p:cNvSpPr>
              <p:nvPr/>
            </p:nvSpPr>
            <p:spPr bwMode="auto">
              <a:xfrm>
                <a:off x="7483475" y="6253163"/>
                <a:ext cx="73025" cy="114300"/>
              </a:xfrm>
              <a:custGeom>
                <a:avLst/>
                <a:gdLst>
                  <a:gd name="T0" fmla="*/ 39 w 365"/>
                  <a:gd name="T1" fmla="*/ 430 h 571"/>
                  <a:gd name="T2" fmla="*/ 53 w 365"/>
                  <a:gd name="T3" fmla="*/ 427 h 571"/>
                  <a:gd name="T4" fmla="*/ 102 w 365"/>
                  <a:gd name="T5" fmla="*/ 456 h 571"/>
                  <a:gd name="T6" fmla="*/ 159 w 365"/>
                  <a:gd name="T7" fmla="*/ 478 h 571"/>
                  <a:gd name="T8" fmla="*/ 194 w 365"/>
                  <a:gd name="T9" fmla="*/ 479 h 571"/>
                  <a:gd name="T10" fmla="*/ 220 w 365"/>
                  <a:gd name="T11" fmla="*/ 469 h 571"/>
                  <a:gd name="T12" fmla="*/ 239 w 365"/>
                  <a:gd name="T13" fmla="*/ 453 h 571"/>
                  <a:gd name="T14" fmla="*/ 250 w 365"/>
                  <a:gd name="T15" fmla="*/ 432 h 571"/>
                  <a:gd name="T16" fmla="*/ 250 w 365"/>
                  <a:gd name="T17" fmla="*/ 405 h 571"/>
                  <a:gd name="T18" fmla="*/ 237 w 365"/>
                  <a:gd name="T19" fmla="*/ 378 h 571"/>
                  <a:gd name="T20" fmla="*/ 211 w 365"/>
                  <a:gd name="T21" fmla="*/ 356 h 571"/>
                  <a:gd name="T22" fmla="*/ 150 w 365"/>
                  <a:gd name="T23" fmla="*/ 324 h 571"/>
                  <a:gd name="T24" fmla="*/ 96 w 365"/>
                  <a:gd name="T25" fmla="*/ 298 h 571"/>
                  <a:gd name="T26" fmla="*/ 48 w 365"/>
                  <a:gd name="T27" fmla="*/ 262 h 571"/>
                  <a:gd name="T28" fmla="*/ 14 w 365"/>
                  <a:gd name="T29" fmla="*/ 215 h 571"/>
                  <a:gd name="T30" fmla="*/ 1 w 365"/>
                  <a:gd name="T31" fmla="*/ 153 h 571"/>
                  <a:gd name="T32" fmla="*/ 12 w 365"/>
                  <a:gd name="T33" fmla="*/ 99 h 571"/>
                  <a:gd name="T34" fmla="*/ 43 w 365"/>
                  <a:gd name="T35" fmla="*/ 50 h 571"/>
                  <a:gd name="T36" fmla="*/ 99 w 365"/>
                  <a:gd name="T37" fmla="*/ 14 h 571"/>
                  <a:gd name="T38" fmla="*/ 180 w 365"/>
                  <a:gd name="T39" fmla="*/ 0 h 571"/>
                  <a:gd name="T40" fmla="*/ 236 w 365"/>
                  <a:gd name="T41" fmla="*/ 7 h 571"/>
                  <a:gd name="T42" fmla="*/ 283 w 365"/>
                  <a:gd name="T43" fmla="*/ 23 h 571"/>
                  <a:gd name="T44" fmla="*/ 338 w 365"/>
                  <a:gd name="T45" fmla="*/ 54 h 571"/>
                  <a:gd name="T46" fmla="*/ 345 w 365"/>
                  <a:gd name="T47" fmla="*/ 66 h 571"/>
                  <a:gd name="T48" fmla="*/ 343 w 365"/>
                  <a:gd name="T49" fmla="*/ 80 h 571"/>
                  <a:gd name="T50" fmla="*/ 304 w 365"/>
                  <a:gd name="T51" fmla="*/ 133 h 571"/>
                  <a:gd name="T52" fmla="*/ 289 w 365"/>
                  <a:gd name="T53" fmla="*/ 137 h 571"/>
                  <a:gd name="T54" fmla="*/ 227 w 365"/>
                  <a:gd name="T55" fmla="*/ 103 h 571"/>
                  <a:gd name="T56" fmla="*/ 183 w 365"/>
                  <a:gd name="T57" fmla="*/ 92 h 571"/>
                  <a:gd name="T58" fmla="*/ 151 w 365"/>
                  <a:gd name="T59" fmla="*/ 94 h 571"/>
                  <a:gd name="T60" fmla="*/ 128 w 365"/>
                  <a:gd name="T61" fmla="*/ 106 h 571"/>
                  <a:gd name="T62" fmla="*/ 113 w 365"/>
                  <a:gd name="T63" fmla="*/ 123 h 571"/>
                  <a:gd name="T64" fmla="*/ 105 w 365"/>
                  <a:gd name="T65" fmla="*/ 142 h 571"/>
                  <a:gd name="T66" fmla="*/ 108 w 365"/>
                  <a:gd name="T67" fmla="*/ 167 h 571"/>
                  <a:gd name="T68" fmla="*/ 122 w 365"/>
                  <a:gd name="T69" fmla="*/ 189 h 571"/>
                  <a:gd name="T70" fmla="*/ 176 w 365"/>
                  <a:gd name="T71" fmla="*/ 226 h 571"/>
                  <a:gd name="T72" fmla="*/ 271 w 365"/>
                  <a:gd name="T73" fmla="*/ 270 h 571"/>
                  <a:gd name="T74" fmla="*/ 322 w 365"/>
                  <a:gd name="T75" fmla="*/ 309 h 571"/>
                  <a:gd name="T76" fmla="*/ 356 w 365"/>
                  <a:gd name="T77" fmla="*/ 362 h 571"/>
                  <a:gd name="T78" fmla="*/ 364 w 365"/>
                  <a:gd name="T79" fmla="*/ 430 h 571"/>
                  <a:gd name="T80" fmla="*/ 344 w 365"/>
                  <a:gd name="T81" fmla="*/ 486 h 571"/>
                  <a:gd name="T82" fmla="*/ 303 w 365"/>
                  <a:gd name="T83" fmla="*/ 534 h 571"/>
                  <a:gd name="T84" fmla="*/ 240 w 365"/>
                  <a:gd name="T85" fmla="*/ 564 h 571"/>
                  <a:gd name="T86" fmla="*/ 164 w 365"/>
                  <a:gd name="T87" fmla="*/ 570 h 571"/>
                  <a:gd name="T88" fmla="*/ 101 w 365"/>
                  <a:gd name="T89" fmla="*/ 559 h 571"/>
                  <a:gd name="T90" fmla="*/ 44 w 365"/>
                  <a:gd name="T91" fmla="*/ 536 h 571"/>
                  <a:gd name="T92" fmla="*/ 3 w 365"/>
                  <a:gd name="T93" fmla="*/ 505 h 571"/>
                  <a:gd name="T94" fmla="*/ 2 w 365"/>
                  <a:gd name="T95" fmla="*/ 49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5" h="571">
                    <a:moveTo>
                      <a:pt x="4" y="485"/>
                    </a:moveTo>
                    <a:lnTo>
                      <a:pt x="32" y="436"/>
                    </a:lnTo>
                    <a:lnTo>
                      <a:pt x="35" y="433"/>
                    </a:lnTo>
                    <a:lnTo>
                      <a:pt x="39" y="430"/>
                    </a:lnTo>
                    <a:lnTo>
                      <a:pt x="42" y="429"/>
                    </a:lnTo>
                    <a:lnTo>
                      <a:pt x="46" y="427"/>
                    </a:lnTo>
                    <a:lnTo>
                      <a:pt x="49" y="427"/>
                    </a:lnTo>
                    <a:lnTo>
                      <a:pt x="53" y="427"/>
                    </a:lnTo>
                    <a:lnTo>
                      <a:pt x="57" y="429"/>
                    </a:lnTo>
                    <a:lnTo>
                      <a:pt x="59" y="431"/>
                    </a:lnTo>
                    <a:lnTo>
                      <a:pt x="73" y="439"/>
                    </a:lnTo>
                    <a:lnTo>
                      <a:pt x="102" y="456"/>
                    </a:lnTo>
                    <a:lnTo>
                      <a:pt x="119" y="465"/>
                    </a:lnTo>
                    <a:lnTo>
                      <a:pt x="139" y="473"/>
                    </a:lnTo>
                    <a:lnTo>
                      <a:pt x="149" y="476"/>
                    </a:lnTo>
                    <a:lnTo>
                      <a:pt x="159" y="478"/>
                    </a:lnTo>
                    <a:lnTo>
                      <a:pt x="170" y="479"/>
                    </a:lnTo>
                    <a:lnTo>
                      <a:pt x="179" y="480"/>
                    </a:lnTo>
                    <a:lnTo>
                      <a:pt x="187" y="480"/>
                    </a:lnTo>
                    <a:lnTo>
                      <a:pt x="194" y="479"/>
                    </a:lnTo>
                    <a:lnTo>
                      <a:pt x="201" y="477"/>
                    </a:lnTo>
                    <a:lnTo>
                      <a:pt x="208" y="476"/>
                    </a:lnTo>
                    <a:lnTo>
                      <a:pt x="213" y="473"/>
                    </a:lnTo>
                    <a:lnTo>
                      <a:pt x="220" y="469"/>
                    </a:lnTo>
                    <a:lnTo>
                      <a:pt x="225" y="466"/>
                    </a:lnTo>
                    <a:lnTo>
                      <a:pt x="231" y="462"/>
                    </a:lnTo>
                    <a:lnTo>
                      <a:pt x="235" y="458"/>
                    </a:lnTo>
                    <a:lnTo>
                      <a:pt x="239" y="453"/>
                    </a:lnTo>
                    <a:lnTo>
                      <a:pt x="242" y="448"/>
                    </a:lnTo>
                    <a:lnTo>
                      <a:pt x="246" y="442"/>
                    </a:lnTo>
                    <a:lnTo>
                      <a:pt x="248" y="437"/>
                    </a:lnTo>
                    <a:lnTo>
                      <a:pt x="250" y="432"/>
                    </a:lnTo>
                    <a:lnTo>
                      <a:pt x="251" y="425"/>
                    </a:lnTo>
                    <a:lnTo>
                      <a:pt x="251" y="419"/>
                    </a:lnTo>
                    <a:lnTo>
                      <a:pt x="251" y="411"/>
                    </a:lnTo>
                    <a:lnTo>
                      <a:pt x="250" y="405"/>
                    </a:lnTo>
                    <a:lnTo>
                      <a:pt x="248" y="397"/>
                    </a:lnTo>
                    <a:lnTo>
                      <a:pt x="245" y="391"/>
                    </a:lnTo>
                    <a:lnTo>
                      <a:pt x="241" y="385"/>
                    </a:lnTo>
                    <a:lnTo>
                      <a:pt x="237" y="378"/>
                    </a:lnTo>
                    <a:lnTo>
                      <a:pt x="232" y="373"/>
                    </a:lnTo>
                    <a:lnTo>
                      <a:pt x="225" y="366"/>
                    </a:lnTo>
                    <a:lnTo>
                      <a:pt x="219" y="361"/>
                    </a:lnTo>
                    <a:lnTo>
                      <a:pt x="211" y="356"/>
                    </a:lnTo>
                    <a:lnTo>
                      <a:pt x="203" y="350"/>
                    </a:lnTo>
                    <a:lnTo>
                      <a:pt x="194" y="345"/>
                    </a:lnTo>
                    <a:lnTo>
                      <a:pt x="174" y="334"/>
                    </a:lnTo>
                    <a:lnTo>
                      <a:pt x="150" y="324"/>
                    </a:lnTo>
                    <a:lnTo>
                      <a:pt x="136" y="318"/>
                    </a:lnTo>
                    <a:lnTo>
                      <a:pt x="122" y="312"/>
                    </a:lnTo>
                    <a:lnTo>
                      <a:pt x="109" y="305"/>
                    </a:lnTo>
                    <a:lnTo>
                      <a:pt x="96" y="298"/>
                    </a:lnTo>
                    <a:lnTo>
                      <a:pt x="83" y="290"/>
                    </a:lnTo>
                    <a:lnTo>
                      <a:pt x="71" y="282"/>
                    </a:lnTo>
                    <a:lnTo>
                      <a:pt x="59" y="272"/>
                    </a:lnTo>
                    <a:lnTo>
                      <a:pt x="48" y="262"/>
                    </a:lnTo>
                    <a:lnTo>
                      <a:pt x="38" y="251"/>
                    </a:lnTo>
                    <a:lnTo>
                      <a:pt x="29" y="240"/>
                    </a:lnTo>
                    <a:lnTo>
                      <a:pt x="22" y="228"/>
                    </a:lnTo>
                    <a:lnTo>
                      <a:pt x="14" y="215"/>
                    </a:lnTo>
                    <a:lnTo>
                      <a:pt x="9" y="201"/>
                    </a:lnTo>
                    <a:lnTo>
                      <a:pt x="5" y="186"/>
                    </a:lnTo>
                    <a:lnTo>
                      <a:pt x="2" y="170"/>
                    </a:lnTo>
                    <a:lnTo>
                      <a:pt x="1" y="153"/>
                    </a:lnTo>
                    <a:lnTo>
                      <a:pt x="2" y="140"/>
                    </a:lnTo>
                    <a:lnTo>
                      <a:pt x="4" y="126"/>
                    </a:lnTo>
                    <a:lnTo>
                      <a:pt x="8" y="112"/>
                    </a:lnTo>
                    <a:lnTo>
                      <a:pt x="12" y="99"/>
                    </a:lnTo>
                    <a:lnTo>
                      <a:pt x="17" y="86"/>
                    </a:lnTo>
                    <a:lnTo>
                      <a:pt x="25" y="73"/>
                    </a:lnTo>
                    <a:lnTo>
                      <a:pt x="33" y="62"/>
                    </a:lnTo>
                    <a:lnTo>
                      <a:pt x="43" y="50"/>
                    </a:lnTo>
                    <a:lnTo>
                      <a:pt x="55" y="40"/>
                    </a:lnTo>
                    <a:lnTo>
                      <a:pt x="68" y="30"/>
                    </a:lnTo>
                    <a:lnTo>
                      <a:pt x="83" y="22"/>
                    </a:lnTo>
                    <a:lnTo>
                      <a:pt x="99" y="14"/>
                    </a:lnTo>
                    <a:lnTo>
                      <a:pt x="117" y="9"/>
                    </a:lnTo>
                    <a:lnTo>
                      <a:pt x="136" y="5"/>
                    </a:lnTo>
                    <a:lnTo>
                      <a:pt x="157" y="1"/>
                    </a:lnTo>
                    <a:lnTo>
                      <a:pt x="180" y="0"/>
                    </a:lnTo>
                    <a:lnTo>
                      <a:pt x="195" y="1"/>
                    </a:lnTo>
                    <a:lnTo>
                      <a:pt x="209" y="2"/>
                    </a:lnTo>
                    <a:lnTo>
                      <a:pt x="223" y="5"/>
                    </a:lnTo>
                    <a:lnTo>
                      <a:pt x="236" y="7"/>
                    </a:lnTo>
                    <a:lnTo>
                      <a:pt x="249" y="10"/>
                    </a:lnTo>
                    <a:lnTo>
                      <a:pt x="262" y="14"/>
                    </a:lnTo>
                    <a:lnTo>
                      <a:pt x="272" y="19"/>
                    </a:lnTo>
                    <a:lnTo>
                      <a:pt x="283" y="23"/>
                    </a:lnTo>
                    <a:lnTo>
                      <a:pt x="303" y="31"/>
                    </a:lnTo>
                    <a:lnTo>
                      <a:pt x="319" y="40"/>
                    </a:lnTo>
                    <a:lnTo>
                      <a:pt x="330" y="48"/>
                    </a:lnTo>
                    <a:lnTo>
                      <a:pt x="338" y="54"/>
                    </a:lnTo>
                    <a:lnTo>
                      <a:pt x="341" y="56"/>
                    </a:lnTo>
                    <a:lnTo>
                      <a:pt x="343" y="58"/>
                    </a:lnTo>
                    <a:lnTo>
                      <a:pt x="344" y="62"/>
                    </a:lnTo>
                    <a:lnTo>
                      <a:pt x="345" y="66"/>
                    </a:lnTo>
                    <a:lnTo>
                      <a:pt x="346" y="69"/>
                    </a:lnTo>
                    <a:lnTo>
                      <a:pt x="345" y="73"/>
                    </a:lnTo>
                    <a:lnTo>
                      <a:pt x="344" y="77"/>
                    </a:lnTo>
                    <a:lnTo>
                      <a:pt x="343" y="80"/>
                    </a:lnTo>
                    <a:lnTo>
                      <a:pt x="313" y="125"/>
                    </a:lnTo>
                    <a:lnTo>
                      <a:pt x="310" y="128"/>
                    </a:lnTo>
                    <a:lnTo>
                      <a:pt x="307" y="131"/>
                    </a:lnTo>
                    <a:lnTo>
                      <a:pt x="304" y="133"/>
                    </a:lnTo>
                    <a:lnTo>
                      <a:pt x="300" y="136"/>
                    </a:lnTo>
                    <a:lnTo>
                      <a:pt x="296" y="137"/>
                    </a:lnTo>
                    <a:lnTo>
                      <a:pt x="293" y="137"/>
                    </a:lnTo>
                    <a:lnTo>
                      <a:pt x="289" y="137"/>
                    </a:lnTo>
                    <a:lnTo>
                      <a:pt x="285" y="134"/>
                    </a:lnTo>
                    <a:lnTo>
                      <a:pt x="271" y="126"/>
                    </a:lnTo>
                    <a:lnTo>
                      <a:pt x="245" y="111"/>
                    </a:lnTo>
                    <a:lnTo>
                      <a:pt x="227" y="103"/>
                    </a:lnTo>
                    <a:lnTo>
                      <a:pt x="209" y="97"/>
                    </a:lnTo>
                    <a:lnTo>
                      <a:pt x="201" y="95"/>
                    </a:lnTo>
                    <a:lnTo>
                      <a:pt x="192" y="93"/>
                    </a:lnTo>
                    <a:lnTo>
                      <a:pt x="183" y="92"/>
                    </a:lnTo>
                    <a:lnTo>
                      <a:pt x="175" y="90"/>
                    </a:lnTo>
                    <a:lnTo>
                      <a:pt x="166" y="92"/>
                    </a:lnTo>
                    <a:lnTo>
                      <a:pt x="159" y="93"/>
                    </a:lnTo>
                    <a:lnTo>
                      <a:pt x="151" y="94"/>
                    </a:lnTo>
                    <a:lnTo>
                      <a:pt x="145" y="96"/>
                    </a:lnTo>
                    <a:lnTo>
                      <a:pt x="138" y="99"/>
                    </a:lnTo>
                    <a:lnTo>
                      <a:pt x="133" y="101"/>
                    </a:lnTo>
                    <a:lnTo>
                      <a:pt x="128" y="106"/>
                    </a:lnTo>
                    <a:lnTo>
                      <a:pt x="123" y="109"/>
                    </a:lnTo>
                    <a:lnTo>
                      <a:pt x="119" y="113"/>
                    </a:lnTo>
                    <a:lnTo>
                      <a:pt x="116" y="117"/>
                    </a:lnTo>
                    <a:lnTo>
                      <a:pt x="113" y="123"/>
                    </a:lnTo>
                    <a:lnTo>
                      <a:pt x="109" y="127"/>
                    </a:lnTo>
                    <a:lnTo>
                      <a:pt x="108" y="132"/>
                    </a:lnTo>
                    <a:lnTo>
                      <a:pt x="106" y="137"/>
                    </a:lnTo>
                    <a:lnTo>
                      <a:pt x="105" y="142"/>
                    </a:lnTo>
                    <a:lnTo>
                      <a:pt x="105" y="146"/>
                    </a:lnTo>
                    <a:lnTo>
                      <a:pt x="105" y="153"/>
                    </a:lnTo>
                    <a:lnTo>
                      <a:pt x="106" y="160"/>
                    </a:lnTo>
                    <a:lnTo>
                      <a:pt x="108" y="167"/>
                    </a:lnTo>
                    <a:lnTo>
                      <a:pt x="111" y="172"/>
                    </a:lnTo>
                    <a:lnTo>
                      <a:pt x="114" y="178"/>
                    </a:lnTo>
                    <a:lnTo>
                      <a:pt x="118" y="184"/>
                    </a:lnTo>
                    <a:lnTo>
                      <a:pt x="122" y="189"/>
                    </a:lnTo>
                    <a:lnTo>
                      <a:pt x="128" y="195"/>
                    </a:lnTo>
                    <a:lnTo>
                      <a:pt x="141" y="205"/>
                    </a:lnTo>
                    <a:lnTo>
                      <a:pt x="157" y="215"/>
                    </a:lnTo>
                    <a:lnTo>
                      <a:pt x="176" y="226"/>
                    </a:lnTo>
                    <a:lnTo>
                      <a:pt x="198" y="235"/>
                    </a:lnTo>
                    <a:lnTo>
                      <a:pt x="228" y="247"/>
                    </a:lnTo>
                    <a:lnTo>
                      <a:pt x="257" y="262"/>
                    </a:lnTo>
                    <a:lnTo>
                      <a:pt x="271" y="270"/>
                    </a:lnTo>
                    <a:lnTo>
                      <a:pt x="285" y="278"/>
                    </a:lnTo>
                    <a:lnTo>
                      <a:pt x="298" y="288"/>
                    </a:lnTo>
                    <a:lnTo>
                      <a:pt x="310" y="298"/>
                    </a:lnTo>
                    <a:lnTo>
                      <a:pt x="322" y="309"/>
                    </a:lnTo>
                    <a:lnTo>
                      <a:pt x="333" y="321"/>
                    </a:lnTo>
                    <a:lnTo>
                      <a:pt x="341" y="334"/>
                    </a:lnTo>
                    <a:lnTo>
                      <a:pt x="350" y="347"/>
                    </a:lnTo>
                    <a:lnTo>
                      <a:pt x="356" y="362"/>
                    </a:lnTo>
                    <a:lnTo>
                      <a:pt x="360" y="378"/>
                    </a:lnTo>
                    <a:lnTo>
                      <a:pt x="364" y="395"/>
                    </a:lnTo>
                    <a:lnTo>
                      <a:pt x="365" y="415"/>
                    </a:lnTo>
                    <a:lnTo>
                      <a:pt x="364" y="430"/>
                    </a:lnTo>
                    <a:lnTo>
                      <a:pt x="361" y="445"/>
                    </a:lnTo>
                    <a:lnTo>
                      <a:pt x="357" y="459"/>
                    </a:lnTo>
                    <a:lnTo>
                      <a:pt x="352" y="474"/>
                    </a:lnTo>
                    <a:lnTo>
                      <a:pt x="344" y="486"/>
                    </a:lnTo>
                    <a:lnTo>
                      <a:pt x="336" y="499"/>
                    </a:lnTo>
                    <a:lnTo>
                      <a:pt x="326" y="512"/>
                    </a:lnTo>
                    <a:lnTo>
                      <a:pt x="315" y="523"/>
                    </a:lnTo>
                    <a:lnTo>
                      <a:pt x="303" y="534"/>
                    </a:lnTo>
                    <a:lnTo>
                      <a:pt x="289" y="543"/>
                    </a:lnTo>
                    <a:lnTo>
                      <a:pt x="274" y="551"/>
                    </a:lnTo>
                    <a:lnTo>
                      <a:pt x="257" y="558"/>
                    </a:lnTo>
                    <a:lnTo>
                      <a:pt x="240" y="564"/>
                    </a:lnTo>
                    <a:lnTo>
                      <a:pt x="222" y="568"/>
                    </a:lnTo>
                    <a:lnTo>
                      <a:pt x="203" y="570"/>
                    </a:lnTo>
                    <a:lnTo>
                      <a:pt x="182" y="571"/>
                    </a:lnTo>
                    <a:lnTo>
                      <a:pt x="164" y="570"/>
                    </a:lnTo>
                    <a:lnTo>
                      <a:pt x="147" y="569"/>
                    </a:lnTo>
                    <a:lnTo>
                      <a:pt x="131" y="567"/>
                    </a:lnTo>
                    <a:lnTo>
                      <a:pt x="115" y="564"/>
                    </a:lnTo>
                    <a:lnTo>
                      <a:pt x="101" y="559"/>
                    </a:lnTo>
                    <a:lnTo>
                      <a:pt x="87" y="555"/>
                    </a:lnTo>
                    <a:lnTo>
                      <a:pt x="75" y="551"/>
                    </a:lnTo>
                    <a:lnTo>
                      <a:pt x="63" y="546"/>
                    </a:lnTo>
                    <a:lnTo>
                      <a:pt x="44" y="536"/>
                    </a:lnTo>
                    <a:lnTo>
                      <a:pt x="28" y="525"/>
                    </a:lnTo>
                    <a:lnTo>
                      <a:pt x="16" y="517"/>
                    </a:lnTo>
                    <a:lnTo>
                      <a:pt x="8" y="509"/>
                    </a:lnTo>
                    <a:lnTo>
                      <a:pt x="3" y="505"/>
                    </a:lnTo>
                    <a:lnTo>
                      <a:pt x="1" y="499"/>
                    </a:lnTo>
                    <a:lnTo>
                      <a:pt x="0" y="497"/>
                    </a:lnTo>
                    <a:lnTo>
                      <a:pt x="0" y="494"/>
                    </a:lnTo>
                    <a:lnTo>
                      <a:pt x="2" y="490"/>
                    </a:lnTo>
                    <a:lnTo>
                      <a:pt x="4"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cxnSp>
        <p:nvCxnSpPr>
          <p:cNvPr id="84" name="Straight Connector 22">
            <a:extLst>
              <a:ext uri="{FF2B5EF4-FFF2-40B4-BE49-F238E27FC236}">
                <a16:creationId xmlns:a16="http://schemas.microsoft.com/office/drawing/2014/main" id="{409F7C1E-6078-437C-B684-8726D0DEC4A7}"/>
              </a:ext>
            </a:extLst>
          </p:cNvPr>
          <p:cNvCxnSpPr/>
          <p:nvPr/>
        </p:nvCxnSpPr>
        <p:spPr>
          <a:xfrm>
            <a:off x="883464" y="7184679"/>
            <a:ext cx="8038345"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cxnSp>
        <p:nvCxnSpPr>
          <p:cNvPr id="87" name="Straight Connector 22">
            <a:extLst>
              <a:ext uri="{FF2B5EF4-FFF2-40B4-BE49-F238E27FC236}">
                <a16:creationId xmlns:a16="http://schemas.microsoft.com/office/drawing/2014/main" id="{409F7C1E-6078-437C-B684-8726D0DEC4A7}"/>
              </a:ext>
            </a:extLst>
          </p:cNvPr>
          <p:cNvCxnSpPr/>
          <p:nvPr/>
        </p:nvCxnSpPr>
        <p:spPr>
          <a:xfrm>
            <a:off x="2170632" y="357503"/>
            <a:ext cx="8161274" cy="0"/>
          </a:xfrm>
          <a:prstGeom prst="line">
            <a:avLst/>
          </a:prstGeom>
          <a:ln w="6350">
            <a:solidFill>
              <a:srgbClr val="C5C6C6"/>
            </a:solidFill>
          </a:ln>
        </p:spPr>
        <p:style>
          <a:lnRef idx="1">
            <a:schemeClr val="accent1"/>
          </a:lnRef>
          <a:fillRef idx="0">
            <a:schemeClr val="accent1"/>
          </a:fillRef>
          <a:effectRef idx="0">
            <a:schemeClr val="accent1"/>
          </a:effectRef>
          <a:fontRef idx="minor">
            <a:schemeClr val="tx1"/>
          </a:fontRef>
        </p:style>
      </p:cxnSp>
      <p:sp>
        <p:nvSpPr>
          <p:cNvPr id="2068" name="TextBox 2067"/>
          <p:cNvSpPr txBox="1"/>
          <p:nvPr/>
        </p:nvSpPr>
        <p:spPr>
          <a:xfrm>
            <a:off x="264920" y="230861"/>
            <a:ext cx="1668736" cy="246221"/>
          </a:xfrm>
          <a:prstGeom prst="rect">
            <a:avLst/>
          </a:prstGeom>
          <a:noFill/>
        </p:spPr>
        <p:txBody>
          <a:bodyPr wrap="square" rtlCol="0">
            <a:spAutoFit/>
          </a:bodyPr>
          <a:lstStyle/>
          <a:p>
            <a:r>
              <a:rPr lang="lt-LT" sz="1000">
                <a:solidFill>
                  <a:srgbClr val="C5C6C6"/>
                </a:solidFill>
              </a:rPr>
              <a:t>METINĖ ATASKAITA 2019 M.</a:t>
            </a:r>
          </a:p>
        </p:txBody>
      </p:sp>
      <p:sp>
        <p:nvSpPr>
          <p:cNvPr id="91" name="Rectangle 21">
            <a:extLst>
              <a:ext uri="{FF2B5EF4-FFF2-40B4-BE49-F238E27FC236}">
                <a16:creationId xmlns:a16="http://schemas.microsoft.com/office/drawing/2014/main" id="{1EDA9947-770A-4656-8262-E68B9F8C9451}"/>
              </a:ext>
            </a:extLst>
          </p:cNvPr>
          <p:cNvSpPr/>
          <p:nvPr/>
        </p:nvSpPr>
        <p:spPr>
          <a:xfrm>
            <a:off x="688741" y="5335719"/>
            <a:ext cx="9320900" cy="2966902"/>
          </a:xfrm>
          <a:prstGeom prst="rect">
            <a:avLst/>
          </a:prstGeom>
        </p:spPr>
        <p:txBody>
          <a:bodyPr wrap="square" numCol="2" spcCol="360000">
            <a:spAutoFit/>
          </a:bodyPr>
          <a:lstStyle/>
          <a:p>
            <a:pPr algn="just">
              <a:lnSpc>
                <a:spcPct val="150000"/>
              </a:lnSpc>
              <a:spcAft>
                <a:spcPts val="600"/>
              </a:spcAft>
              <a:defRPr/>
            </a:pPr>
            <a:r>
              <a:rPr lang="lt-LT" altLang="lt-LT" sz="1100" dirty="0">
                <a:solidFill>
                  <a:schemeClr val="bg1">
                    <a:lumMod val="50000"/>
                  </a:schemeClr>
                </a:solidFill>
              </a:rPr>
              <a:t>Strategija patvirtinta Vilniaus miesto savivaldybės administracijos direktorius 2019-02-15 įsakymu Nr. 30-393/19. Nustatyti pagrindiniai įmonės veiklos tikslai: </a:t>
            </a:r>
          </a:p>
          <a:p>
            <a:pPr algn="just">
              <a:lnSpc>
                <a:spcPct val="150000"/>
              </a:lnSpc>
              <a:spcAft>
                <a:spcPts val="600"/>
              </a:spcAft>
              <a:defRPr/>
            </a:pPr>
            <a:r>
              <a:rPr lang="lt-LT" altLang="lt-LT" sz="1100" dirty="0">
                <a:solidFill>
                  <a:schemeClr val="bg1">
                    <a:lumMod val="50000"/>
                  </a:schemeClr>
                </a:solidFill>
              </a:rPr>
              <a:t>1. Kokybiškos, nepertraukiamos ir prieinamos atliekų surinkimo ir</a:t>
            </a:r>
          </a:p>
          <a:p>
            <a:pPr algn="just">
              <a:lnSpc>
                <a:spcPct val="150000"/>
              </a:lnSpc>
              <a:spcAft>
                <a:spcPts val="600"/>
              </a:spcAft>
              <a:defRPr/>
            </a:pPr>
            <a:r>
              <a:rPr lang="lt-LT" altLang="lt-LT" sz="1100" dirty="0">
                <a:solidFill>
                  <a:schemeClr val="bg1">
                    <a:lumMod val="50000"/>
                  </a:schemeClr>
                </a:solidFill>
              </a:rPr>
              <a:t>tvarkymo paslaugos atliekų turėtojams teikimo organizavimas.</a:t>
            </a:r>
          </a:p>
          <a:p>
            <a:pPr algn="just">
              <a:lnSpc>
                <a:spcPct val="150000"/>
              </a:lnSpc>
              <a:spcAft>
                <a:spcPts val="600"/>
              </a:spcAft>
              <a:defRPr/>
            </a:pPr>
            <a:endParaRPr lang="lt-LT" altLang="lt-LT" sz="1100" dirty="0">
              <a:solidFill>
                <a:schemeClr val="bg1">
                  <a:lumMod val="50000"/>
                </a:schemeClr>
              </a:solidFill>
            </a:endParaRPr>
          </a:p>
          <a:p>
            <a:pPr algn="just">
              <a:lnSpc>
                <a:spcPct val="150000"/>
              </a:lnSpc>
              <a:spcAft>
                <a:spcPts val="600"/>
              </a:spcAft>
              <a:defRPr/>
            </a:pPr>
            <a:endParaRPr lang="lt-LT" altLang="lt-LT" sz="1100" dirty="0">
              <a:solidFill>
                <a:schemeClr val="bg1">
                  <a:lumMod val="50000"/>
                </a:schemeClr>
              </a:solidFill>
            </a:endParaRPr>
          </a:p>
          <a:p>
            <a:pPr algn="just">
              <a:lnSpc>
                <a:spcPct val="150000"/>
              </a:lnSpc>
              <a:spcAft>
                <a:spcPts val="600"/>
              </a:spcAft>
              <a:defRPr/>
            </a:pPr>
            <a:endParaRPr lang="lt-LT" altLang="lt-LT" sz="1100" dirty="0">
              <a:solidFill>
                <a:schemeClr val="bg1">
                  <a:lumMod val="50000"/>
                </a:schemeClr>
              </a:solidFill>
            </a:endParaRPr>
          </a:p>
          <a:p>
            <a:pPr algn="just">
              <a:lnSpc>
                <a:spcPct val="150000"/>
              </a:lnSpc>
              <a:spcAft>
                <a:spcPts val="600"/>
              </a:spcAft>
              <a:defRPr/>
            </a:pPr>
            <a:endParaRPr lang="lt-LT" altLang="lt-LT" sz="1100" dirty="0">
              <a:solidFill>
                <a:schemeClr val="bg1">
                  <a:lumMod val="50000"/>
                </a:schemeClr>
              </a:solidFill>
            </a:endParaRPr>
          </a:p>
          <a:p>
            <a:pPr algn="just" defTabSz="1030288">
              <a:lnSpc>
                <a:spcPct val="150000"/>
              </a:lnSpc>
              <a:spcAft>
                <a:spcPts val="600"/>
              </a:spcAft>
              <a:defRPr/>
            </a:pPr>
            <a:r>
              <a:rPr lang="lt-LT" altLang="lt-LT" sz="1100" dirty="0">
                <a:solidFill>
                  <a:schemeClr val="bg1">
                    <a:lumMod val="50000"/>
                  </a:schemeClr>
                </a:solidFill>
              </a:rPr>
              <a:t>2. Vietinės rinkliavos už komunalinių atliekų surinkimą iš atliekų</a:t>
            </a:r>
          </a:p>
          <a:p>
            <a:pPr algn="just">
              <a:lnSpc>
                <a:spcPct val="150000"/>
              </a:lnSpc>
              <a:spcAft>
                <a:spcPts val="600"/>
              </a:spcAft>
              <a:defRPr/>
            </a:pPr>
            <a:r>
              <a:rPr lang="lt-LT" altLang="lt-LT" sz="1100" dirty="0">
                <a:solidFill>
                  <a:schemeClr val="bg1">
                    <a:lumMod val="50000"/>
                  </a:schemeClr>
                </a:solidFill>
              </a:rPr>
              <a:t>turėtojų ir atliekų tvarkymą administravimo sistemos diegimas ir</a:t>
            </a:r>
          </a:p>
          <a:p>
            <a:pPr algn="just">
              <a:lnSpc>
                <a:spcPct val="150000"/>
              </a:lnSpc>
              <a:spcAft>
                <a:spcPts val="600"/>
              </a:spcAft>
              <a:defRPr/>
            </a:pPr>
            <a:r>
              <a:rPr lang="lt-LT" altLang="lt-LT" sz="1100" dirty="0">
                <a:solidFill>
                  <a:schemeClr val="bg1">
                    <a:lumMod val="50000"/>
                  </a:schemeClr>
                </a:solidFill>
              </a:rPr>
              <a:t>plėtojimas.</a:t>
            </a:r>
          </a:p>
          <a:p>
            <a:pPr algn="just">
              <a:lnSpc>
                <a:spcPct val="150000"/>
              </a:lnSpc>
              <a:spcAft>
                <a:spcPts val="600"/>
              </a:spcAft>
              <a:defRPr/>
            </a:pPr>
            <a:endParaRPr lang="lt-LT" altLang="lt-LT" sz="1100" dirty="0">
              <a:solidFill>
                <a:schemeClr val="bg1">
                  <a:lumMod val="50000"/>
                </a:schemeClr>
              </a:solidFill>
            </a:endParaRPr>
          </a:p>
          <a:p>
            <a:pPr algn="just">
              <a:lnSpc>
                <a:spcPct val="150000"/>
              </a:lnSpc>
              <a:spcAft>
                <a:spcPts val="600"/>
              </a:spcAft>
              <a:defRPr/>
            </a:pPr>
            <a:endParaRPr lang="lt-LT" altLang="lt-LT" sz="1100" dirty="0">
              <a:solidFill>
                <a:schemeClr val="bg1">
                  <a:lumMod val="50000"/>
                </a:schemeClr>
              </a:solidFill>
            </a:endParaRPr>
          </a:p>
          <a:p>
            <a:pPr algn="just">
              <a:lnSpc>
                <a:spcPct val="150000"/>
              </a:lnSpc>
              <a:spcAft>
                <a:spcPts val="600"/>
              </a:spcAft>
              <a:defRPr/>
            </a:pPr>
            <a:endParaRPr lang="lt-LT" altLang="lt-LT" sz="1100" dirty="0">
              <a:solidFill>
                <a:schemeClr val="bg1">
                  <a:lumMod val="50000"/>
                </a:schemeClr>
              </a:solidFill>
            </a:endParaRPr>
          </a:p>
          <a:p>
            <a:pPr algn="just">
              <a:lnSpc>
                <a:spcPct val="150000"/>
              </a:lnSpc>
              <a:spcAft>
                <a:spcPts val="600"/>
              </a:spcAft>
              <a:defRPr/>
            </a:pPr>
            <a:endParaRPr lang="lt-LT" altLang="lt-LT" sz="1100" dirty="0">
              <a:solidFill>
                <a:schemeClr val="bg1">
                  <a:lumMod val="50000"/>
                </a:schemeClr>
              </a:solidFill>
            </a:endParaRPr>
          </a:p>
        </p:txBody>
      </p:sp>
      <p:sp>
        <p:nvSpPr>
          <p:cNvPr id="64" name="Rectangle 21">
            <a:extLst>
              <a:ext uri="{FF2B5EF4-FFF2-40B4-BE49-F238E27FC236}">
                <a16:creationId xmlns:a16="http://schemas.microsoft.com/office/drawing/2014/main" id="{1EDA9947-770A-4656-8262-E68B9F8C9451}"/>
              </a:ext>
            </a:extLst>
          </p:cNvPr>
          <p:cNvSpPr/>
          <p:nvPr/>
        </p:nvSpPr>
        <p:spPr>
          <a:xfrm>
            <a:off x="688740" y="4284991"/>
            <a:ext cx="5753624" cy="523220"/>
          </a:xfrm>
          <a:prstGeom prst="rect">
            <a:avLst/>
          </a:prstGeom>
        </p:spPr>
        <p:txBody>
          <a:bodyPr wrap="square">
            <a:spAutoFit/>
          </a:bodyPr>
          <a:lstStyle/>
          <a:p>
            <a:pPr>
              <a:spcAft>
                <a:spcPts val="1579"/>
              </a:spcAft>
              <a:defRPr/>
            </a:pPr>
            <a:r>
              <a:rPr lang="lt-LT" altLang="lt-LT" sz="2800">
                <a:solidFill>
                  <a:srgbClr val="15B561"/>
                </a:solidFill>
              </a:rPr>
              <a:t>4. ĮMONĖS STRATEGIJA IR TIKSLAI</a:t>
            </a:r>
          </a:p>
        </p:txBody>
      </p:sp>
      <p:sp>
        <p:nvSpPr>
          <p:cNvPr id="65" name="Rectangle 21">
            <a:extLst>
              <a:ext uri="{FF2B5EF4-FFF2-40B4-BE49-F238E27FC236}">
                <a16:creationId xmlns:a16="http://schemas.microsoft.com/office/drawing/2014/main" id="{1EDA9947-770A-4656-8262-E68B9F8C9451}"/>
              </a:ext>
            </a:extLst>
          </p:cNvPr>
          <p:cNvSpPr/>
          <p:nvPr/>
        </p:nvSpPr>
        <p:spPr>
          <a:xfrm>
            <a:off x="688740" y="5027070"/>
            <a:ext cx="9263773" cy="307777"/>
          </a:xfrm>
          <a:prstGeom prst="rect">
            <a:avLst/>
          </a:prstGeom>
        </p:spPr>
        <p:txBody>
          <a:bodyPr wrap="square">
            <a:spAutoFit/>
          </a:bodyPr>
          <a:lstStyle/>
          <a:p>
            <a:pPr>
              <a:spcAft>
                <a:spcPts val="1579"/>
              </a:spcAft>
              <a:defRPr/>
            </a:pPr>
            <a:r>
              <a:rPr lang="lt-LT" altLang="lt-LT" sz="1400" dirty="0">
                <a:solidFill>
                  <a:srgbClr val="15B561"/>
                </a:solidFill>
              </a:rPr>
              <a:t>4.1. 2019 M. PATVIRTINTA ĮMONĖS 2019-2022 M. VEIKLOS STRATEGIJA</a:t>
            </a:r>
          </a:p>
        </p:txBody>
      </p:sp>
      <p:pic>
        <p:nvPicPr>
          <p:cNvPr id="66" name="Picture 23">
            <a:extLst>
              <a:ext uri="{FF2B5EF4-FFF2-40B4-BE49-F238E27FC236}">
                <a16:creationId xmlns:a16="http://schemas.microsoft.com/office/drawing/2014/main" id="{676C3CC7-AF91-4197-B3F7-1B4E1764C8EA}"/>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773084" y="955964"/>
            <a:ext cx="9125791" cy="3015961"/>
          </a:xfrm>
          <a:prstGeom prst="rect">
            <a:avLst/>
          </a:prstGeom>
        </p:spPr>
      </p:pic>
    </p:spTree>
    <p:extLst>
      <p:ext uri="{BB962C8B-B14F-4D97-AF65-F5344CB8AC3E}">
        <p14:creationId xmlns:p14="http://schemas.microsoft.com/office/powerpoint/2010/main" val="3847535992"/>
      </p:ext>
    </p:extLst>
  </p:cSld>
  <p:clrMapOvr>
    <a:masterClrMapping/>
  </p:clrMapOvr>
</p:sld>
</file>

<file path=ppt/theme/theme1.xml><?xml version="1.0" encoding="utf-8"?>
<a:theme xmlns:a="http://schemas.openxmlformats.org/drawingml/2006/main" name="„Office“ tema">
  <a:themeElements>
    <a:clrScheme name="„Office“ 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2121</Words>
  <Application>Microsoft Office PowerPoint</Application>
  <PresentationFormat>Pasirinktinai</PresentationFormat>
  <Paragraphs>296</Paragraphs>
  <Slides>26</Slides>
  <Notes>26</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26</vt:i4>
      </vt:variant>
    </vt:vector>
  </HeadingPairs>
  <TitlesOfParts>
    <vt:vector size="32" baseType="lpstr">
      <vt:lpstr>MS PGothic</vt:lpstr>
      <vt:lpstr>Arial</vt:lpstr>
      <vt:lpstr>Calibri</vt:lpstr>
      <vt:lpstr>Calibri Light</vt:lpstr>
      <vt:lpstr>Times New Roman</vt:lpstr>
      <vt:lpstr>„Office“ tema</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2019-03-13T09:40:52Z</dcterms:created>
  <dcterms:modified xsi:type="dcterms:W3CDTF">2020-05-08T11:50:53Z</dcterms:modified>
</cp:coreProperties>
</file>